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0" r:id="rId2"/>
    <p:sldId id="310" r:id="rId3"/>
    <p:sldId id="311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01" r:id="rId12"/>
    <p:sldId id="315" r:id="rId13"/>
    <p:sldId id="316" r:id="rId14"/>
    <p:sldId id="313" r:id="rId15"/>
    <p:sldId id="317" r:id="rId16"/>
    <p:sldId id="314" r:id="rId17"/>
    <p:sldId id="318" r:id="rId18"/>
    <p:sldId id="319" r:id="rId19"/>
    <p:sldId id="328" r:id="rId20"/>
    <p:sldId id="320" r:id="rId21"/>
    <p:sldId id="305" r:id="rId22"/>
    <p:sldId id="331" r:id="rId23"/>
    <p:sldId id="332" r:id="rId24"/>
    <p:sldId id="339" r:id="rId25"/>
    <p:sldId id="334" r:id="rId26"/>
    <p:sldId id="337" r:id="rId27"/>
    <p:sldId id="335" r:id="rId28"/>
    <p:sldId id="336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7C86D-3FC3-435E-9BA2-03F09D1CAFDB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pPr latinLnBrk="1"/>
          <a:endParaRPr lang="ko-KR" altLang="en-US"/>
        </a:p>
      </dgm:t>
    </dgm:pt>
    <dgm:pt modelId="{ED054443-011D-4074-BCDE-304A9A035C4F}">
      <dgm:prSet custT="1"/>
      <dgm:spPr/>
      <dgm:t>
        <a:bodyPr/>
        <a:lstStyle/>
        <a:p>
          <a:pPr rtl="0" latinLnBrk="1"/>
          <a:r>
            <a:rPr lang="ko-KR" sz="3200" dirty="0" smtClean="0"/>
            <a:t>실제적· 잠재적인 조직 손상 또는 피해, 악영향 등으로 서술될 수 있는 불쾌한 감각적·감정적 경험</a:t>
          </a:r>
          <a:endParaRPr lang="ko-KR" sz="3200" dirty="0"/>
        </a:p>
      </dgm:t>
    </dgm:pt>
    <dgm:pt modelId="{4212F138-DCC1-462D-A69E-E9D622D5FBCE}" type="parTrans" cxnId="{BA463254-A992-43A8-9598-2DCD4271405B}">
      <dgm:prSet/>
      <dgm:spPr/>
      <dgm:t>
        <a:bodyPr/>
        <a:lstStyle/>
        <a:p>
          <a:pPr latinLnBrk="1"/>
          <a:endParaRPr lang="ko-KR" altLang="en-US"/>
        </a:p>
      </dgm:t>
    </dgm:pt>
    <dgm:pt modelId="{4D724554-FCDC-4837-9129-4DFE68BE50D0}" type="sibTrans" cxnId="{BA463254-A992-43A8-9598-2DCD4271405B}">
      <dgm:prSet/>
      <dgm:spPr/>
      <dgm:t>
        <a:bodyPr/>
        <a:lstStyle/>
        <a:p>
          <a:pPr latinLnBrk="1"/>
          <a:endParaRPr lang="ko-KR" altLang="en-US"/>
        </a:p>
      </dgm:t>
    </dgm:pt>
    <dgm:pt modelId="{F9CAA3D4-265E-4CAB-99CF-2AE0BD850B14}" type="pres">
      <dgm:prSet presAssocID="{6157C86D-3FC3-435E-9BA2-03F09D1CAF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32655FA-C10E-447C-9288-A6E2F473042D}" type="pres">
      <dgm:prSet presAssocID="{ED054443-011D-4074-BCDE-304A9A035C4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A463254-A992-43A8-9598-2DCD4271405B}" srcId="{6157C86D-3FC3-435E-9BA2-03F09D1CAFDB}" destId="{ED054443-011D-4074-BCDE-304A9A035C4F}" srcOrd="0" destOrd="0" parTransId="{4212F138-DCC1-462D-A69E-E9D622D5FBCE}" sibTransId="{4D724554-FCDC-4837-9129-4DFE68BE50D0}"/>
    <dgm:cxn modelId="{AB94DF5E-E504-41C5-AB9C-9417F2D53EEC}" type="presOf" srcId="{6157C86D-3FC3-435E-9BA2-03F09D1CAFDB}" destId="{F9CAA3D4-265E-4CAB-99CF-2AE0BD850B14}" srcOrd="0" destOrd="0" presId="urn:microsoft.com/office/officeart/2005/8/layout/vList2"/>
    <dgm:cxn modelId="{C12FF473-E5DC-471C-ADCB-3D75A8DD63CE}" type="presOf" srcId="{ED054443-011D-4074-BCDE-304A9A035C4F}" destId="{032655FA-C10E-447C-9288-A6E2F473042D}" srcOrd="0" destOrd="0" presId="urn:microsoft.com/office/officeart/2005/8/layout/vList2"/>
    <dgm:cxn modelId="{78872E4C-04CF-401F-AB31-4DBB66D4BC70}" type="presParOf" srcId="{F9CAA3D4-265E-4CAB-99CF-2AE0BD850B14}" destId="{032655FA-C10E-447C-9288-A6E2F47304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19A79-DB67-4AF2-BBDB-82C336738AE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pPr latinLnBrk="1"/>
          <a:endParaRPr lang="ko-KR" altLang="en-US"/>
        </a:p>
      </dgm:t>
    </dgm:pt>
    <dgm:pt modelId="{F60C0988-FF44-47B5-BFD1-A2039BDD7458}">
      <dgm:prSet/>
      <dgm:spPr/>
      <dgm:t>
        <a:bodyPr/>
        <a:lstStyle/>
        <a:p>
          <a:pPr rtl="0" latinLnBrk="1"/>
          <a:r>
            <a:rPr lang="ko-KR" dirty="0" smtClean="0"/>
            <a:t>고통은 우리로 하여금 잠재적인 위험 상황으로부터 피할 수 있도록 하며, 손상된 신체 부위가 회복될 때까지 보호하는 역할을 하고, 미래에 일어날 수 있는 상황을 회피할 수 있게 한다.</a:t>
          </a:r>
          <a:endParaRPr lang="en-US" dirty="0"/>
        </a:p>
      </dgm:t>
    </dgm:pt>
    <dgm:pt modelId="{7EBF8BA4-2237-4E6C-A31D-3BEE6707AFA1}" type="parTrans" cxnId="{2B51E6F8-18AE-495C-B4B5-40B10A729B10}">
      <dgm:prSet/>
      <dgm:spPr/>
      <dgm:t>
        <a:bodyPr/>
        <a:lstStyle/>
        <a:p>
          <a:pPr latinLnBrk="1"/>
          <a:endParaRPr lang="ko-KR" altLang="en-US"/>
        </a:p>
      </dgm:t>
    </dgm:pt>
    <dgm:pt modelId="{069FBA02-CCFB-48E3-9473-FA405701CF78}" type="sibTrans" cxnId="{2B51E6F8-18AE-495C-B4B5-40B10A729B10}">
      <dgm:prSet/>
      <dgm:spPr/>
      <dgm:t>
        <a:bodyPr/>
        <a:lstStyle/>
        <a:p>
          <a:pPr latinLnBrk="1"/>
          <a:endParaRPr lang="ko-KR" altLang="en-US"/>
        </a:p>
      </dgm:t>
    </dgm:pt>
    <dgm:pt modelId="{0A74FD77-228C-4DD3-8E11-F1771E101682}">
      <dgm:prSet/>
      <dgm:spPr/>
      <dgm:t>
        <a:bodyPr/>
        <a:lstStyle/>
        <a:p>
          <a:pPr rtl="0" latinLnBrk="1"/>
          <a:r>
            <a:rPr lang="ko-KR" dirty="0" smtClean="0"/>
            <a:t>고통은 말초신경계에 위치한 통각(痛覺)</a:t>
          </a:r>
          <a:r>
            <a:rPr lang="ko-KR" dirty="0" err="1" smtClean="0"/>
            <a:t>수용기가</a:t>
          </a:r>
          <a:r>
            <a:rPr lang="ko-KR" dirty="0" smtClean="0"/>
            <a:t> 자극됨에 의해 시작되거나 말초신경계나 중추신경계의 손상 또는 기능 장애에 의해 비롯된다.</a:t>
          </a:r>
          <a:endParaRPr lang="en-US" dirty="0"/>
        </a:p>
      </dgm:t>
    </dgm:pt>
    <dgm:pt modelId="{E38C4B5C-DE73-4DD8-8959-54541EFB5928}" type="parTrans" cxnId="{F97F4BCF-ECD9-4EEC-8989-D619AD203A33}">
      <dgm:prSet/>
      <dgm:spPr/>
      <dgm:t>
        <a:bodyPr/>
        <a:lstStyle/>
        <a:p>
          <a:pPr latinLnBrk="1"/>
          <a:endParaRPr lang="ko-KR" altLang="en-US"/>
        </a:p>
      </dgm:t>
    </dgm:pt>
    <dgm:pt modelId="{ACA88804-A606-4CCC-A491-AB7C8F1FC16E}" type="sibTrans" cxnId="{F97F4BCF-ECD9-4EEC-8989-D619AD203A33}">
      <dgm:prSet/>
      <dgm:spPr/>
      <dgm:t>
        <a:bodyPr/>
        <a:lstStyle/>
        <a:p>
          <a:pPr latinLnBrk="1"/>
          <a:endParaRPr lang="ko-KR" altLang="en-US"/>
        </a:p>
      </dgm:t>
    </dgm:pt>
    <dgm:pt modelId="{B5E1A0E2-3298-4519-8D7F-E0B5F751FB00}">
      <dgm:prSet/>
      <dgm:spPr/>
      <dgm:t>
        <a:bodyPr/>
        <a:lstStyle/>
        <a:p>
          <a:pPr rtl="0" latinLnBrk="1"/>
          <a:r>
            <a:rPr lang="ko-KR" dirty="0" smtClean="0"/>
            <a:t>대부분의 고통은 자극이 사라지거나 신체의 손상이 회복됨과 동시에 사라지지만, 때로는 그 후까지도 지속되기도 한다. 또 어떤 자극도 없고 병적 원인이 없음에도 불구하고 고통이 생기는 경우도 있다.</a:t>
          </a:r>
          <a:endParaRPr lang="en-US" dirty="0"/>
        </a:p>
      </dgm:t>
    </dgm:pt>
    <dgm:pt modelId="{FBD86DEA-D83E-4DDD-9259-8F163A832D41}" type="parTrans" cxnId="{3755BC0D-9552-455B-8E83-F6140732FBAA}">
      <dgm:prSet/>
      <dgm:spPr/>
      <dgm:t>
        <a:bodyPr/>
        <a:lstStyle/>
        <a:p>
          <a:pPr latinLnBrk="1"/>
          <a:endParaRPr lang="ko-KR" altLang="en-US"/>
        </a:p>
      </dgm:t>
    </dgm:pt>
    <dgm:pt modelId="{ECD2575F-F9C2-417D-88F0-A86BF1E474A1}" type="sibTrans" cxnId="{3755BC0D-9552-455B-8E83-F6140732FBAA}">
      <dgm:prSet/>
      <dgm:spPr/>
      <dgm:t>
        <a:bodyPr/>
        <a:lstStyle/>
        <a:p>
          <a:pPr latinLnBrk="1"/>
          <a:endParaRPr lang="ko-KR" altLang="en-US"/>
        </a:p>
      </dgm:t>
    </dgm:pt>
    <dgm:pt modelId="{00BC33B2-784B-4890-A665-6435B8A498C5}" type="pres">
      <dgm:prSet presAssocID="{CD719A79-DB67-4AF2-BBDB-82C336738A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4B7AD5-BF76-4B6A-8CEF-0D88100691CB}" type="pres">
      <dgm:prSet presAssocID="{F60C0988-FF44-47B5-BFD1-A2039BDD745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3BDB66-71BF-4D0B-B384-7DF61BC2449A}" type="pres">
      <dgm:prSet presAssocID="{069FBA02-CCFB-48E3-9473-FA405701CF78}" presName="spacer" presStyleCnt="0"/>
      <dgm:spPr/>
    </dgm:pt>
    <dgm:pt modelId="{57A543A7-CE59-4B32-B65C-5373FE60B101}" type="pres">
      <dgm:prSet presAssocID="{0A74FD77-228C-4DD3-8E11-F1771E10168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7B7088C-8EB1-42EF-B650-FD02B21DBADF}" type="pres">
      <dgm:prSet presAssocID="{ACA88804-A606-4CCC-A491-AB7C8F1FC16E}" presName="spacer" presStyleCnt="0"/>
      <dgm:spPr/>
    </dgm:pt>
    <dgm:pt modelId="{BBCF56C1-9622-4665-B371-D16555203FCD}" type="pres">
      <dgm:prSet presAssocID="{B5E1A0E2-3298-4519-8D7F-E0B5F751FB0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AB9322B-0EC0-4023-9054-48A519F7685C}" type="presOf" srcId="{B5E1A0E2-3298-4519-8D7F-E0B5F751FB00}" destId="{BBCF56C1-9622-4665-B371-D16555203FCD}" srcOrd="0" destOrd="0" presId="urn:microsoft.com/office/officeart/2005/8/layout/vList2"/>
    <dgm:cxn modelId="{852EF509-1154-4A6F-B5EE-D2369BA2F4AA}" type="presOf" srcId="{0A74FD77-228C-4DD3-8E11-F1771E101682}" destId="{57A543A7-CE59-4B32-B65C-5373FE60B101}" srcOrd="0" destOrd="0" presId="urn:microsoft.com/office/officeart/2005/8/layout/vList2"/>
    <dgm:cxn modelId="{97AC9962-999F-403C-88F9-28AA66979041}" type="presOf" srcId="{F60C0988-FF44-47B5-BFD1-A2039BDD7458}" destId="{F54B7AD5-BF76-4B6A-8CEF-0D88100691CB}" srcOrd="0" destOrd="0" presId="urn:microsoft.com/office/officeart/2005/8/layout/vList2"/>
    <dgm:cxn modelId="{13A01D5E-FC3E-49A1-9A50-9C3936CA2C7A}" type="presOf" srcId="{CD719A79-DB67-4AF2-BBDB-82C336738AEA}" destId="{00BC33B2-784B-4890-A665-6435B8A498C5}" srcOrd="0" destOrd="0" presId="urn:microsoft.com/office/officeart/2005/8/layout/vList2"/>
    <dgm:cxn modelId="{F97F4BCF-ECD9-4EEC-8989-D619AD203A33}" srcId="{CD719A79-DB67-4AF2-BBDB-82C336738AEA}" destId="{0A74FD77-228C-4DD3-8E11-F1771E101682}" srcOrd="1" destOrd="0" parTransId="{E38C4B5C-DE73-4DD8-8959-54541EFB5928}" sibTransId="{ACA88804-A606-4CCC-A491-AB7C8F1FC16E}"/>
    <dgm:cxn modelId="{3755BC0D-9552-455B-8E83-F6140732FBAA}" srcId="{CD719A79-DB67-4AF2-BBDB-82C336738AEA}" destId="{B5E1A0E2-3298-4519-8D7F-E0B5F751FB00}" srcOrd="2" destOrd="0" parTransId="{FBD86DEA-D83E-4DDD-9259-8F163A832D41}" sibTransId="{ECD2575F-F9C2-417D-88F0-A86BF1E474A1}"/>
    <dgm:cxn modelId="{2B51E6F8-18AE-495C-B4B5-40B10A729B10}" srcId="{CD719A79-DB67-4AF2-BBDB-82C336738AEA}" destId="{F60C0988-FF44-47B5-BFD1-A2039BDD7458}" srcOrd="0" destOrd="0" parTransId="{7EBF8BA4-2237-4E6C-A31D-3BEE6707AFA1}" sibTransId="{069FBA02-CCFB-48E3-9473-FA405701CF78}"/>
    <dgm:cxn modelId="{3901A421-B71A-46FD-B1A1-32B410C5C2D9}" type="presParOf" srcId="{00BC33B2-784B-4890-A665-6435B8A498C5}" destId="{F54B7AD5-BF76-4B6A-8CEF-0D88100691CB}" srcOrd="0" destOrd="0" presId="urn:microsoft.com/office/officeart/2005/8/layout/vList2"/>
    <dgm:cxn modelId="{4997EDB4-68A5-418F-B942-E2FC2894063C}" type="presParOf" srcId="{00BC33B2-784B-4890-A665-6435B8A498C5}" destId="{A83BDB66-71BF-4D0B-B384-7DF61BC2449A}" srcOrd="1" destOrd="0" presId="urn:microsoft.com/office/officeart/2005/8/layout/vList2"/>
    <dgm:cxn modelId="{BE9D415A-D5AD-4931-9E82-5270A2CBE778}" type="presParOf" srcId="{00BC33B2-784B-4890-A665-6435B8A498C5}" destId="{57A543A7-CE59-4B32-B65C-5373FE60B101}" srcOrd="2" destOrd="0" presId="urn:microsoft.com/office/officeart/2005/8/layout/vList2"/>
    <dgm:cxn modelId="{B4A02567-5845-4BA5-9C04-0894ED9DA8C7}" type="presParOf" srcId="{00BC33B2-784B-4890-A665-6435B8A498C5}" destId="{E7B7088C-8EB1-42EF-B650-FD02B21DBADF}" srcOrd="3" destOrd="0" presId="urn:microsoft.com/office/officeart/2005/8/layout/vList2"/>
    <dgm:cxn modelId="{E2B1012C-CDA4-449B-986B-D443CC3D317B}" type="presParOf" srcId="{00BC33B2-784B-4890-A665-6435B8A498C5}" destId="{BBCF56C1-9622-4665-B371-D16555203FC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A37FFE-31A0-40E7-B630-B97EC4A563F1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pPr latinLnBrk="1"/>
          <a:endParaRPr lang="ko-KR" altLang="en-US"/>
        </a:p>
      </dgm:t>
    </dgm:pt>
    <dgm:pt modelId="{F16B12CD-7373-410D-9160-C4C79A3AE2D2}">
      <dgm:prSet/>
      <dgm:spPr/>
      <dgm:t>
        <a:bodyPr/>
        <a:lstStyle/>
        <a:p>
          <a:pPr rtl="0" latinLnBrk="1"/>
          <a:r>
            <a:rPr lang="ko-KR" dirty="0" smtClean="0"/>
            <a:t>근육이 </a:t>
          </a:r>
          <a:r>
            <a:rPr lang="ko-KR" dirty="0" err="1" smtClean="0"/>
            <a:t>근막</a:t>
          </a:r>
          <a:r>
            <a:rPr lang="ko-KR" dirty="0" smtClean="0"/>
            <a:t> 속에서 통증을 유발하는 아주 작은 압통점</a:t>
          </a:r>
          <a:endParaRPr lang="en-US" dirty="0"/>
        </a:p>
      </dgm:t>
    </dgm:pt>
    <dgm:pt modelId="{C73D700C-A5F3-44A8-AAC9-4C71B5321025}" type="parTrans" cxnId="{52D3E19E-54F5-4CAB-AC05-396165DD58AB}">
      <dgm:prSet/>
      <dgm:spPr/>
      <dgm:t>
        <a:bodyPr/>
        <a:lstStyle/>
        <a:p>
          <a:pPr latinLnBrk="1"/>
          <a:endParaRPr lang="ko-KR" altLang="en-US"/>
        </a:p>
      </dgm:t>
    </dgm:pt>
    <dgm:pt modelId="{7E8A0EA0-0E41-4B56-957E-60764A817F29}" type="sibTrans" cxnId="{52D3E19E-54F5-4CAB-AC05-396165DD58AB}">
      <dgm:prSet/>
      <dgm:spPr/>
      <dgm:t>
        <a:bodyPr/>
        <a:lstStyle/>
        <a:p>
          <a:pPr latinLnBrk="1"/>
          <a:endParaRPr lang="ko-KR" altLang="en-US"/>
        </a:p>
      </dgm:t>
    </dgm:pt>
    <dgm:pt modelId="{771C8E89-26D5-49EB-8CE4-DF61D930597C}">
      <dgm:prSet/>
      <dgm:spPr/>
      <dgm:t>
        <a:bodyPr/>
        <a:lstStyle/>
        <a:p>
          <a:pPr rtl="0" latinLnBrk="1"/>
          <a:r>
            <a:rPr lang="ko-KR" dirty="0" smtClean="0"/>
            <a:t>국소적으로 손상이나 자극 혹은 염증이 있는 조직</a:t>
          </a:r>
          <a:endParaRPr lang="en-US" dirty="0"/>
        </a:p>
      </dgm:t>
    </dgm:pt>
    <dgm:pt modelId="{2BA9E9F4-6905-489C-B539-A6D1D062BFDF}" type="parTrans" cxnId="{CD2717E6-8E4C-4FB2-A661-F3591639A7CC}">
      <dgm:prSet/>
      <dgm:spPr/>
      <dgm:t>
        <a:bodyPr/>
        <a:lstStyle/>
        <a:p>
          <a:pPr latinLnBrk="1"/>
          <a:endParaRPr lang="ko-KR" altLang="en-US"/>
        </a:p>
      </dgm:t>
    </dgm:pt>
    <dgm:pt modelId="{3110AE94-0FA6-443F-BA88-17F9B6A87C3F}" type="sibTrans" cxnId="{CD2717E6-8E4C-4FB2-A661-F3591639A7CC}">
      <dgm:prSet/>
      <dgm:spPr/>
      <dgm:t>
        <a:bodyPr/>
        <a:lstStyle/>
        <a:p>
          <a:pPr latinLnBrk="1"/>
          <a:endParaRPr lang="ko-KR" altLang="en-US"/>
        </a:p>
      </dgm:t>
    </dgm:pt>
    <dgm:pt modelId="{4D1199BA-F334-46BA-92B1-009A032605F0}">
      <dgm:prSet/>
      <dgm:spPr/>
      <dgm:t>
        <a:bodyPr/>
        <a:lstStyle/>
        <a:p>
          <a:pPr rtl="0" latinLnBrk="1"/>
          <a:r>
            <a:rPr lang="ko-KR" dirty="0" smtClean="0"/>
            <a:t>근육이나 </a:t>
          </a:r>
          <a:r>
            <a:rPr lang="ko-KR" dirty="0" err="1" smtClean="0"/>
            <a:t>근막</a:t>
          </a:r>
          <a:r>
            <a:rPr lang="ko-KR" dirty="0" smtClean="0"/>
            <a:t> 손상이 장기화</a:t>
          </a:r>
          <a:endParaRPr lang="en-US" dirty="0"/>
        </a:p>
      </dgm:t>
    </dgm:pt>
    <dgm:pt modelId="{EB25214D-0C73-4F4E-9106-482184E8F82D}" type="parTrans" cxnId="{073AD0F1-B50D-4654-9A56-E9DE526D8D0D}">
      <dgm:prSet/>
      <dgm:spPr/>
      <dgm:t>
        <a:bodyPr/>
        <a:lstStyle/>
        <a:p>
          <a:pPr latinLnBrk="1"/>
          <a:endParaRPr lang="ko-KR" altLang="en-US"/>
        </a:p>
      </dgm:t>
    </dgm:pt>
    <dgm:pt modelId="{2341BD8A-771A-44FF-8795-9FB62E9129B4}" type="sibTrans" cxnId="{073AD0F1-B50D-4654-9A56-E9DE526D8D0D}">
      <dgm:prSet/>
      <dgm:spPr/>
      <dgm:t>
        <a:bodyPr/>
        <a:lstStyle/>
        <a:p>
          <a:pPr latinLnBrk="1"/>
          <a:endParaRPr lang="ko-KR" altLang="en-US"/>
        </a:p>
      </dgm:t>
    </dgm:pt>
    <dgm:pt modelId="{D3BA6AD7-3E04-4E92-95F9-FD94C84660AD}">
      <dgm:prSet/>
      <dgm:spPr/>
      <dgm:t>
        <a:bodyPr/>
        <a:lstStyle/>
        <a:p>
          <a:pPr rtl="0" latinLnBrk="1"/>
          <a:r>
            <a:rPr lang="ko-KR" dirty="0" smtClean="0"/>
            <a:t>근육 내 흉터를 만든다</a:t>
          </a:r>
          <a:r>
            <a:rPr lang="en-US" dirty="0" smtClean="0"/>
            <a:t>.(</a:t>
          </a:r>
          <a:r>
            <a:rPr lang="ko-KR" dirty="0" smtClean="0"/>
            <a:t>섬유화</a:t>
          </a:r>
          <a:r>
            <a:rPr lang="en-US" dirty="0" smtClean="0"/>
            <a:t>)</a:t>
          </a:r>
          <a:endParaRPr lang="ko-KR" dirty="0"/>
        </a:p>
      </dgm:t>
    </dgm:pt>
    <dgm:pt modelId="{1EB9758F-469C-4600-9E2E-75E2DB151547}" type="parTrans" cxnId="{11D86D33-0226-4460-8F70-F87EF5A29D66}">
      <dgm:prSet/>
      <dgm:spPr/>
      <dgm:t>
        <a:bodyPr/>
        <a:lstStyle/>
        <a:p>
          <a:pPr latinLnBrk="1"/>
          <a:endParaRPr lang="ko-KR" altLang="en-US"/>
        </a:p>
      </dgm:t>
    </dgm:pt>
    <dgm:pt modelId="{8E4E77F9-F7F6-46D6-885C-55813921132A}" type="sibTrans" cxnId="{11D86D33-0226-4460-8F70-F87EF5A29D66}">
      <dgm:prSet/>
      <dgm:spPr/>
      <dgm:t>
        <a:bodyPr/>
        <a:lstStyle/>
        <a:p>
          <a:pPr latinLnBrk="1"/>
          <a:endParaRPr lang="ko-KR" altLang="en-US"/>
        </a:p>
      </dgm:t>
    </dgm:pt>
    <dgm:pt modelId="{A9E9E352-572C-431E-975F-D63D43FC6D53}">
      <dgm:prSet/>
      <dgm:spPr/>
      <dgm:t>
        <a:bodyPr/>
        <a:lstStyle/>
        <a:p>
          <a:pPr rtl="0" latinLnBrk="1"/>
          <a:r>
            <a:rPr lang="ko-KR" dirty="0" smtClean="0"/>
            <a:t>딱딱한 </a:t>
          </a:r>
          <a:r>
            <a:rPr lang="ko-KR" dirty="0" err="1" smtClean="0"/>
            <a:t>띠모양으로</a:t>
          </a:r>
          <a:r>
            <a:rPr lang="ko-KR" dirty="0" smtClean="0"/>
            <a:t> 만질 수 있다</a:t>
          </a:r>
          <a:r>
            <a:rPr lang="en-US" dirty="0" smtClean="0"/>
            <a:t>.</a:t>
          </a:r>
          <a:endParaRPr lang="ko-KR" dirty="0"/>
        </a:p>
      </dgm:t>
    </dgm:pt>
    <dgm:pt modelId="{13B838FC-BE2C-43E7-BA18-C08125265E21}" type="parTrans" cxnId="{4F0B5AF1-678F-4C34-A73B-2A3D86585B28}">
      <dgm:prSet/>
      <dgm:spPr/>
      <dgm:t>
        <a:bodyPr/>
        <a:lstStyle/>
        <a:p>
          <a:pPr latinLnBrk="1"/>
          <a:endParaRPr lang="ko-KR" altLang="en-US"/>
        </a:p>
      </dgm:t>
    </dgm:pt>
    <dgm:pt modelId="{101E8D7F-AEDD-4B89-BDC6-4CEF338C58DC}" type="sibTrans" cxnId="{4F0B5AF1-678F-4C34-A73B-2A3D86585B28}">
      <dgm:prSet/>
      <dgm:spPr/>
      <dgm:t>
        <a:bodyPr/>
        <a:lstStyle/>
        <a:p>
          <a:pPr latinLnBrk="1"/>
          <a:endParaRPr lang="ko-KR" altLang="en-US"/>
        </a:p>
      </dgm:t>
    </dgm:pt>
    <dgm:pt modelId="{64B5D42C-9D7D-4FBC-B51E-3803FBE09FC7}">
      <dgm:prSet/>
      <dgm:spPr/>
      <dgm:t>
        <a:bodyPr/>
        <a:lstStyle/>
        <a:p>
          <a:pPr rtl="0" latinLnBrk="1"/>
          <a:r>
            <a:rPr lang="ko-KR" dirty="0" smtClean="0"/>
            <a:t>계속 자극되면 통증으로 움직이지 못한다</a:t>
          </a:r>
          <a:r>
            <a:rPr lang="en-US" dirty="0" smtClean="0"/>
            <a:t>.</a:t>
          </a:r>
          <a:endParaRPr lang="ko-KR" dirty="0"/>
        </a:p>
      </dgm:t>
    </dgm:pt>
    <dgm:pt modelId="{08795211-9C19-4859-9BA5-4685E97827ED}" type="parTrans" cxnId="{9450E615-3FC6-4ED2-ABD4-BEE4E3D9A4F4}">
      <dgm:prSet/>
      <dgm:spPr/>
      <dgm:t>
        <a:bodyPr/>
        <a:lstStyle/>
        <a:p>
          <a:pPr latinLnBrk="1"/>
          <a:endParaRPr lang="ko-KR" altLang="en-US"/>
        </a:p>
      </dgm:t>
    </dgm:pt>
    <dgm:pt modelId="{782C7341-DDE5-4178-9C23-D51A8B80D676}" type="sibTrans" cxnId="{9450E615-3FC6-4ED2-ABD4-BEE4E3D9A4F4}">
      <dgm:prSet/>
      <dgm:spPr/>
      <dgm:t>
        <a:bodyPr/>
        <a:lstStyle/>
        <a:p>
          <a:pPr latinLnBrk="1"/>
          <a:endParaRPr lang="ko-KR" altLang="en-US"/>
        </a:p>
      </dgm:t>
    </dgm:pt>
    <dgm:pt modelId="{DDBA377D-A952-4EFF-B5C0-5BE3BFDE4C82}">
      <dgm:prSet/>
      <dgm:spPr/>
      <dgm:t>
        <a:bodyPr/>
        <a:lstStyle/>
        <a:p>
          <a:pPr rtl="0" latinLnBrk="1"/>
          <a:r>
            <a:rPr lang="ko-KR" dirty="0" smtClean="0"/>
            <a:t>통증유발점을 압박하면</a:t>
          </a:r>
          <a:endParaRPr lang="en-US" dirty="0"/>
        </a:p>
      </dgm:t>
    </dgm:pt>
    <dgm:pt modelId="{57AE6FBF-CFED-4028-9650-1D838A8BE6C5}" type="parTrans" cxnId="{B94AA494-B94D-4B22-A552-693598D842F8}">
      <dgm:prSet/>
      <dgm:spPr/>
      <dgm:t>
        <a:bodyPr/>
        <a:lstStyle/>
        <a:p>
          <a:pPr latinLnBrk="1"/>
          <a:endParaRPr lang="ko-KR" altLang="en-US"/>
        </a:p>
      </dgm:t>
    </dgm:pt>
    <dgm:pt modelId="{E43FF843-FC2D-499E-9DD9-E5C12F8DFF70}" type="sibTrans" cxnId="{B94AA494-B94D-4B22-A552-693598D842F8}">
      <dgm:prSet/>
      <dgm:spPr/>
      <dgm:t>
        <a:bodyPr/>
        <a:lstStyle/>
        <a:p>
          <a:pPr latinLnBrk="1"/>
          <a:endParaRPr lang="ko-KR" altLang="en-US"/>
        </a:p>
      </dgm:t>
    </dgm:pt>
    <dgm:pt modelId="{3065DA7F-3851-494F-BB4F-F4DCB8D23A1C}">
      <dgm:prSet/>
      <dgm:spPr/>
      <dgm:t>
        <a:bodyPr/>
        <a:lstStyle/>
        <a:p>
          <a:pPr rtl="0" latinLnBrk="1"/>
          <a:r>
            <a:rPr lang="ko-KR" dirty="0" smtClean="0"/>
            <a:t>심한 통증을 느낀다</a:t>
          </a:r>
          <a:r>
            <a:rPr lang="en-US" dirty="0" smtClean="0"/>
            <a:t>.</a:t>
          </a:r>
          <a:endParaRPr lang="ko-KR" dirty="0"/>
        </a:p>
      </dgm:t>
    </dgm:pt>
    <dgm:pt modelId="{4E5C57E9-1092-4980-9E6A-E47398988E9F}" type="parTrans" cxnId="{8D1272CF-0400-40FD-AA67-55A40E5CBC5D}">
      <dgm:prSet/>
      <dgm:spPr/>
      <dgm:t>
        <a:bodyPr/>
        <a:lstStyle/>
        <a:p>
          <a:pPr latinLnBrk="1"/>
          <a:endParaRPr lang="ko-KR" altLang="en-US"/>
        </a:p>
      </dgm:t>
    </dgm:pt>
    <dgm:pt modelId="{26FB6E07-E1E1-4788-90D7-7163BF631898}" type="sibTrans" cxnId="{8D1272CF-0400-40FD-AA67-55A40E5CBC5D}">
      <dgm:prSet/>
      <dgm:spPr/>
      <dgm:t>
        <a:bodyPr/>
        <a:lstStyle/>
        <a:p>
          <a:pPr latinLnBrk="1"/>
          <a:endParaRPr lang="ko-KR" altLang="en-US"/>
        </a:p>
      </dgm:t>
    </dgm:pt>
    <dgm:pt modelId="{D6BFC7B5-01CC-44DD-85E9-3C88BE4B430C}">
      <dgm:prSet/>
      <dgm:spPr/>
      <dgm:t>
        <a:bodyPr/>
        <a:lstStyle/>
        <a:p>
          <a:pPr rtl="0" latinLnBrk="1"/>
          <a:r>
            <a:rPr lang="ko-KR" dirty="0" smtClean="0"/>
            <a:t>누르는 부위뿐만 아니라 멀리 떨어진 부위에도 통증</a:t>
          </a:r>
          <a:r>
            <a:rPr lang="en-US" dirty="0" smtClean="0"/>
            <a:t>(</a:t>
          </a:r>
          <a:r>
            <a:rPr lang="ko-KR" dirty="0" err="1" smtClean="0"/>
            <a:t>연관통</a:t>
          </a:r>
          <a:r>
            <a:rPr lang="en-US" dirty="0" smtClean="0"/>
            <a:t>)</a:t>
          </a:r>
          <a:r>
            <a:rPr lang="ko-KR" dirty="0" smtClean="0"/>
            <a:t>이나 이상증상이 나타난다</a:t>
          </a:r>
          <a:r>
            <a:rPr lang="en-US" dirty="0" smtClean="0"/>
            <a:t>.</a:t>
          </a:r>
          <a:endParaRPr lang="en-US" dirty="0"/>
        </a:p>
      </dgm:t>
    </dgm:pt>
    <dgm:pt modelId="{2529E835-B480-418D-BAB9-4C8454214B2A}" type="parTrans" cxnId="{F9700E44-38FC-47F7-BADB-97DCF6937699}">
      <dgm:prSet/>
      <dgm:spPr/>
      <dgm:t>
        <a:bodyPr/>
        <a:lstStyle/>
        <a:p>
          <a:pPr latinLnBrk="1"/>
          <a:endParaRPr lang="ko-KR" altLang="en-US"/>
        </a:p>
      </dgm:t>
    </dgm:pt>
    <dgm:pt modelId="{82CDF122-242E-4B97-A41F-6EE5530ED425}" type="sibTrans" cxnId="{F9700E44-38FC-47F7-BADB-97DCF6937699}">
      <dgm:prSet/>
      <dgm:spPr/>
      <dgm:t>
        <a:bodyPr/>
        <a:lstStyle/>
        <a:p>
          <a:pPr latinLnBrk="1"/>
          <a:endParaRPr lang="ko-KR" altLang="en-US"/>
        </a:p>
      </dgm:t>
    </dgm:pt>
    <dgm:pt modelId="{377339B0-156F-469C-B56E-F8619BA9D129}">
      <dgm:prSet/>
      <dgm:spPr/>
      <dgm:t>
        <a:bodyPr/>
        <a:lstStyle/>
        <a:p>
          <a:pPr rtl="0" latinLnBrk="1"/>
          <a:r>
            <a:rPr lang="ko-KR" dirty="0" smtClean="0"/>
            <a:t>계속 자극되면 통증으로 움직이지 못한다</a:t>
          </a:r>
          <a:r>
            <a:rPr lang="en-US" dirty="0" smtClean="0"/>
            <a:t>.</a:t>
          </a:r>
          <a:endParaRPr lang="ko-KR" dirty="0"/>
        </a:p>
      </dgm:t>
    </dgm:pt>
    <dgm:pt modelId="{A6CB9039-601C-468C-9BD7-8D3D37CB7AA8}" type="parTrans" cxnId="{D12618EB-5C4D-4A2C-A0E5-8641B7B6BE5C}">
      <dgm:prSet/>
      <dgm:spPr/>
      <dgm:t>
        <a:bodyPr/>
        <a:lstStyle/>
        <a:p>
          <a:pPr latinLnBrk="1"/>
          <a:endParaRPr lang="ko-KR" altLang="en-US"/>
        </a:p>
      </dgm:t>
    </dgm:pt>
    <dgm:pt modelId="{39828B54-5D1C-4C75-912F-FBF979FE365F}" type="sibTrans" cxnId="{D12618EB-5C4D-4A2C-A0E5-8641B7B6BE5C}">
      <dgm:prSet/>
      <dgm:spPr/>
      <dgm:t>
        <a:bodyPr/>
        <a:lstStyle/>
        <a:p>
          <a:pPr latinLnBrk="1"/>
          <a:endParaRPr lang="ko-KR" altLang="en-US"/>
        </a:p>
      </dgm:t>
    </dgm:pt>
    <dgm:pt modelId="{9AA0F966-69D4-41D3-B949-B1325613C50D}" type="pres">
      <dgm:prSet presAssocID="{BEA37FFE-31A0-40E7-B630-B97EC4A563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0FD181D-E249-4DFD-BB79-A8DC94E6E55F}" type="pres">
      <dgm:prSet presAssocID="{F16B12CD-7373-410D-9160-C4C79A3AE2D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2007131-A10E-429D-B3D8-4CE14DBFB91F}" type="pres">
      <dgm:prSet presAssocID="{7E8A0EA0-0E41-4B56-957E-60764A817F29}" presName="spacer" presStyleCnt="0"/>
      <dgm:spPr/>
    </dgm:pt>
    <dgm:pt modelId="{BCC12E98-5C27-4F33-9929-D812F415BFA1}" type="pres">
      <dgm:prSet presAssocID="{771C8E89-26D5-49EB-8CE4-DF61D930597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DFC4EC-2020-4F14-913A-2A34269EF226}" type="pres">
      <dgm:prSet presAssocID="{3110AE94-0FA6-443F-BA88-17F9B6A87C3F}" presName="spacer" presStyleCnt="0"/>
      <dgm:spPr/>
    </dgm:pt>
    <dgm:pt modelId="{64BB954F-3A43-4394-86A4-C5528C244BC8}" type="pres">
      <dgm:prSet presAssocID="{4D1199BA-F334-46BA-92B1-009A032605F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3F0E9C-8863-4615-9B46-FDE09BCBB3DB}" type="pres">
      <dgm:prSet presAssocID="{4D1199BA-F334-46BA-92B1-009A032605F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E983991-452E-4FFD-BF0E-4B82A88EFBC1}" type="pres">
      <dgm:prSet presAssocID="{DDBA377D-A952-4EFF-B5C0-5BE3BFDE4C8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24D76D-7093-4E05-BE6A-DBF8FE61FD51}" type="pres">
      <dgm:prSet presAssocID="{DDBA377D-A952-4EFF-B5C0-5BE3BFDE4C8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FA4C0FC-8698-49F9-AA28-DFA640E78DF9}" type="presOf" srcId="{F16B12CD-7373-410D-9160-C4C79A3AE2D2}" destId="{30FD181D-E249-4DFD-BB79-A8DC94E6E55F}" srcOrd="0" destOrd="0" presId="urn:microsoft.com/office/officeart/2005/8/layout/vList2"/>
    <dgm:cxn modelId="{F1B0CD9B-B87F-4C65-A604-ADB768D17FF1}" type="presOf" srcId="{BEA37FFE-31A0-40E7-B630-B97EC4A563F1}" destId="{9AA0F966-69D4-41D3-B949-B1325613C50D}" srcOrd="0" destOrd="0" presId="urn:microsoft.com/office/officeart/2005/8/layout/vList2"/>
    <dgm:cxn modelId="{75E8DD1E-A307-4A27-9467-BF961251E70A}" type="presOf" srcId="{4D1199BA-F334-46BA-92B1-009A032605F0}" destId="{64BB954F-3A43-4394-86A4-C5528C244BC8}" srcOrd="0" destOrd="0" presId="urn:microsoft.com/office/officeart/2005/8/layout/vList2"/>
    <dgm:cxn modelId="{85D1F30A-164E-4694-88BE-0B1EB3C1C3D5}" type="presOf" srcId="{771C8E89-26D5-49EB-8CE4-DF61D930597C}" destId="{BCC12E98-5C27-4F33-9929-D812F415BFA1}" srcOrd="0" destOrd="0" presId="urn:microsoft.com/office/officeart/2005/8/layout/vList2"/>
    <dgm:cxn modelId="{11D86D33-0226-4460-8F70-F87EF5A29D66}" srcId="{4D1199BA-F334-46BA-92B1-009A032605F0}" destId="{D3BA6AD7-3E04-4E92-95F9-FD94C84660AD}" srcOrd="0" destOrd="0" parTransId="{1EB9758F-469C-4600-9E2E-75E2DB151547}" sibTransId="{8E4E77F9-F7F6-46D6-885C-55813921132A}"/>
    <dgm:cxn modelId="{B94AA494-B94D-4B22-A552-693598D842F8}" srcId="{BEA37FFE-31A0-40E7-B630-B97EC4A563F1}" destId="{DDBA377D-A952-4EFF-B5C0-5BE3BFDE4C82}" srcOrd="3" destOrd="0" parTransId="{57AE6FBF-CFED-4028-9650-1D838A8BE6C5}" sibTransId="{E43FF843-FC2D-499E-9DD9-E5C12F8DFF70}"/>
    <dgm:cxn modelId="{CD2717E6-8E4C-4FB2-A661-F3591639A7CC}" srcId="{BEA37FFE-31A0-40E7-B630-B97EC4A563F1}" destId="{771C8E89-26D5-49EB-8CE4-DF61D930597C}" srcOrd="1" destOrd="0" parTransId="{2BA9E9F4-6905-489C-B539-A6D1D062BFDF}" sibTransId="{3110AE94-0FA6-443F-BA88-17F9B6A87C3F}"/>
    <dgm:cxn modelId="{52D3E19E-54F5-4CAB-AC05-396165DD58AB}" srcId="{BEA37FFE-31A0-40E7-B630-B97EC4A563F1}" destId="{F16B12CD-7373-410D-9160-C4C79A3AE2D2}" srcOrd="0" destOrd="0" parTransId="{C73D700C-A5F3-44A8-AAC9-4C71B5321025}" sibTransId="{7E8A0EA0-0E41-4B56-957E-60764A817F29}"/>
    <dgm:cxn modelId="{F9700E44-38FC-47F7-BADB-97DCF6937699}" srcId="{DDBA377D-A952-4EFF-B5C0-5BE3BFDE4C82}" destId="{D6BFC7B5-01CC-44DD-85E9-3C88BE4B430C}" srcOrd="1" destOrd="0" parTransId="{2529E835-B480-418D-BAB9-4C8454214B2A}" sibTransId="{82CDF122-242E-4B97-A41F-6EE5530ED425}"/>
    <dgm:cxn modelId="{41873ABE-20B2-4AD2-953F-2A418B4ABAE8}" type="presOf" srcId="{D3BA6AD7-3E04-4E92-95F9-FD94C84660AD}" destId="{6C3F0E9C-8863-4615-9B46-FDE09BCBB3DB}" srcOrd="0" destOrd="0" presId="urn:microsoft.com/office/officeart/2005/8/layout/vList2"/>
    <dgm:cxn modelId="{F9B6A5AA-CA45-4B73-A4C9-227D1B2F7952}" type="presOf" srcId="{3065DA7F-3851-494F-BB4F-F4DCB8D23A1C}" destId="{5824D76D-7093-4E05-BE6A-DBF8FE61FD51}" srcOrd="0" destOrd="0" presId="urn:microsoft.com/office/officeart/2005/8/layout/vList2"/>
    <dgm:cxn modelId="{4F0B5AF1-678F-4C34-A73B-2A3D86585B28}" srcId="{4D1199BA-F334-46BA-92B1-009A032605F0}" destId="{A9E9E352-572C-431E-975F-D63D43FC6D53}" srcOrd="1" destOrd="0" parTransId="{13B838FC-BE2C-43E7-BA18-C08125265E21}" sibTransId="{101E8D7F-AEDD-4B89-BDC6-4CEF338C58DC}"/>
    <dgm:cxn modelId="{9450E615-3FC6-4ED2-ABD4-BEE4E3D9A4F4}" srcId="{4D1199BA-F334-46BA-92B1-009A032605F0}" destId="{64B5D42C-9D7D-4FBC-B51E-3803FBE09FC7}" srcOrd="2" destOrd="0" parTransId="{08795211-9C19-4859-9BA5-4685E97827ED}" sibTransId="{782C7341-DDE5-4178-9C23-D51A8B80D676}"/>
    <dgm:cxn modelId="{81DA6B89-1C9E-4EF3-B111-5D7B2D45C30D}" type="presOf" srcId="{377339B0-156F-469C-B56E-F8619BA9D129}" destId="{5824D76D-7093-4E05-BE6A-DBF8FE61FD51}" srcOrd="0" destOrd="2" presId="urn:microsoft.com/office/officeart/2005/8/layout/vList2"/>
    <dgm:cxn modelId="{C0DEAE50-B00D-43CA-9DF1-366E942BF044}" type="presOf" srcId="{DDBA377D-A952-4EFF-B5C0-5BE3BFDE4C82}" destId="{FE983991-452E-4FFD-BF0E-4B82A88EFBC1}" srcOrd="0" destOrd="0" presId="urn:microsoft.com/office/officeart/2005/8/layout/vList2"/>
    <dgm:cxn modelId="{8D1272CF-0400-40FD-AA67-55A40E5CBC5D}" srcId="{DDBA377D-A952-4EFF-B5C0-5BE3BFDE4C82}" destId="{3065DA7F-3851-494F-BB4F-F4DCB8D23A1C}" srcOrd="0" destOrd="0" parTransId="{4E5C57E9-1092-4980-9E6A-E47398988E9F}" sibTransId="{26FB6E07-E1E1-4788-90D7-7163BF631898}"/>
    <dgm:cxn modelId="{073AD0F1-B50D-4654-9A56-E9DE526D8D0D}" srcId="{BEA37FFE-31A0-40E7-B630-B97EC4A563F1}" destId="{4D1199BA-F334-46BA-92B1-009A032605F0}" srcOrd="2" destOrd="0" parTransId="{EB25214D-0C73-4F4E-9106-482184E8F82D}" sibTransId="{2341BD8A-771A-44FF-8795-9FB62E9129B4}"/>
    <dgm:cxn modelId="{5355B0D4-FFB6-43CF-9FCA-AEB357B65366}" type="presOf" srcId="{A9E9E352-572C-431E-975F-D63D43FC6D53}" destId="{6C3F0E9C-8863-4615-9B46-FDE09BCBB3DB}" srcOrd="0" destOrd="1" presId="urn:microsoft.com/office/officeart/2005/8/layout/vList2"/>
    <dgm:cxn modelId="{D12618EB-5C4D-4A2C-A0E5-8641B7B6BE5C}" srcId="{DDBA377D-A952-4EFF-B5C0-5BE3BFDE4C82}" destId="{377339B0-156F-469C-B56E-F8619BA9D129}" srcOrd="2" destOrd="0" parTransId="{A6CB9039-601C-468C-9BD7-8D3D37CB7AA8}" sibTransId="{39828B54-5D1C-4C75-912F-FBF979FE365F}"/>
    <dgm:cxn modelId="{BB7D87F8-886E-4167-9004-B7E02E1A4482}" type="presOf" srcId="{64B5D42C-9D7D-4FBC-B51E-3803FBE09FC7}" destId="{6C3F0E9C-8863-4615-9B46-FDE09BCBB3DB}" srcOrd="0" destOrd="2" presId="urn:microsoft.com/office/officeart/2005/8/layout/vList2"/>
    <dgm:cxn modelId="{66A19AEF-5B61-449C-8B5E-14C7B70AC148}" type="presOf" srcId="{D6BFC7B5-01CC-44DD-85E9-3C88BE4B430C}" destId="{5824D76D-7093-4E05-BE6A-DBF8FE61FD51}" srcOrd="0" destOrd="1" presId="urn:microsoft.com/office/officeart/2005/8/layout/vList2"/>
    <dgm:cxn modelId="{677C0040-9241-4C6C-A987-14620391D14C}" type="presParOf" srcId="{9AA0F966-69D4-41D3-B949-B1325613C50D}" destId="{30FD181D-E249-4DFD-BB79-A8DC94E6E55F}" srcOrd="0" destOrd="0" presId="urn:microsoft.com/office/officeart/2005/8/layout/vList2"/>
    <dgm:cxn modelId="{3003A436-7CC7-4BBB-A248-3EBE10C3E802}" type="presParOf" srcId="{9AA0F966-69D4-41D3-B949-B1325613C50D}" destId="{D2007131-A10E-429D-B3D8-4CE14DBFB91F}" srcOrd="1" destOrd="0" presId="urn:microsoft.com/office/officeart/2005/8/layout/vList2"/>
    <dgm:cxn modelId="{3C211E69-8752-4E5B-A534-FCF47E23C02B}" type="presParOf" srcId="{9AA0F966-69D4-41D3-B949-B1325613C50D}" destId="{BCC12E98-5C27-4F33-9929-D812F415BFA1}" srcOrd="2" destOrd="0" presId="urn:microsoft.com/office/officeart/2005/8/layout/vList2"/>
    <dgm:cxn modelId="{C5BF2864-BC4B-4B19-B9FD-BDE3DB3A8DFC}" type="presParOf" srcId="{9AA0F966-69D4-41D3-B949-B1325613C50D}" destId="{B5DFC4EC-2020-4F14-913A-2A34269EF226}" srcOrd="3" destOrd="0" presId="urn:microsoft.com/office/officeart/2005/8/layout/vList2"/>
    <dgm:cxn modelId="{9BC644FB-DAC2-417D-BBC6-E59DCEC4F21F}" type="presParOf" srcId="{9AA0F966-69D4-41D3-B949-B1325613C50D}" destId="{64BB954F-3A43-4394-86A4-C5528C244BC8}" srcOrd="4" destOrd="0" presId="urn:microsoft.com/office/officeart/2005/8/layout/vList2"/>
    <dgm:cxn modelId="{78F72ADE-4BB7-4D9B-AB36-3916918A5C3A}" type="presParOf" srcId="{9AA0F966-69D4-41D3-B949-B1325613C50D}" destId="{6C3F0E9C-8863-4615-9B46-FDE09BCBB3DB}" srcOrd="5" destOrd="0" presId="urn:microsoft.com/office/officeart/2005/8/layout/vList2"/>
    <dgm:cxn modelId="{24C82168-2FAA-4991-9EEA-0B09F9E345FD}" type="presParOf" srcId="{9AA0F966-69D4-41D3-B949-B1325613C50D}" destId="{FE983991-452E-4FFD-BF0E-4B82A88EFBC1}" srcOrd="6" destOrd="0" presId="urn:microsoft.com/office/officeart/2005/8/layout/vList2"/>
    <dgm:cxn modelId="{EC8E9546-76A8-4AA1-BC71-A97289E686C9}" type="presParOf" srcId="{9AA0F966-69D4-41D3-B949-B1325613C50D}" destId="{5824D76D-7093-4E05-BE6A-DBF8FE61FD51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249284-5BA3-4440-88C9-D8A876B3FF4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pPr latinLnBrk="1"/>
          <a:endParaRPr lang="ko-KR" altLang="en-US"/>
        </a:p>
      </dgm:t>
    </dgm:pt>
    <dgm:pt modelId="{9DE24309-214C-4B31-BDC2-E7900FEA52FE}">
      <dgm:prSet/>
      <dgm:spPr/>
      <dgm:t>
        <a:bodyPr/>
        <a:lstStyle/>
        <a:p>
          <a:pPr rtl="0" latinLnBrk="1"/>
          <a:r>
            <a:rPr lang="ko-KR" dirty="0" smtClean="0"/>
            <a:t>통증유발점으로 인해 한 개 혹은 여러 개의 근육에서 초래되는 </a:t>
          </a:r>
          <a:r>
            <a:rPr lang="ko-KR" dirty="0" err="1" smtClean="0"/>
            <a:t>근근막통증</a:t>
          </a:r>
          <a:endParaRPr lang="en-US" dirty="0"/>
        </a:p>
      </dgm:t>
    </dgm:pt>
    <dgm:pt modelId="{152E2E14-EF75-40B8-8C81-3471CFEDA649}" type="parTrans" cxnId="{2EFEAAA3-E4F6-4640-B468-D7A526460B45}">
      <dgm:prSet/>
      <dgm:spPr/>
      <dgm:t>
        <a:bodyPr/>
        <a:lstStyle/>
        <a:p>
          <a:pPr latinLnBrk="1"/>
          <a:endParaRPr lang="ko-KR" altLang="en-US"/>
        </a:p>
      </dgm:t>
    </dgm:pt>
    <dgm:pt modelId="{2BBA311A-9E57-4CE2-A140-B3332091AFC7}" type="sibTrans" cxnId="{2EFEAAA3-E4F6-4640-B468-D7A526460B45}">
      <dgm:prSet/>
      <dgm:spPr/>
      <dgm:t>
        <a:bodyPr/>
        <a:lstStyle/>
        <a:p>
          <a:pPr latinLnBrk="1"/>
          <a:endParaRPr lang="ko-KR" altLang="en-US"/>
        </a:p>
      </dgm:t>
    </dgm:pt>
    <dgm:pt modelId="{6433F0F2-30FC-4D71-8818-B5EEAC90330D}">
      <dgm:prSet/>
      <dgm:spPr/>
      <dgm:t>
        <a:bodyPr/>
        <a:lstStyle/>
        <a:p>
          <a:pPr rtl="0" latinLnBrk="1"/>
          <a:r>
            <a:rPr lang="ko-KR" dirty="0" smtClean="0"/>
            <a:t>흔히 위와 같이 표현하는 골격근과 </a:t>
          </a:r>
          <a:r>
            <a:rPr lang="ko-KR" dirty="0" err="1" smtClean="0"/>
            <a:t>근육막</a:t>
          </a:r>
          <a:r>
            <a:rPr lang="ko-KR" dirty="0" smtClean="0"/>
            <a:t> 등의 근육이나 </a:t>
          </a:r>
          <a:r>
            <a:rPr lang="ko-KR" dirty="0" err="1" smtClean="0"/>
            <a:t>근막에서</a:t>
          </a:r>
          <a:r>
            <a:rPr lang="ko-KR" dirty="0" smtClean="0"/>
            <a:t> 국소적으로 발생되는 급</a:t>
          </a:r>
          <a:r>
            <a:rPr lang="en-US" dirty="0" smtClean="0"/>
            <a:t>, </a:t>
          </a:r>
          <a:r>
            <a:rPr lang="ko-KR" dirty="0" smtClean="0"/>
            <a:t>만성 통증이다</a:t>
          </a:r>
          <a:r>
            <a:rPr lang="en-US" dirty="0" smtClean="0"/>
            <a:t>.</a:t>
          </a:r>
          <a:endParaRPr lang="ko-KR" dirty="0"/>
        </a:p>
      </dgm:t>
    </dgm:pt>
    <dgm:pt modelId="{BB609ACA-D342-410A-8531-AF189E5E74E1}" type="parTrans" cxnId="{BB04F3FD-CE62-4404-850E-633BB8D13C8D}">
      <dgm:prSet/>
      <dgm:spPr/>
      <dgm:t>
        <a:bodyPr/>
        <a:lstStyle/>
        <a:p>
          <a:pPr latinLnBrk="1"/>
          <a:endParaRPr lang="ko-KR" altLang="en-US"/>
        </a:p>
      </dgm:t>
    </dgm:pt>
    <dgm:pt modelId="{13B22DA5-2AE0-4581-ACE8-6651520A8757}" type="sibTrans" cxnId="{BB04F3FD-CE62-4404-850E-633BB8D13C8D}">
      <dgm:prSet/>
      <dgm:spPr/>
      <dgm:t>
        <a:bodyPr/>
        <a:lstStyle/>
        <a:p>
          <a:pPr latinLnBrk="1"/>
          <a:endParaRPr lang="ko-KR" altLang="en-US"/>
        </a:p>
      </dgm:t>
    </dgm:pt>
    <dgm:pt modelId="{1BF99ACA-BB12-473E-8FC9-4B59A6F80E30}">
      <dgm:prSet/>
      <dgm:spPr/>
      <dgm:t>
        <a:bodyPr/>
        <a:lstStyle/>
        <a:p>
          <a:pPr rtl="0" latinLnBrk="1"/>
          <a:r>
            <a:rPr lang="ko-KR" dirty="0" smtClean="0"/>
            <a:t>통증을 일으키는 원인 중 가장 많다</a:t>
          </a:r>
          <a:r>
            <a:rPr lang="en-US" dirty="0" smtClean="0"/>
            <a:t>.</a:t>
          </a:r>
          <a:endParaRPr lang="ko-KR" dirty="0"/>
        </a:p>
      </dgm:t>
    </dgm:pt>
    <dgm:pt modelId="{94E78616-EE6B-43F6-9ED3-5B87AB2482AA}" type="parTrans" cxnId="{4AF6E188-6B22-415C-BCCE-B4329018D030}">
      <dgm:prSet/>
      <dgm:spPr/>
      <dgm:t>
        <a:bodyPr/>
        <a:lstStyle/>
        <a:p>
          <a:pPr latinLnBrk="1"/>
          <a:endParaRPr lang="ko-KR" altLang="en-US"/>
        </a:p>
      </dgm:t>
    </dgm:pt>
    <dgm:pt modelId="{F98F6C30-C341-40A1-AEE7-923890C4F64B}" type="sibTrans" cxnId="{4AF6E188-6B22-415C-BCCE-B4329018D030}">
      <dgm:prSet/>
      <dgm:spPr/>
      <dgm:t>
        <a:bodyPr/>
        <a:lstStyle/>
        <a:p>
          <a:pPr latinLnBrk="1"/>
          <a:endParaRPr lang="ko-KR" altLang="en-US"/>
        </a:p>
      </dgm:t>
    </dgm:pt>
    <dgm:pt modelId="{2DE0885C-5D6E-40F5-9796-6C7569CB0C65}">
      <dgm:prSet/>
      <dgm:spPr/>
      <dgm:t>
        <a:bodyPr/>
        <a:lstStyle/>
        <a:p>
          <a:pPr rtl="0" latinLnBrk="1"/>
          <a:r>
            <a:rPr lang="ko-KR" dirty="0" smtClean="0"/>
            <a:t>통증뿐 아니라 </a:t>
          </a:r>
          <a:r>
            <a:rPr lang="ko-KR" dirty="0" err="1" smtClean="0"/>
            <a:t>근수축</a:t>
          </a:r>
          <a:r>
            <a:rPr lang="en-US" dirty="0" smtClean="0"/>
            <a:t>, </a:t>
          </a:r>
          <a:r>
            <a:rPr lang="ko-KR" dirty="0" smtClean="0"/>
            <a:t>운동 범위 감소</a:t>
          </a:r>
          <a:r>
            <a:rPr lang="en-US" dirty="0" smtClean="0"/>
            <a:t>, </a:t>
          </a:r>
          <a:r>
            <a:rPr lang="ko-KR" dirty="0" smtClean="0"/>
            <a:t>근육 약화 및 자율신경계 증상 등도 동반될 수 있다</a:t>
          </a:r>
          <a:r>
            <a:rPr lang="en-US" dirty="0" smtClean="0"/>
            <a:t>.</a:t>
          </a:r>
          <a:endParaRPr lang="ko-KR" dirty="0"/>
        </a:p>
      </dgm:t>
    </dgm:pt>
    <dgm:pt modelId="{70F04406-CB3F-481A-AEDE-2FCC5A8CCD28}" type="parTrans" cxnId="{D3F3C9D9-6223-4250-8E04-A7E7DE92ACCA}">
      <dgm:prSet/>
      <dgm:spPr/>
      <dgm:t>
        <a:bodyPr/>
        <a:lstStyle/>
        <a:p>
          <a:pPr latinLnBrk="1"/>
          <a:endParaRPr lang="ko-KR" altLang="en-US"/>
        </a:p>
      </dgm:t>
    </dgm:pt>
    <dgm:pt modelId="{4344CA24-3F73-4847-A92E-BAB08FF99550}" type="sibTrans" cxnId="{D3F3C9D9-6223-4250-8E04-A7E7DE92ACCA}">
      <dgm:prSet/>
      <dgm:spPr/>
      <dgm:t>
        <a:bodyPr/>
        <a:lstStyle/>
        <a:p>
          <a:pPr latinLnBrk="1"/>
          <a:endParaRPr lang="ko-KR" altLang="en-US"/>
        </a:p>
      </dgm:t>
    </dgm:pt>
    <dgm:pt modelId="{83CB732F-1B98-489D-87EB-85755E4B44FF}">
      <dgm:prSet/>
      <dgm:spPr/>
      <dgm:t>
        <a:bodyPr/>
        <a:lstStyle/>
        <a:p>
          <a:pPr rtl="0" latinLnBrk="1"/>
          <a:r>
            <a:rPr lang="ko-KR" dirty="0" smtClean="0"/>
            <a:t>만성화되면 일반적인 치료에 잘 치료되지 않는다</a:t>
          </a:r>
          <a:r>
            <a:rPr lang="en-US" dirty="0" smtClean="0"/>
            <a:t>.</a:t>
          </a:r>
          <a:endParaRPr lang="ko-KR" dirty="0"/>
        </a:p>
      </dgm:t>
    </dgm:pt>
    <dgm:pt modelId="{87893022-235C-41B1-A7B6-00CBB03B28D8}" type="parTrans" cxnId="{427BF07C-EBB0-4190-8406-EACE282E2A6B}">
      <dgm:prSet/>
      <dgm:spPr/>
      <dgm:t>
        <a:bodyPr/>
        <a:lstStyle/>
        <a:p>
          <a:pPr latinLnBrk="1"/>
          <a:endParaRPr lang="ko-KR" altLang="en-US"/>
        </a:p>
      </dgm:t>
    </dgm:pt>
    <dgm:pt modelId="{2B7BE24C-96DF-4AD8-87CF-43F8FCCEB7F4}" type="sibTrans" cxnId="{427BF07C-EBB0-4190-8406-EACE282E2A6B}">
      <dgm:prSet/>
      <dgm:spPr/>
      <dgm:t>
        <a:bodyPr/>
        <a:lstStyle/>
        <a:p>
          <a:pPr latinLnBrk="1"/>
          <a:endParaRPr lang="ko-KR" altLang="en-US"/>
        </a:p>
      </dgm:t>
    </dgm:pt>
    <dgm:pt modelId="{5E0E1711-3822-4110-B239-3F4A1530F807}" type="pres">
      <dgm:prSet presAssocID="{E1249284-5BA3-4440-88C9-D8A876B3FF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7DB1B90-036C-43D3-99C4-202FF7BBFD3A}" type="pres">
      <dgm:prSet presAssocID="{9DE24309-214C-4B31-BDC2-E7900FEA52F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3B29B3-9F5A-448B-8DA1-F699BA6DED72}" type="pres">
      <dgm:prSet presAssocID="{2BBA311A-9E57-4CE2-A140-B3332091AFC7}" presName="spacer" presStyleCnt="0"/>
      <dgm:spPr/>
    </dgm:pt>
    <dgm:pt modelId="{23D69448-A522-4FEF-AC07-748C89C14FF5}" type="pres">
      <dgm:prSet presAssocID="{6433F0F2-30FC-4D71-8818-B5EEAC90330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2FB16F-9612-4346-BF3B-D99F97DD4AA6}" type="pres">
      <dgm:prSet presAssocID="{13B22DA5-2AE0-4581-ACE8-6651520A8757}" presName="spacer" presStyleCnt="0"/>
      <dgm:spPr/>
    </dgm:pt>
    <dgm:pt modelId="{327E3E8B-BE41-4109-A3BA-8ED92E3B047C}" type="pres">
      <dgm:prSet presAssocID="{1BF99ACA-BB12-473E-8FC9-4B59A6F80E3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EE6267-4750-4D1B-8472-A18B0AA675CE}" type="pres">
      <dgm:prSet presAssocID="{F98F6C30-C341-40A1-AEE7-923890C4F64B}" presName="spacer" presStyleCnt="0"/>
      <dgm:spPr/>
    </dgm:pt>
    <dgm:pt modelId="{03301E8B-6019-4AF5-A375-D4BD1F7BF85E}" type="pres">
      <dgm:prSet presAssocID="{2DE0885C-5D6E-40F5-9796-6C7569CB0C6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78670D-6CB5-45EC-8052-E1499F1A0CF6}" type="pres">
      <dgm:prSet presAssocID="{4344CA24-3F73-4847-A92E-BAB08FF99550}" presName="spacer" presStyleCnt="0"/>
      <dgm:spPr/>
    </dgm:pt>
    <dgm:pt modelId="{7EC906A1-C7A3-440E-A692-301B7B48E32D}" type="pres">
      <dgm:prSet presAssocID="{83CB732F-1B98-489D-87EB-85755E4B44F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29F2E29-EB9B-4625-AA1B-4141A17CDCA1}" type="presOf" srcId="{E1249284-5BA3-4440-88C9-D8A876B3FF4A}" destId="{5E0E1711-3822-4110-B239-3F4A1530F807}" srcOrd="0" destOrd="0" presId="urn:microsoft.com/office/officeart/2005/8/layout/vList2"/>
    <dgm:cxn modelId="{92B939FE-2F84-42F5-A9B1-9BC27CE97C5A}" type="presOf" srcId="{9DE24309-214C-4B31-BDC2-E7900FEA52FE}" destId="{57DB1B90-036C-43D3-99C4-202FF7BBFD3A}" srcOrd="0" destOrd="0" presId="urn:microsoft.com/office/officeart/2005/8/layout/vList2"/>
    <dgm:cxn modelId="{427BF07C-EBB0-4190-8406-EACE282E2A6B}" srcId="{E1249284-5BA3-4440-88C9-D8A876B3FF4A}" destId="{83CB732F-1B98-489D-87EB-85755E4B44FF}" srcOrd="4" destOrd="0" parTransId="{87893022-235C-41B1-A7B6-00CBB03B28D8}" sibTransId="{2B7BE24C-96DF-4AD8-87CF-43F8FCCEB7F4}"/>
    <dgm:cxn modelId="{4EFD6D98-29E0-405B-9043-5242797D7B2D}" type="presOf" srcId="{1BF99ACA-BB12-473E-8FC9-4B59A6F80E30}" destId="{327E3E8B-BE41-4109-A3BA-8ED92E3B047C}" srcOrd="0" destOrd="0" presId="urn:microsoft.com/office/officeart/2005/8/layout/vList2"/>
    <dgm:cxn modelId="{4AF6E188-6B22-415C-BCCE-B4329018D030}" srcId="{E1249284-5BA3-4440-88C9-D8A876B3FF4A}" destId="{1BF99ACA-BB12-473E-8FC9-4B59A6F80E30}" srcOrd="2" destOrd="0" parTransId="{94E78616-EE6B-43F6-9ED3-5B87AB2482AA}" sibTransId="{F98F6C30-C341-40A1-AEE7-923890C4F64B}"/>
    <dgm:cxn modelId="{D3F3C9D9-6223-4250-8E04-A7E7DE92ACCA}" srcId="{E1249284-5BA3-4440-88C9-D8A876B3FF4A}" destId="{2DE0885C-5D6E-40F5-9796-6C7569CB0C65}" srcOrd="3" destOrd="0" parTransId="{70F04406-CB3F-481A-AEDE-2FCC5A8CCD28}" sibTransId="{4344CA24-3F73-4847-A92E-BAB08FF99550}"/>
    <dgm:cxn modelId="{2EFEAAA3-E4F6-4640-B468-D7A526460B45}" srcId="{E1249284-5BA3-4440-88C9-D8A876B3FF4A}" destId="{9DE24309-214C-4B31-BDC2-E7900FEA52FE}" srcOrd="0" destOrd="0" parTransId="{152E2E14-EF75-40B8-8C81-3471CFEDA649}" sibTransId="{2BBA311A-9E57-4CE2-A140-B3332091AFC7}"/>
    <dgm:cxn modelId="{FC6C2470-6D9B-4476-B6F5-3FD9566FFC44}" type="presOf" srcId="{2DE0885C-5D6E-40F5-9796-6C7569CB0C65}" destId="{03301E8B-6019-4AF5-A375-D4BD1F7BF85E}" srcOrd="0" destOrd="0" presId="urn:microsoft.com/office/officeart/2005/8/layout/vList2"/>
    <dgm:cxn modelId="{BB04F3FD-CE62-4404-850E-633BB8D13C8D}" srcId="{E1249284-5BA3-4440-88C9-D8A876B3FF4A}" destId="{6433F0F2-30FC-4D71-8818-B5EEAC90330D}" srcOrd="1" destOrd="0" parTransId="{BB609ACA-D342-410A-8531-AF189E5E74E1}" sibTransId="{13B22DA5-2AE0-4581-ACE8-6651520A8757}"/>
    <dgm:cxn modelId="{E83F97A5-714D-4C93-B08F-F658CF5CCA16}" type="presOf" srcId="{6433F0F2-30FC-4D71-8818-B5EEAC90330D}" destId="{23D69448-A522-4FEF-AC07-748C89C14FF5}" srcOrd="0" destOrd="0" presId="urn:microsoft.com/office/officeart/2005/8/layout/vList2"/>
    <dgm:cxn modelId="{201288C6-34DE-4EC5-90DD-58CDEDBF0A69}" type="presOf" srcId="{83CB732F-1B98-489D-87EB-85755E4B44FF}" destId="{7EC906A1-C7A3-440E-A692-301B7B48E32D}" srcOrd="0" destOrd="0" presId="urn:microsoft.com/office/officeart/2005/8/layout/vList2"/>
    <dgm:cxn modelId="{144AF728-DA8B-4A35-9DA7-F8C9E38334BF}" type="presParOf" srcId="{5E0E1711-3822-4110-B239-3F4A1530F807}" destId="{57DB1B90-036C-43D3-99C4-202FF7BBFD3A}" srcOrd="0" destOrd="0" presId="urn:microsoft.com/office/officeart/2005/8/layout/vList2"/>
    <dgm:cxn modelId="{B464D48F-8019-4F9B-B309-696D4570C8EB}" type="presParOf" srcId="{5E0E1711-3822-4110-B239-3F4A1530F807}" destId="{F73B29B3-9F5A-448B-8DA1-F699BA6DED72}" srcOrd="1" destOrd="0" presId="urn:microsoft.com/office/officeart/2005/8/layout/vList2"/>
    <dgm:cxn modelId="{DCD4C92E-E9D1-4E6E-9D96-3B64AC63CF45}" type="presParOf" srcId="{5E0E1711-3822-4110-B239-3F4A1530F807}" destId="{23D69448-A522-4FEF-AC07-748C89C14FF5}" srcOrd="2" destOrd="0" presId="urn:microsoft.com/office/officeart/2005/8/layout/vList2"/>
    <dgm:cxn modelId="{03BC21EA-A8CB-40D8-8C81-92627C0A7F14}" type="presParOf" srcId="{5E0E1711-3822-4110-B239-3F4A1530F807}" destId="{CE2FB16F-9612-4346-BF3B-D99F97DD4AA6}" srcOrd="3" destOrd="0" presId="urn:microsoft.com/office/officeart/2005/8/layout/vList2"/>
    <dgm:cxn modelId="{FB5C6D1F-6B0E-497B-AE26-529B52979002}" type="presParOf" srcId="{5E0E1711-3822-4110-B239-3F4A1530F807}" destId="{327E3E8B-BE41-4109-A3BA-8ED92E3B047C}" srcOrd="4" destOrd="0" presId="urn:microsoft.com/office/officeart/2005/8/layout/vList2"/>
    <dgm:cxn modelId="{02AFB283-B7B0-4A4E-9425-3ECCEA63BC5D}" type="presParOf" srcId="{5E0E1711-3822-4110-B239-3F4A1530F807}" destId="{86EE6267-4750-4D1B-8472-A18B0AA675CE}" srcOrd="5" destOrd="0" presId="urn:microsoft.com/office/officeart/2005/8/layout/vList2"/>
    <dgm:cxn modelId="{28DCEE27-D863-402C-BBC1-E35B043B04ED}" type="presParOf" srcId="{5E0E1711-3822-4110-B239-3F4A1530F807}" destId="{03301E8B-6019-4AF5-A375-D4BD1F7BF85E}" srcOrd="6" destOrd="0" presId="urn:microsoft.com/office/officeart/2005/8/layout/vList2"/>
    <dgm:cxn modelId="{820A1C5F-ABA1-4B7B-B412-565C2EF453F3}" type="presParOf" srcId="{5E0E1711-3822-4110-B239-3F4A1530F807}" destId="{9178670D-6CB5-45EC-8052-E1499F1A0CF6}" srcOrd="7" destOrd="0" presId="urn:microsoft.com/office/officeart/2005/8/layout/vList2"/>
    <dgm:cxn modelId="{3D73EB80-3D56-4BF1-8B18-1A12E25F8470}" type="presParOf" srcId="{5E0E1711-3822-4110-B239-3F4A1530F807}" destId="{7EC906A1-C7A3-440E-A692-301B7B48E32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A032BB-DD05-42C1-8B48-AB084B4F2F8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39078030-FB3B-4079-B931-E9D7758AED15}">
      <dgm:prSet/>
      <dgm:spPr/>
      <dgm:t>
        <a:bodyPr/>
        <a:lstStyle/>
        <a:p>
          <a:pPr rtl="0" latinLnBrk="1"/>
          <a:r>
            <a:rPr lang="ko-KR" dirty="0" smtClean="0"/>
            <a:t>잘못된 자세로 오래 일할 때</a:t>
          </a:r>
          <a:r>
            <a:rPr lang="en-US" dirty="0" smtClean="0"/>
            <a:t>, </a:t>
          </a:r>
          <a:r>
            <a:rPr lang="ko-KR" dirty="0" smtClean="0"/>
            <a:t>잠잘 때</a:t>
          </a:r>
          <a:r>
            <a:rPr lang="en-US" dirty="0" smtClean="0"/>
            <a:t>, </a:t>
          </a:r>
          <a:r>
            <a:rPr lang="ko-KR" dirty="0" smtClean="0"/>
            <a:t>디스크나 다른 원인들에 의해 목이나 등</a:t>
          </a:r>
          <a:r>
            <a:rPr lang="en-US" dirty="0" smtClean="0"/>
            <a:t>, </a:t>
          </a:r>
          <a:r>
            <a:rPr lang="ko-KR" dirty="0" smtClean="0"/>
            <a:t>팔에 있는 근육들이 긴장하거나 손상을 받게 되면</a:t>
          </a:r>
          <a:r>
            <a:rPr lang="en-US" dirty="0" smtClean="0"/>
            <a:t>, </a:t>
          </a:r>
          <a:r>
            <a:rPr lang="ko-KR" dirty="0" smtClean="0"/>
            <a:t>근육에 통증유발점이 생겨 </a:t>
          </a:r>
          <a:r>
            <a:rPr lang="ko-KR" dirty="0" err="1" smtClean="0"/>
            <a:t>근근막통증증후군의</a:t>
          </a:r>
          <a:r>
            <a:rPr lang="ko-KR" dirty="0" smtClean="0"/>
            <a:t> 증상들이 일어난다</a:t>
          </a:r>
          <a:r>
            <a:rPr lang="en-US" dirty="0" smtClean="0"/>
            <a:t>.</a:t>
          </a:r>
          <a:endParaRPr lang="ko-KR" dirty="0"/>
        </a:p>
      </dgm:t>
    </dgm:pt>
    <dgm:pt modelId="{6E49E36C-DE72-44E9-BC02-DFFCC305ECEB}" type="parTrans" cxnId="{5BF5A08B-4F7A-448C-9D60-C8226FA941C4}">
      <dgm:prSet/>
      <dgm:spPr/>
      <dgm:t>
        <a:bodyPr/>
        <a:lstStyle/>
        <a:p>
          <a:pPr latinLnBrk="1"/>
          <a:endParaRPr lang="ko-KR" altLang="en-US"/>
        </a:p>
      </dgm:t>
    </dgm:pt>
    <dgm:pt modelId="{57003586-E4C9-4502-900F-638EC76E2287}" type="sibTrans" cxnId="{5BF5A08B-4F7A-448C-9D60-C8226FA941C4}">
      <dgm:prSet/>
      <dgm:spPr/>
      <dgm:t>
        <a:bodyPr/>
        <a:lstStyle/>
        <a:p>
          <a:pPr latinLnBrk="1"/>
          <a:endParaRPr lang="ko-KR" altLang="en-US"/>
        </a:p>
      </dgm:t>
    </dgm:pt>
    <dgm:pt modelId="{7D043637-E800-41E9-8CD7-C98F8637D30F}">
      <dgm:prSet/>
      <dgm:spPr/>
      <dgm:t>
        <a:bodyPr/>
        <a:lstStyle/>
        <a:p>
          <a:pPr rtl="0" latinLnBrk="1"/>
          <a:r>
            <a:rPr lang="ko-KR" dirty="0" smtClean="0"/>
            <a:t>지속적인 긴장</a:t>
          </a:r>
          <a:r>
            <a:rPr lang="en-US" dirty="0" smtClean="0"/>
            <a:t>, </a:t>
          </a:r>
          <a:r>
            <a:rPr lang="ko-KR" dirty="0" smtClean="0"/>
            <a:t>스트레스</a:t>
          </a:r>
          <a:r>
            <a:rPr lang="en-US" dirty="0" smtClean="0"/>
            <a:t>, </a:t>
          </a:r>
          <a:r>
            <a:rPr lang="ko-KR" dirty="0" smtClean="0"/>
            <a:t>운동부족</a:t>
          </a:r>
          <a:r>
            <a:rPr lang="en-US" dirty="0" smtClean="0"/>
            <a:t>, </a:t>
          </a:r>
          <a:r>
            <a:rPr lang="ko-KR" dirty="0" smtClean="0"/>
            <a:t>나쁜 자세 등 </a:t>
          </a:r>
          <a:r>
            <a:rPr lang="en-US" dirty="0" smtClean="0"/>
            <a:t>(</a:t>
          </a:r>
          <a:r>
            <a:rPr lang="ko-KR" dirty="0" smtClean="0"/>
            <a:t>근육 경련 초래</a:t>
          </a:r>
          <a:r>
            <a:rPr lang="en-US" dirty="0" smtClean="0"/>
            <a:t>)</a:t>
          </a:r>
          <a:endParaRPr lang="ko-KR" dirty="0"/>
        </a:p>
      </dgm:t>
    </dgm:pt>
    <dgm:pt modelId="{A6D99E52-4560-4647-B219-9905868431A5}" type="parTrans" cxnId="{604804DB-3AB1-491B-A4D6-9EC9166DFA1B}">
      <dgm:prSet/>
      <dgm:spPr/>
      <dgm:t>
        <a:bodyPr/>
        <a:lstStyle/>
        <a:p>
          <a:pPr latinLnBrk="1"/>
          <a:endParaRPr lang="ko-KR" altLang="en-US"/>
        </a:p>
      </dgm:t>
    </dgm:pt>
    <dgm:pt modelId="{0045E65A-CC9B-4947-B1F5-B674216E6C56}" type="sibTrans" cxnId="{604804DB-3AB1-491B-A4D6-9EC9166DFA1B}">
      <dgm:prSet/>
      <dgm:spPr/>
      <dgm:t>
        <a:bodyPr/>
        <a:lstStyle/>
        <a:p>
          <a:pPr latinLnBrk="1"/>
          <a:endParaRPr lang="ko-KR" altLang="en-US"/>
        </a:p>
      </dgm:t>
    </dgm:pt>
    <dgm:pt modelId="{700AD3AE-1148-4BB5-A154-2524464BCBB7}">
      <dgm:prSet/>
      <dgm:spPr/>
      <dgm:t>
        <a:bodyPr/>
        <a:lstStyle/>
        <a:p>
          <a:pPr rtl="0" latinLnBrk="1"/>
          <a:r>
            <a:rPr lang="ko-KR" dirty="0" smtClean="0"/>
            <a:t>일이나 운동으로 반복적인 움직임에 의한 과도한 손상 </a:t>
          </a:r>
          <a:br>
            <a:rPr lang="ko-KR" dirty="0" smtClean="0"/>
          </a:br>
          <a:r>
            <a:rPr lang="en-US" dirty="0" smtClean="0"/>
            <a:t>(</a:t>
          </a:r>
          <a:r>
            <a:rPr lang="ko-KR" dirty="0" err="1" smtClean="0"/>
            <a:t>테니스엘보</a:t>
          </a:r>
          <a:r>
            <a:rPr lang="en-US" dirty="0" smtClean="0"/>
            <a:t>, </a:t>
          </a:r>
          <a:r>
            <a:rPr lang="ko-KR" dirty="0" smtClean="0"/>
            <a:t>야구 투수나 골프 손상</a:t>
          </a:r>
          <a:r>
            <a:rPr lang="en-US" dirty="0" smtClean="0"/>
            <a:t>, </a:t>
          </a:r>
          <a:r>
            <a:rPr lang="ko-KR" dirty="0" smtClean="0"/>
            <a:t>사무직에서의 목 통증</a:t>
          </a:r>
          <a:r>
            <a:rPr lang="en-US" dirty="0" smtClean="0"/>
            <a:t>)</a:t>
          </a:r>
          <a:endParaRPr lang="ko-KR" dirty="0"/>
        </a:p>
      </dgm:t>
    </dgm:pt>
    <dgm:pt modelId="{208349A1-B22E-4DAA-97CB-2BD4F9B677C3}" type="parTrans" cxnId="{35912D16-DBB2-4629-A105-D0C76FE062BE}">
      <dgm:prSet/>
      <dgm:spPr/>
      <dgm:t>
        <a:bodyPr/>
        <a:lstStyle/>
        <a:p>
          <a:pPr latinLnBrk="1"/>
          <a:endParaRPr lang="ko-KR" altLang="en-US"/>
        </a:p>
      </dgm:t>
    </dgm:pt>
    <dgm:pt modelId="{97457A8E-5798-44E3-A4E0-3C9B7C5A0556}" type="sibTrans" cxnId="{35912D16-DBB2-4629-A105-D0C76FE062BE}">
      <dgm:prSet/>
      <dgm:spPr/>
      <dgm:t>
        <a:bodyPr/>
        <a:lstStyle/>
        <a:p>
          <a:pPr latinLnBrk="1"/>
          <a:endParaRPr lang="ko-KR" altLang="en-US"/>
        </a:p>
      </dgm:t>
    </dgm:pt>
    <dgm:pt modelId="{7E7E9CD5-7FA6-4F85-8DE3-A185C7BB4FE2}">
      <dgm:prSet/>
      <dgm:spPr/>
      <dgm:t>
        <a:bodyPr/>
        <a:lstStyle/>
        <a:p>
          <a:pPr rtl="0" latinLnBrk="1"/>
          <a:r>
            <a:rPr lang="ko-KR" dirty="0" smtClean="0"/>
            <a:t>척수신경 자극 </a:t>
          </a:r>
          <a:r>
            <a:rPr lang="en-US" dirty="0" smtClean="0"/>
            <a:t>(</a:t>
          </a:r>
          <a:r>
            <a:rPr lang="ko-KR" dirty="0" smtClean="0"/>
            <a:t>디스크</a:t>
          </a:r>
          <a:r>
            <a:rPr lang="en-US" dirty="0" smtClean="0"/>
            <a:t>: </a:t>
          </a:r>
          <a:r>
            <a:rPr lang="ko-KR" dirty="0" smtClean="0"/>
            <a:t>목</a:t>
          </a:r>
          <a:r>
            <a:rPr lang="en-US" dirty="0" smtClean="0"/>
            <a:t>, </a:t>
          </a:r>
          <a:r>
            <a:rPr lang="ko-KR" dirty="0" smtClean="0"/>
            <a:t>어깨</a:t>
          </a:r>
          <a:r>
            <a:rPr lang="en-US" dirty="0" smtClean="0"/>
            <a:t>, </a:t>
          </a:r>
          <a:r>
            <a:rPr lang="ko-KR" dirty="0" smtClean="0"/>
            <a:t>등</a:t>
          </a:r>
          <a:r>
            <a:rPr lang="en-US" dirty="0" smtClean="0"/>
            <a:t>, </a:t>
          </a:r>
          <a:r>
            <a:rPr lang="ko-KR" dirty="0" smtClean="0"/>
            <a:t>골반</a:t>
          </a:r>
          <a:r>
            <a:rPr lang="en-US" dirty="0" smtClean="0"/>
            <a:t>, </a:t>
          </a:r>
          <a:r>
            <a:rPr lang="ko-KR" dirty="0" smtClean="0"/>
            <a:t>다리 등의 근육이 수축됨</a:t>
          </a:r>
          <a:r>
            <a:rPr lang="en-US" dirty="0" smtClean="0"/>
            <a:t>)</a:t>
          </a:r>
          <a:endParaRPr lang="ko-KR" dirty="0"/>
        </a:p>
      </dgm:t>
    </dgm:pt>
    <dgm:pt modelId="{F5C1BDAA-A308-43C0-8425-158F404B853C}" type="parTrans" cxnId="{2CDE227D-698D-40F4-8CD7-C4A9FE7D3277}">
      <dgm:prSet/>
      <dgm:spPr/>
      <dgm:t>
        <a:bodyPr/>
        <a:lstStyle/>
        <a:p>
          <a:pPr latinLnBrk="1"/>
          <a:endParaRPr lang="ko-KR" altLang="en-US"/>
        </a:p>
      </dgm:t>
    </dgm:pt>
    <dgm:pt modelId="{3229027D-BF4A-40DF-869E-87057D894314}" type="sibTrans" cxnId="{2CDE227D-698D-40F4-8CD7-C4A9FE7D3277}">
      <dgm:prSet/>
      <dgm:spPr/>
      <dgm:t>
        <a:bodyPr/>
        <a:lstStyle/>
        <a:p>
          <a:pPr latinLnBrk="1"/>
          <a:endParaRPr lang="ko-KR" altLang="en-US"/>
        </a:p>
      </dgm:t>
    </dgm:pt>
    <dgm:pt modelId="{EC72805B-63F7-4CF2-9D40-DE71B153C2F5}">
      <dgm:prSet/>
      <dgm:spPr/>
      <dgm:t>
        <a:bodyPr/>
        <a:lstStyle/>
        <a:p>
          <a:pPr rtl="0" latinLnBrk="1"/>
          <a:r>
            <a:rPr lang="ko-KR" dirty="0" smtClean="0"/>
            <a:t>사고로 인한 손상 </a:t>
          </a:r>
          <a:r>
            <a:rPr lang="en-US" dirty="0" smtClean="0"/>
            <a:t>(</a:t>
          </a:r>
          <a:r>
            <a:rPr lang="ko-KR" dirty="0" smtClean="0"/>
            <a:t>추락</a:t>
          </a:r>
          <a:r>
            <a:rPr lang="en-US" dirty="0" smtClean="0"/>
            <a:t>, </a:t>
          </a:r>
          <a:r>
            <a:rPr lang="ko-KR" dirty="0" smtClean="0"/>
            <a:t>교통사고 혹은 근육이나 인대 손상을 가져오는 급격한 움직임 등</a:t>
          </a:r>
          <a:r>
            <a:rPr lang="en-US" dirty="0" smtClean="0"/>
            <a:t>)</a:t>
          </a:r>
          <a:endParaRPr lang="ko-KR" dirty="0"/>
        </a:p>
      </dgm:t>
    </dgm:pt>
    <dgm:pt modelId="{210280A1-4D99-41DA-9CDD-52524C8A7751}" type="parTrans" cxnId="{57D45308-B668-41FB-9F9E-92B0A9702CF5}">
      <dgm:prSet/>
      <dgm:spPr/>
      <dgm:t>
        <a:bodyPr/>
        <a:lstStyle/>
        <a:p>
          <a:pPr latinLnBrk="1"/>
          <a:endParaRPr lang="ko-KR" altLang="en-US"/>
        </a:p>
      </dgm:t>
    </dgm:pt>
    <dgm:pt modelId="{B157BAD2-7DDA-4A88-8AC8-61CD30294FD8}" type="sibTrans" cxnId="{57D45308-B668-41FB-9F9E-92B0A9702CF5}">
      <dgm:prSet/>
      <dgm:spPr/>
      <dgm:t>
        <a:bodyPr/>
        <a:lstStyle/>
        <a:p>
          <a:pPr latinLnBrk="1"/>
          <a:endParaRPr lang="ko-KR" altLang="en-US"/>
        </a:p>
      </dgm:t>
    </dgm:pt>
    <dgm:pt modelId="{BB4F9D0E-C490-4347-A087-E6974BB067B5}">
      <dgm:prSet/>
      <dgm:spPr/>
      <dgm:t>
        <a:bodyPr/>
        <a:lstStyle/>
        <a:p>
          <a:pPr rtl="0" latinLnBrk="1"/>
          <a:r>
            <a:rPr lang="ko-KR" dirty="0" smtClean="0"/>
            <a:t>호르몬 혹은 내분비 장애 </a:t>
          </a:r>
          <a:r>
            <a:rPr lang="en-US" dirty="0" smtClean="0"/>
            <a:t>(</a:t>
          </a:r>
          <a:r>
            <a:rPr lang="ko-KR" dirty="0" smtClean="0"/>
            <a:t>갑상선호르몬이나 </a:t>
          </a:r>
          <a:r>
            <a:rPr lang="ko-KR" dirty="0" err="1" smtClean="0"/>
            <a:t>에스트로젠</a:t>
          </a:r>
          <a:r>
            <a:rPr lang="ko-KR" dirty="0" smtClean="0"/>
            <a:t> 생성 저하</a:t>
          </a:r>
          <a:r>
            <a:rPr lang="en-US" dirty="0" smtClean="0"/>
            <a:t>)</a:t>
          </a:r>
          <a:endParaRPr lang="ko-KR" dirty="0"/>
        </a:p>
      </dgm:t>
    </dgm:pt>
    <dgm:pt modelId="{CAFE5932-B772-4FD0-9936-A7503DDFA804}" type="parTrans" cxnId="{DA39B1AC-01DD-4DC3-9BBE-6CFA210B985B}">
      <dgm:prSet/>
      <dgm:spPr/>
      <dgm:t>
        <a:bodyPr/>
        <a:lstStyle/>
        <a:p>
          <a:pPr latinLnBrk="1"/>
          <a:endParaRPr lang="ko-KR" altLang="en-US"/>
        </a:p>
      </dgm:t>
    </dgm:pt>
    <dgm:pt modelId="{DABE22AF-8A65-4594-89D5-F471B3A6FF44}" type="sibTrans" cxnId="{DA39B1AC-01DD-4DC3-9BBE-6CFA210B985B}">
      <dgm:prSet/>
      <dgm:spPr/>
      <dgm:t>
        <a:bodyPr/>
        <a:lstStyle/>
        <a:p>
          <a:pPr latinLnBrk="1"/>
          <a:endParaRPr lang="ko-KR" altLang="en-US"/>
        </a:p>
      </dgm:t>
    </dgm:pt>
    <dgm:pt modelId="{06133EBE-E904-4428-AE0F-7E586AB9FBD4}" type="pres">
      <dgm:prSet presAssocID="{93A032BB-DD05-42C1-8B48-AB084B4F2F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888445F-A482-488F-98E4-34D3E9EBE8AD}" type="pres">
      <dgm:prSet presAssocID="{39078030-FB3B-4079-B931-E9D7758AED1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5D1EE0-3B8F-4EEE-AC7B-512D0719DBE4}" type="pres">
      <dgm:prSet presAssocID="{39078030-FB3B-4079-B931-E9D7758AED1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7D45308-B668-41FB-9F9E-92B0A9702CF5}" srcId="{39078030-FB3B-4079-B931-E9D7758AED15}" destId="{EC72805B-63F7-4CF2-9D40-DE71B153C2F5}" srcOrd="3" destOrd="0" parTransId="{210280A1-4D99-41DA-9CDD-52524C8A7751}" sibTransId="{B157BAD2-7DDA-4A88-8AC8-61CD30294FD8}"/>
    <dgm:cxn modelId="{96E01FAC-56CA-4161-B809-CEA3C6AE74F0}" type="presOf" srcId="{7D043637-E800-41E9-8CD7-C98F8637D30F}" destId="{995D1EE0-3B8F-4EEE-AC7B-512D0719DBE4}" srcOrd="0" destOrd="0" presId="urn:microsoft.com/office/officeart/2005/8/layout/vList2"/>
    <dgm:cxn modelId="{2CDE227D-698D-40F4-8CD7-C4A9FE7D3277}" srcId="{39078030-FB3B-4079-B931-E9D7758AED15}" destId="{7E7E9CD5-7FA6-4F85-8DE3-A185C7BB4FE2}" srcOrd="2" destOrd="0" parTransId="{F5C1BDAA-A308-43C0-8425-158F404B853C}" sibTransId="{3229027D-BF4A-40DF-869E-87057D894314}"/>
    <dgm:cxn modelId="{D99589AC-387C-4BDF-85AD-4C19EB2FE07D}" type="presOf" srcId="{EC72805B-63F7-4CF2-9D40-DE71B153C2F5}" destId="{995D1EE0-3B8F-4EEE-AC7B-512D0719DBE4}" srcOrd="0" destOrd="3" presId="urn:microsoft.com/office/officeart/2005/8/layout/vList2"/>
    <dgm:cxn modelId="{DB87EBCD-BD56-4DCC-81A6-DEE0CE4B4A3D}" type="presOf" srcId="{7E7E9CD5-7FA6-4F85-8DE3-A185C7BB4FE2}" destId="{995D1EE0-3B8F-4EEE-AC7B-512D0719DBE4}" srcOrd="0" destOrd="2" presId="urn:microsoft.com/office/officeart/2005/8/layout/vList2"/>
    <dgm:cxn modelId="{5BF5A08B-4F7A-448C-9D60-C8226FA941C4}" srcId="{93A032BB-DD05-42C1-8B48-AB084B4F2F8C}" destId="{39078030-FB3B-4079-B931-E9D7758AED15}" srcOrd="0" destOrd="0" parTransId="{6E49E36C-DE72-44E9-BC02-DFFCC305ECEB}" sibTransId="{57003586-E4C9-4502-900F-638EC76E2287}"/>
    <dgm:cxn modelId="{D80E9AC4-4ABD-4A58-B968-A488F328A46C}" type="presOf" srcId="{700AD3AE-1148-4BB5-A154-2524464BCBB7}" destId="{995D1EE0-3B8F-4EEE-AC7B-512D0719DBE4}" srcOrd="0" destOrd="1" presId="urn:microsoft.com/office/officeart/2005/8/layout/vList2"/>
    <dgm:cxn modelId="{613DFBD4-FB02-4B5B-AA29-B57F0F7E7C2C}" type="presOf" srcId="{39078030-FB3B-4079-B931-E9D7758AED15}" destId="{D888445F-A482-488F-98E4-34D3E9EBE8AD}" srcOrd="0" destOrd="0" presId="urn:microsoft.com/office/officeart/2005/8/layout/vList2"/>
    <dgm:cxn modelId="{DA39B1AC-01DD-4DC3-9BBE-6CFA210B985B}" srcId="{39078030-FB3B-4079-B931-E9D7758AED15}" destId="{BB4F9D0E-C490-4347-A087-E6974BB067B5}" srcOrd="4" destOrd="0" parTransId="{CAFE5932-B772-4FD0-9936-A7503DDFA804}" sibTransId="{DABE22AF-8A65-4594-89D5-F471B3A6FF44}"/>
    <dgm:cxn modelId="{35912D16-DBB2-4629-A105-D0C76FE062BE}" srcId="{39078030-FB3B-4079-B931-E9D7758AED15}" destId="{700AD3AE-1148-4BB5-A154-2524464BCBB7}" srcOrd="1" destOrd="0" parTransId="{208349A1-B22E-4DAA-97CB-2BD4F9B677C3}" sibTransId="{97457A8E-5798-44E3-A4E0-3C9B7C5A0556}"/>
    <dgm:cxn modelId="{59F07C90-CFEF-471B-AF27-0524BF11A672}" type="presOf" srcId="{BB4F9D0E-C490-4347-A087-E6974BB067B5}" destId="{995D1EE0-3B8F-4EEE-AC7B-512D0719DBE4}" srcOrd="0" destOrd="4" presId="urn:microsoft.com/office/officeart/2005/8/layout/vList2"/>
    <dgm:cxn modelId="{4C9F3803-88B7-459C-B737-144775020796}" type="presOf" srcId="{93A032BB-DD05-42C1-8B48-AB084B4F2F8C}" destId="{06133EBE-E904-4428-AE0F-7E586AB9FBD4}" srcOrd="0" destOrd="0" presId="urn:microsoft.com/office/officeart/2005/8/layout/vList2"/>
    <dgm:cxn modelId="{604804DB-3AB1-491B-A4D6-9EC9166DFA1B}" srcId="{39078030-FB3B-4079-B931-E9D7758AED15}" destId="{7D043637-E800-41E9-8CD7-C98F8637D30F}" srcOrd="0" destOrd="0" parTransId="{A6D99E52-4560-4647-B219-9905868431A5}" sibTransId="{0045E65A-CC9B-4947-B1F5-B674216E6C56}"/>
    <dgm:cxn modelId="{D0CE4332-6096-4FC6-AFAB-23C488BBE234}" type="presParOf" srcId="{06133EBE-E904-4428-AE0F-7E586AB9FBD4}" destId="{D888445F-A482-488F-98E4-34D3E9EBE8AD}" srcOrd="0" destOrd="0" presId="urn:microsoft.com/office/officeart/2005/8/layout/vList2"/>
    <dgm:cxn modelId="{DF26AE52-86D3-49F0-BAF7-5F05FCFA4286}" type="presParOf" srcId="{06133EBE-E904-4428-AE0F-7E586AB9FBD4}" destId="{995D1EE0-3B8F-4EEE-AC7B-512D0719DBE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CE4F26-C907-4091-90FF-57441349FB03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pPr latinLnBrk="1"/>
          <a:endParaRPr lang="ko-KR" altLang="en-US"/>
        </a:p>
      </dgm:t>
    </dgm:pt>
    <dgm:pt modelId="{BC23FEF3-9B3F-49E4-8DEF-D079DA818CCD}">
      <dgm:prSet/>
      <dgm:spPr/>
      <dgm:t>
        <a:bodyPr/>
        <a:lstStyle/>
        <a:p>
          <a:pPr rtl="0" latinLnBrk="1"/>
          <a:r>
            <a:rPr lang="ko-KR" dirty="0" smtClean="0"/>
            <a:t>초기 경증인 경우</a:t>
          </a:r>
          <a:r>
            <a:rPr lang="en-US" dirty="0" smtClean="0"/>
            <a:t>: </a:t>
          </a:r>
          <a:r>
            <a:rPr lang="ko-KR" dirty="0" smtClean="0"/>
            <a:t>찜질</a:t>
          </a:r>
          <a:r>
            <a:rPr lang="en-US" dirty="0" smtClean="0"/>
            <a:t>, </a:t>
          </a:r>
          <a:r>
            <a:rPr lang="ko-KR" dirty="0" smtClean="0"/>
            <a:t>운동요법</a:t>
          </a:r>
          <a:r>
            <a:rPr lang="en-US" dirty="0" smtClean="0"/>
            <a:t>, </a:t>
          </a:r>
          <a:r>
            <a:rPr lang="ko-KR" dirty="0" smtClean="0"/>
            <a:t>마사지</a:t>
          </a:r>
          <a:r>
            <a:rPr lang="en-US" dirty="0" smtClean="0"/>
            <a:t>, </a:t>
          </a:r>
          <a:r>
            <a:rPr lang="ko-KR" dirty="0" smtClean="0"/>
            <a:t>물리치료</a:t>
          </a:r>
          <a:r>
            <a:rPr lang="en-US" dirty="0" smtClean="0"/>
            <a:t>, </a:t>
          </a:r>
          <a:r>
            <a:rPr lang="ko-KR" dirty="0" smtClean="0"/>
            <a:t>약물치료 등으로 쉽게 치료될 수 있다</a:t>
          </a:r>
          <a:r>
            <a:rPr lang="en-US" dirty="0" smtClean="0"/>
            <a:t>.</a:t>
          </a:r>
          <a:endParaRPr lang="ko-KR" dirty="0"/>
        </a:p>
      </dgm:t>
    </dgm:pt>
    <dgm:pt modelId="{8FB3B335-4F7E-4C17-9092-705B2576BD1B}" type="parTrans" cxnId="{252E3930-FC3A-42D6-B7F2-785F830874A6}">
      <dgm:prSet/>
      <dgm:spPr/>
      <dgm:t>
        <a:bodyPr/>
        <a:lstStyle/>
        <a:p>
          <a:pPr latinLnBrk="1"/>
          <a:endParaRPr lang="ko-KR" altLang="en-US"/>
        </a:p>
      </dgm:t>
    </dgm:pt>
    <dgm:pt modelId="{0653272E-A7E4-4B7E-80FA-E69E6896E47A}" type="sibTrans" cxnId="{252E3930-FC3A-42D6-B7F2-785F830874A6}">
      <dgm:prSet/>
      <dgm:spPr/>
      <dgm:t>
        <a:bodyPr/>
        <a:lstStyle/>
        <a:p>
          <a:pPr latinLnBrk="1"/>
          <a:endParaRPr lang="ko-KR" altLang="en-US"/>
        </a:p>
      </dgm:t>
    </dgm:pt>
    <dgm:pt modelId="{EDA4BC68-698C-4132-B07E-68294D835DFF}">
      <dgm:prSet/>
      <dgm:spPr/>
      <dgm:t>
        <a:bodyPr/>
        <a:lstStyle/>
        <a:p>
          <a:pPr rtl="0" latinLnBrk="1"/>
          <a:r>
            <a:rPr lang="ko-KR" dirty="0" smtClean="0"/>
            <a:t>만성인 경우</a:t>
          </a:r>
          <a:r>
            <a:rPr lang="en-US" dirty="0" smtClean="0"/>
            <a:t>: </a:t>
          </a:r>
          <a:r>
            <a:rPr lang="ko-KR" dirty="0" smtClean="0"/>
            <a:t>통증유발점이 섬유화되어 일반적 치료에 잘 호전되지 않는다</a:t>
          </a:r>
          <a:r>
            <a:rPr lang="en-US" dirty="0" smtClean="0"/>
            <a:t>. </a:t>
          </a:r>
          <a:r>
            <a:rPr lang="ko-KR" dirty="0" smtClean="0"/>
            <a:t>호전되더라도 통증이 자주 재발한다</a:t>
          </a:r>
          <a:r>
            <a:rPr lang="en-US" dirty="0" smtClean="0"/>
            <a:t>.</a:t>
          </a:r>
          <a:endParaRPr lang="en-US" dirty="0"/>
        </a:p>
      </dgm:t>
    </dgm:pt>
    <dgm:pt modelId="{67B17210-043C-4AC2-8357-E680E0615FB1}" type="parTrans" cxnId="{FC2373E7-1078-4155-BCBE-274E7C30252F}">
      <dgm:prSet/>
      <dgm:spPr/>
      <dgm:t>
        <a:bodyPr/>
        <a:lstStyle/>
        <a:p>
          <a:pPr latinLnBrk="1"/>
          <a:endParaRPr lang="ko-KR" altLang="en-US"/>
        </a:p>
      </dgm:t>
    </dgm:pt>
    <dgm:pt modelId="{85B90168-6B6C-4CDF-A193-63569F89E04B}" type="sibTrans" cxnId="{FC2373E7-1078-4155-BCBE-274E7C30252F}">
      <dgm:prSet/>
      <dgm:spPr/>
      <dgm:t>
        <a:bodyPr/>
        <a:lstStyle/>
        <a:p>
          <a:pPr latinLnBrk="1"/>
          <a:endParaRPr lang="ko-KR" altLang="en-US"/>
        </a:p>
      </dgm:t>
    </dgm:pt>
    <dgm:pt modelId="{5D8DCB2E-0165-4D84-858D-C5FF0761192A}">
      <dgm:prSet/>
      <dgm:spPr/>
      <dgm:t>
        <a:bodyPr/>
        <a:lstStyle/>
        <a:p>
          <a:pPr rtl="0" latinLnBrk="1"/>
          <a:r>
            <a:rPr lang="ko-KR" dirty="0" smtClean="0">
              <a:solidFill>
                <a:srgbClr val="FF0000"/>
              </a:solidFill>
            </a:rPr>
            <a:t>통증유발점 주사가 가장 효과적인 치료법이다</a:t>
          </a:r>
          <a:r>
            <a:rPr lang="en-US" dirty="0" smtClean="0">
              <a:solidFill>
                <a:srgbClr val="FF0000"/>
              </a:solidFill>
            </a:rPr>
            <a:t>.</a:t>
          </a:r>
          <a:endParaRPr lang="ko-KR" dirty="0">
            <a:solidFill>
              <a:srgbClr val="FF0000"/>
            </a:solidFill>
          </a:endParaRPr>
        </a:p>
      </dgm:t>
    </dgm:pt>
    <dgm:pt modelId="{234370EC-2887-4D78-A264-EAFB2817721A}" type="parTrans" cxnId="{C37709DD-3DD7-420E-A408-5BE4BCD09AFB}">
      <dgm:prSet/>
      <dgm:spPr/>
      <dgm:t>
        <a:bodyPr/>
        <a:lstStyle/>
        <a:p>
          <a:pPr latinLnBrk="1"/>
          <a:endParaRPr lang="ko-KR" altLang="en-US"/>
        </a:p>
      </dgm:t>
    </dgm:pt>
    <dgm:pt modelId="{F9160FC9-6157-40B7-AAE5-35BD49564E79}" type="sibTrans" cxnId="{C37709DD-3DD7-420E-A408-5BE4BCD09AFB}">
      <dgm:prSet/>
      <dgm:spPr/>
      <dgm:t>
        <a:bodyPr/>
        <a:lstStyle/>
        <a:p>
          <a:pPr latinLnBrk="1"/>
          <a:endParaRPr lang="ko-KR" altLang="en-US"/>
        </a:p>
      </dgm:t>
    </dgm:pt>
    <dgm:pt modelId="{A71FBD3B-19D4-45B7-87B2-352B2C6728CC}">
      <dgm:prSet/>
      <dgm:spPr/>
      <dgm:t>
        <a:bodyPr/>
        <a:lstStyle/>
        <a:p>
          <a:pPr rtl="0" latinLnBrk="1"/>
          <a:r>
            <a:rPr lang="ko-KR" dirty="0" smtClean="0"/>
            <a:t>아울러 약물요법</a:t>
          </a:r>
          <a:r>
            <a:rPr lang="en-US" dirty="0" smtClean="0"/>
            <a:t>, </a:t>
          </a:r>
          <a:r>
            <a:rPr lang="ko-KR" dirty="0" smtClean="0"/>
            <a:t>운동요법</a:t>
          </a:r>
          <a:r>
            <a:rPr lang="en-US" dirty="0" smtClean="0"/>
            <a:t>, </a:t>
          </a:r>
          <a:r>
            <a:rPr lang="ko-KR" dirty="0" smtClean="0"/>
            <a:t>물리치료</a:t>
          </a:r>
          <a:r>
            <a:rPr lang="en-US" dirty="0" smtClean="0"/>
            <a:t>, </a:t>
          </a:r>
          <a:r>
            <a:rPr lang="ko-KR" dirty="0" smtClean="0"/>
            <a:t>생활 습관 개선 및 자세 교정 등의 적극적인 치료가 필요하다</a:t>
          </a:r>
          <a:r>
            <a:rPr lang="en-US" dirty="0" smtClean="0"/>
            <a:t>.</a:t>
          </a:r>
          <a:endParaRPr lang="ko-KR" dirty="0"/>
        </a:p>
      </dgm:t>
    </dgm:pt>
    <dgm:pt modelId="{FD685A9E-45B7-4CE3-8BF9-D9DA64C2A3E9}" type="parTrans" cxnId="{94D183D8-6721-4BD8-BFF4-816831AD103C}">
      <dgm:prSet/>
      <dgm:spPr/>
      <dgm:t>
        <a:bodyPr/>
        <a:lstStyle/>
        <a:p>
          <a:pPr latinLnBrk="1"/>
          <a:endParaRPr lang="ko-KR" altLang="en-US"/>
        </a:p>
      </dgm:t>
    </dgm:pt>
    <dgm:pt modelId="{9880B15B-599E-4D3B-8E78-996F9B6B4678}" type="sibTrans" cxnId="{94D183D8-6721-4BD8-BFF4-816831AD103C}">
      <dgm:prSet/>
      <dgm:spPr/>
      <dgm:t>
        <a:bodyPr/>
        <a:lstStyle/>
        <a:p>
          <a:pPr latinLnBrk="1"/>
          <a:endParaRPr lang="ko-KR" altLang="en-US"/>
        </a:p>
      </dgm:t>
    </dgm:pt>
    <dgm:pt modelId="{76F50622-6445-4A32-A076-5F5BC9B2541C}">
      <dgm:prSet/>
      <dgm:spPr/>
      <dgm:t>
        <a:bodyPr/>
        <a:lstStyle/>
        <a:p>
          <a:pPr rtl="0" latinLnBrk="1"/>
          <a:endParaRPr lang="ko-KR" dirty="0">
            <a:solidFill>
              <a:srgbClr val="FF0000"/>
            </a:solidFill>
          </a:endParaRPr>
        </a:p>
      </dgm:t>
    </dgm:pt>
    <dgm:pt modelId="{DB4A87C6-D8C0-4811-8E3A-5897CEEC2517}" type="parTrans" cxnId="{53FC1118-21DA-4E0A-B2C0-B5BBD63EA245}">
      <dgm:prSet/>
      <dgm:spPr/>
    </dgm:pt>
    <dgm:pt modelId="{6E13600D-AC4E-430D-BE15-CD2156095BAD}" type="sibTrans" cxnId="{53FC1118-21DA-4E0A-B2C0-B5BBD63EA245}">
      <dgm:prSet/>
      <dgm:spPr/>
    </dgm:pt>
    <dgm:pt modelId="{5D03A552-3B9A-4E7F-ADB3-6118A5E6651E}" type="pres">
      <dgm:prSet presAssocID="{7ACE4F26-C907-4091-90FF-57441349FB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BC52D59-6A8F-44E0-8DB5-D99D078F4896}" type="pres">
      <dgm:prSet presAssocID="{BC23FEF3-9B3F-49E4-8DEF-D079DA818CC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17F49D-E80C-4617-ABF1-837BBDF1F057}" type="pres">
      <dgm:prSet presAssocID="{0653272E-A7E4-4B7E-80FA-E69E6896E47A}" presName="spacer" presStyleCnt="0"/>
      <dgm:spPr/>
    </dgm:pt>
    <dgm:pt modelId="{4DD16799-F7AD-4A52-8F19-8EB41E42C2A4}" type="pres">
      <dgm:prSet presAssocID="{EDA4BC68-698C-4132-B07E-68294D835DF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9358CF-9534-4056-8E1C-1958862DB996}" type="pres">
      <dgm:prSet presAssocID="{EDA4BC68-698C-4132-B07E-68294D835DF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08140DB-7997-414A-BCEB-E6D475E7A77F}" type="pres">
      <dgm:prSet presAssocID="{A71FBD3B-19D4-45B7-87B2-352B2C6728C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4D183D8-6721-4BD8-BFF4-816831AD103C}" srcId="{7ACE4F26-C907-4091-90FF-57441349FB03}" destId="{A71FBD3B-19D4-45B7-87B2-352B2C6728CC}" srcOrd="2" destOrd="0" parTransId="{FD685A9E-45B7-4CE3-8BF9-D9DA64C2A3E9}" sibTransId="{9880B15B-599E-4D3B-8E78-996F9B6B4678}"/>
    <dgm:cxn modelId="{516D765B-499F-4945-8E8E-A7B476E45ABD}" type="presOf" srcId="{5D8DCB2E-0165-4D84-858D-C5FF0761192A}" destId="{549358CF-9534-4056-8E1C-1958862DB996}" srcOrd="0" destOrd="0" presId="urn:microsoft.com/office/officeart/2005/8/layout/vList2"/>
    <dgm:cxn modelId="{4D8B8DA3-5E78-4D42-934A-BD6D51359F64}" type="presOf" srcId="{EDA4BC68-698C-4132-B07E-68294D835DFF}" destId="{4DD16799-F7AD-4A52-8F19-8EB41E42C2A4}" srcOrd="0" destOrd="0" presId="urn:microsoft.com/office/officeart/2005/8/layout/vList2"/>
    <dgm:cxn modelId="{AF888562-8F60-498A-A881-C1E6A2894D72}" type="presOf" srcId="{76F50622-6445-4A32-A076-5F5BC9B2541C}" destId="{549358CF-9534-4056-8E1C-1958862DB996}" srcOrd="0" destOrd="1" presId="urn:microsoft.com/office/officeart/2005/8/layout/vList2"/>
    <dgm:cxn modelId="{C37709DD-3DD7-420E-A408-5BE4BCD09AFB}" srcId="{EDA4BC68-698C-4132-B07E-68294D835DFF}" destId="{5D8DCB2E-0165-4D84-858D-C5FF0761192A}" srcOrd="0" destOrd="0" parTransId="{234370EC-2887-4D78-A264-EAFB2817721A}" sibTransId="{F9160FC9-6157-40B7-AAE5-35BD49564E79}"/>
    <dgm:cxn modelId="{53FC1118-21DA-4E0A-B2C0-B5BBD63EA245}" srcId="{EDA4BC68-698C-4132-B07E-68294D835DFF}" destId="{76F50622-6445-4A32-A076-5F5BC9B2541C}" srcOrd="1" destOrd="0" parTransId="{DB4A87C6-D8C0-4811-8E3A-5897CEEC2517}" sibTransId="{6E13600D-AC4E-430D-BE15-CD2156095BAD}"/>
    <dgm:cxn modelId="{954D58E4-9BBA-458B-9EED-AF379C0A33B5}" type="presOf" srcId="{BC23FEF3-9B3F-49E4-8DEF-D079DA818CCD}" destId="{4BC52D59-6A8F-44E0-8DB5-D99D078F4896}" srcOrd="0" destOrd="0" presId="urn:microsoft.com/office/officeart/2005/8/layout/vList2"/>
    <dgm:cxn modelId="{FC2373E7-1078-4155-BCBE-274E7C30252F}" srcId="{7ACE4F26-C907-4091-90FF-57441349FB03}" destId="{EDA4BC68-698C-4132-B07E-68294D835DFF}" srcOrd="1" destOrd="0" parTransId="{67B17210-043C-4AC2-8357-E680E0615FB1}" sibTransId="{85B90168-6B6C-4CDF-A193-63569F89E04B}"/>
    <dgm:cxn modelId="{7120FA72-6D7D-47BF-ADEA-42289D301C46}" type="presOf" srcId="{7ACE4F26-C907-4091-90FF-57441349FB03}" destId="{5D03A552-3B9A-4E7F-ADB3-6118A5E6651E}" srcOrd="0" destOrd="0" presId="urn:microsoft.com/office/officeart/2005/8/layout/vList2"/>
    <dgm:cxn modelId="{19CE9174-6788-4E83-93FE-722561F6D157}" type="presOf" srcId="{A71FBD3B-19D4-45B7-87B2-352B2C6728CC}" destId="{408140DB-7997-414A-BCEB-E6D475E7A77F}" srcOrd="0" destOrd="0" presId="urn:microsoft.com/office/officeart/2005/8/layout/vList2"/>
    <dgm:cxn modelId="{252E3930-FC3A-42D6-B7F2-785F830874A6}" srcId="{7ACE4F26-C907-4091-90FF-57441349FB03}" destId="{BC23FEF3-9B3F-49E4-8DEF-D079DA818CCD}" srcOrd="0" destOrd="0" parTransId="{8FB3B335-4F7E-4C17-9092-705B2576BD1B}" sibTransId="{0653272E-A7E4-4B7E-80FA-E69E6896E47A}"/>
    <dgm:cxn modelId="{ABF07341-3DB1-4B95-A058-AE138FCE63EF}" type="presParOf" srcId="{5D03A552-3B9A-4E7F-ADB3-6118A5E6651E}" destId="{4BC52D59-6A8F-44E0-8DB5-D99D078F4896}" srcOrd="0" destOrd="0" presId="urn:microsoft.com/office/officeart/2005/8/layout/vList2"/>
    <dgm:cxn modelId="{DD7E418B-BC98-46CE-9B39-4D1818D0F0B5}" type="presParOf" srcId="{5D03A552-3B9A-4E7F-ADB3-6118A5E6651E}" destId="{B017F49D-E80C-4617-ABF1-837BBDF1F057}" srcOrd="1" destOrd="0" presId="urn:microsoft.com/office/officeart/2005/8/layout/vList2"/>
    <dgm:cxn modelId="{6B3EB7AF-4F8F-482E-AD0E-0949E9AD7A1D}" type="presParOf" srcId="{5D03A552-3B9A-4E7F-ADB3-6118A5E6651E}" destId="{4DD16799-F7AD-4A52-8F19-8EB41E42C2A4}" srcOrd="2" destOrd="0" presId="urn:microsoft.com/office/officeart/2005/8/layout/vList2"/>
    <dgm:cxn modelId="{34EB7625-6C0F-4BF9-B528-AF8C6030DB26}" type="presParOf" srcId="{5D03A552-3B9A-4E7F-ADB3-6118A5E6651E}" destId="{549358CF-9534-4056-8E1C-1958862DB996}" srcOrd="3" destOrd="0" presId="urn:microsoft.com/office/officeart/2005/8/layout/vList2"/>
    <dgm:cxn modelId="{DA9E3779-0DC7-4BEC-8D65-885426839FE0}" type="presParOf" srcId="{5D03A552-3B9A-4E7F-ADB3-6118A5E6651E}" destId="{408140DB-7997-414A-BCEB-E6D475E7A77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70B083-95DA-4072-9289-2D15D88A10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195018AC-3607-4E1C-AD6B-97D921E2C61B}">
      <dgm:prSet/>
      <dgm:spPr/>
      <dgm:t>
        <a:bodyPr/>
        <a:lstStyle/>
        <a:p>
          <a:pPr rtl="0" latinLnBrk="1"/>
          <a:r>
            <a:rPr lang="ko-KR" dirty="0" smtClean="0"/>
            <a:t>통증유발점 주사</a:t>
          </a:r>
          <a:endParaRPr lang="en-US" dirty="0"/>
        </a:p>
      </dgm:t>
    </dgm:pt>
    <dgm:pt modelId="{751FF826-49E4-4D25-940B-AC044ED37833}" type="parTrans" cxnId="{E6886F09-C5D6-4A58-A2EB-8085C3A492AF}">
      <dgm:prSet/>
      <dgm:spPr/>
      <dgm:t>
        <a:bodyPr/>
        <a:lstStyle/>
        <a:p>
          <a:pPr latinLnBrk="1"/>
          <a:endParaRPr lang="ko-KR" altLang="en-US"/>
        </a:p>
      </dgm:t>
    </dgm:pt>
    <dgm:pt modelId="{70AD6F3D-E374-45D1-B2A3-70B1394BCEB5}" type="sibTrans" cxnId="{E6886F09-C5D6-4A58-A2EB-8085C3A492AF}">
      <dgm:prSet/>
      <dgm:spPr/>
      <dgm:t>
        <a:bodyPr/>
        <a:lstStyle/>
        <a:p>
          <a:pPr latinLnBrk="1"/>
          <a:endParaRPr lang="ko-KR" altLang="en-US"/>
        </a:p>
      </dgm:t>
    </dgm:pt>
    <dgm:pt modelId="{F8996A49-341C-4A14-8665-FA1A41A4A572}">
      <dgm:prSet/>
      <dgm:spPr/>
      <dgm:t>
        <a:bodyPr/>
        <a:lstStyle/>
        <a:p>
          <a:pPr rtl="0" latinLnBrk="1"/>
          <a:r>
            <a:rPr lang="ko-KR" dirty="0" smtClean="0"/>
            <a:t>통증유발점 부위의 섬유화를 끊어주어 유발점 부위의 순환을 좋게 하고 통증유발 물질을 제거하며 흥분된 신경을 정상으로 돌려주는 약물을 투여함 </a:t>
          </a:r>
          <a:r>
            <a:rPr lang="en-US" dirty="0" smtClean="0"/>
            <a:t>-</a:t>
          </a:r>
          <a:r>
            <a:rPr lang="ko-KR" dirty="0" smtClean="0"/>
            <a:t>효과적으로 통증이 제거된다</a:t>
          </a:r>
          <a:r>
            <a:rPr lang="en-US" dirty="0" smtClean="0"/>
            <a:t>.</a:t>
          </a:r>
          <a:endParaRPr lang="ko-KR" dirty="0"/>
        </a:p>
      </dgm:t>
    </dgm:pt>
    <dgm:pt modelId="{DBAAA338-DA27-466C-858C-19441D8B0BDE}" type="parTrans" cxnId="{EADE785C-0ED7-4022-88E4-5939FC10809B}">
      <dgm:prSet/>
      <dgm:spPr/>
      <dgm:t>
        <a:bodyPr/>
        <a:lstStyle/>
        <a:p>
          <a:pPr latinLnBrk="1"/>
          <a:endParaRPr lang="ko-KR" altLang="en-US"/>
        </a:p>
      </dgm:t>
    </dgm:pt>
    <dgm:pt modelId="{A84F29C2-12EA-4102-B8C3-9EBE5DB41F6B}" type="sibTrans" cxnId="{EADE785C-0ED7-4022-88E4-5939FC10809B}">
      <dgm:prSet/>
      <dgm:spPr/>
      <dgm:t>
        <a:bodyPr/>
        <a:lstStyle/>
        <a:p>
          <a:pPr latinLnBrk="1"/>
          <a:endParaRPr lang="ko-KR" altLang="en-US"/>
        </a:p>
      </dgm:t>
    </dgm:pt>
    <dgm:pt modelId="{467DC14E-084C-47AD-B4CE-C0809D5B9A89}">
      <dgm:prSet/>
      <dgm:spPr/>
      <dgm:t>
        <a:bodyPr/>
        <a:lstStyle/>
        <a:p>
          <a:pPr rtl="0" latinLnBrk="1"/>
          <a:r>
            <a:rPr lang="ko-KR" dirty="0" smtClean="0"/>
            <a:t>신경치료</a:t>
          </a:r>
          <a:r>
            <a:rPr lang="en-US" dirty="0" smtClean="0"/>
            <a:t>(</a:t>
          </a:r>
          <a:r>
            <a:rPr lang="ko-KR" dirty="0" err="1" smtClean="0"/>
            <a:t>경막외신경차단</a:t>
          </a:r>
          <a:r>
            <a:rPr lang="en-US" dirty="0" smtClean="0"/>
            <a:t>, </a:t>
          </a:r>
          <a:r>
            <a:rPr lang="ko-KR" dirty="0" err="1" smtClean="0"/>
            <a:t>성상신경절차단</a:t>
          </a:r>
          <a:r>
            <a:rPr lang="ko-KR" dirty="0" smtClean="0"/>
            <a:t> 등</a:t>
          </a:r>
          <a:r>
            <a:rPr lang="en-US" dirty="0" smtClean="0"/>
            <a:t>) </a:t>
          </a:r>
          <a:endParaRPr lang="ko-KR" dirty="0"/>
        </a:p>
      </dgm:t>
    </dgm:pt>
    <dgm:pt modelId="{087A264B-DF64-4FE7-893E-BC30D176DE2B}" type="parTrans" cxnId="{96C008C9-06F5-4752-AA99-37DA6252EB18}">
      <dgm:prSet/>
      <dgm:spPr/>
      <dgm:t>
        <a:bodyPr/>
        <a:lstStyle/>
        <a:p>
          <a:pPr latinLnBrk="1"/>
          <a:endParaRPr lang="ko-KR" altLang="en-US"/>
        </a:p>
      </dgm:t>
    </dgm:pt>
    <dgm:pt modelId="{2915582A-33E7-4A60-B7CC-AFDD51498DB8}" type="sibTrans" cxnId="{96C008C9-06F5-4752-AA99-37DA6252EB18}">
      <dgm:prSet/>
      <dgm:spPr/>
      <dgm:t>
        <a:bodyPr/>
        <a:lstStyle/>
        <a:p>
          <a:pPr latinLnBrk="1"/>
          <a:endParaRPr lang="ko-KR" altLang="en-US"/>
        </a:p>
      </dgm:t>
    </dgm:pt>
    <dgm:pt modelId="{B572DB13-3358-4762-88AF-F23C6D45D664}">
      <dgm:prSet/>
      <dgm:spPr/>
      <dgm:t>
        <a:bodyPr/>
        <a:lstStyle/>
        <a:p>
          <a:pPr rtl="0" latinLnBrk="1"/>
          <a:r>
            <a:rPr lang="ko-KR" dirty="0" smtClean="0"/>
            <a:t>신경치료는 통증의 악순환 고리를 끊어주고 혈액순환을 증진시킨다</a:t>
          </a:r>
          <a:r>
            <a:rPr lang="en-US" dirty="0" smtClean="0"/>
            <a:t>.</a:t>
          </a:r>
          <a:endParaRPr lang="ko-KR" dirty="0"/>
        </a:p>
      </dgm:t>
    </dgm:pt>
    <dgm:pt modelId="{9EDB552B-7845-4900-96FB-29A344552300}" type="parTrans" cxnId="{E3CF78D9-387A-439A-A15A-32B417F2E43B}">
      <dgm:prSet/>
      <dgm:spPr/>
      <dgm:t>
        <a:bodyPr/>
        <a:lstStyle/>
        <a:p>
          <a:pPr latinLnBrk="1"/>
          <a:endParaRPr lang="ko-KR" altLang="en-US"/>
        </a:p>
      </dgm:t>
    </dgm:pt>
    <dgm:pt modelId="{A6E43A31-422A-425E-9570-71212769C3DE}" type="sibTrans" cxnId="{E3CF78D9-387A-439A-A15A-32B417F2E43B}">
      <dgm:prSet/>
      <dgm:spPr/>
      <dgm:t>
        <a:bodyPr/>
        <a:lstStyle/>
        <a:p>
          <a:pPr latinLnBrk="1"/>
          <a:endParaRPr lang="ko-KR" altLang="en-US"/>
        </a:p>
      </dgm:t>
    </dgm:pt>
    <dgm:pt modelId="{78912924-C308-45D7-A29A-17391C092290}">
      <dgm:prSet/>
      <dgm:spPr/>
      <dgm:t>
        <a:bodyPr/>
        <a:lstStyle/>
        <a:p>
          <a:pPr rtl="0" latinLnBrk="1"/>
          <a:r>
            <a:rPr lang="ko-KR" dirty="0" smtClean="0"/>
            <a:t>치료 기간을 단축시키고 환자의 고통을 신속히 완화해 준다</a:t>
          </a:r>
          <a:r>
            <a:rPr lang="en-US" dirty="0" smtClean="0"/>
            <a:t>.</a:t>
          </a:r>
          <a:endParaRPr lang="ko-KR" dirty="0"/>
        </a:p>
      </dgm:t>
    </dgm:pt>
    <dgm:pt modelId="{2883D66A-F566-4B5D-9FC8-E4845BF34CA2}" type="parTrans" cxnId="{6191761C-D683-40AD-AFA7-E902C8DD95A9}">
      <dgm:prSet/>
      <dgm:spPr/>
      <dgm:t>
        <a:bodyPr/>
        <a:lstStyle/>
        <a:p>
          <a:pPr latinLnBrk="1"/>
          <a:endParaRPr lang="ko-KR" altLang="en-US"/>
        </a:p>
      </dgm:t>
    </dgm:pt>
    <dgm:pt modelId="{BAFC0D59-AF79-42E3-811F-7AA771BEA02F}" type="sibTrans" cxnId="{6191761C-D683-40AD-AFA7-E902C8DD95A9}">
      <dgm:prSet/>
      <dgm:spPr/>
      <dgm:t>
        <a:bodyPr/>
        <a:lstStyle/>
        <a:p>
          <a:pPr latinLnBrk="1"/>
          <a:endParaRPr lang="ko-KR" altLang="en-US"/>
        </a:p>
      </dgm:t>
    </dgm:pt>
    <dgm:pt modelId="{B38216F9-9CAF-42C0-B3A9-5A84100A0912}">
      <dgm:prSet/>
      <dgm:spPr/>
      <dgm:t>
        <a:bodyPr/>
        <a:lstStyle/>
        <a:p>
          <a:pPr rtl="0" latinLnBrk="1"/>
          <a:r>
            <a:rPr lang="ko-KR" dirty="0" smtClean="0"/>
            <a:t>약물치료와 물리치료를 병행한다</a:t>
          </a:r>
          <a:r>
            <a:rPr lang="en-US" dirty="0" smtClean="0"/>
            <a:t>. </a:t>
          </a:r>
          <a:endParaRPr lang="ko-KR" dirty="0"/>
        </a:p>
      </dgm:t>
    </dgm:pt>
    <dgm:pt modelId="{38C38E0A-284B-4949-B8F1-217FF425F692}" type="parTrans" cxnId="{0B3CE000-6B42-44A7-924D-E30233C4AFAD}">
      <dgm:prSet/>
      <dgm:spPr/>
      <dgm:t>
        <a:bodyPr/>
        <a:lstStyle/>
        <a:p>
          <a:pPr latinLnBrk="1"/>
          <a:endParaRPr lang="ko-KR" altLang="en-US"/>
        </a:p>
      </dgm:t>
    </dgm:pt>
    <dgm:pt modelId="{35EC74B0-FD3D-4ED2-8E74-327F7E26265B}" type="sibTrans" cxnId="{0B3CE000-6B42-44A7-924D-E30233C4AFAD}">
      <dgm:prSet/>
      <dgm:spPr/>
      <dgm:t>
        <a:bodyPr/>
        <a:lstStyle/>
        <a:p>
          <a:pPr latinLnBrk="1"/>
          <a:endParaRPr lang="ko-KR" altLang="en-US"/>
        </a:p>
      </dgm:t>
    </dgm:pt>
    <dgm:pt modelId="{2E831CB7-CABF-43DF-9ECB-BAD3023E653B}" type="pres">
      <dgm:prSet presAssocID="{4970B083-95DA-4072-9289-2D15D88A10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E94A50E-3EBC-42BB-907F-212485E94C5D}" type="pres">
      <dgm:prSet presAssocID="{195018AC-3607-4E1C-AD6B-97D921E2C61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B5616F5-5A91-4687-B51F-4CE808780321}" type="pres">
      <dgm:prSet presAssocID="{195018AC-3607-4E1C-AD6B-97D921E2C61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5B5DB6-1669-445B-8661-3668F48831E0}" type="pres">
      <dgm:prSet presAssocID="{467DC14E-084C-47AD-B4CE-C0809D5B9A8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935C65E-DEA0-4420-B80A-9CE9551B89A2}" type="pres">
      <dgm:prSet presAssocID="{467DC14E-084C-47AD-B4CE-C0809D5B9A8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D9177E-AB2D-40EC-86DA-E3BC747BCEFA}" type="pres">
      <dgm:prSet presAssocID="{B38216F9-9CAF-42C0-B3A9-5A84100A091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6C008C9-06F5-4752-AA99-37DA6252EB18}" srcId="{4970B083-95DA-4072-9289-2D15D88A109F}" destId="{467DC14E-084C-47AD-B4CE-C0809D5B9A89}" srcOrd="1" destOrd="0" parTransId="{087A264B-DF64-4FE7-893E-BC30D176DE2B}" sibTransId="{2915582A-33E7-4A60-B7CC-AFDD51498DB8}"/>
    <dgm:cxn modelId="{5CBBE265-BAD8-4490-8773-ECC62BFE2BB7}" type="presOf" srcId="{B38216F9-9CAF-42C0-B3A9-5A84100A0912}" destId="{C5D9177E-AB2D-40EC-86DA-E3BC747BCEFA}" srcOrd="0" destOrd="0" presId="urn:microsoft.com/office/officeart/2005/8/layout/vList2"/>
    <dgm:cxn modelId="{10EC5895-B3FF-4864-ABB3-97779FBAD307}" type="presOf" srcId="{4970B083-95DA-4072-9289-2D15D88A109F}" destId="{2E831CB7-CABF-43DF-9ECB-BAD3023E653B}" srcOrd="0" destOrd="0" presId="urn:microsoft.com/office/officeart/2005/8/layout/vList2"/>
    <dgm:cxn modelId="{E6886F09-C5D6-4A58-A2EB-8085C3A492AF}" srcId="{4970B083-95DA-4072-9289-2D15D88A109F}" destId="{195018AC-3607-4E1C-AD6B-97D921E2C61B}" srcOrd="0" destOrd="0" parTransId="{751FF826-49E4-4D25-940B-AC044ED37833}" sibTransId="{70AD6F3D-E374-45D1-B2A3-70B1394BCEB5}"/>
    <dgm:cxn modelId="{841EF9CE-8EEC-4BC9-96A2-6591220E1D20}" type="presOf" srcId="{F8996A49-341C-4A14-8665-FA1A41A4A572}" destId="{0B5616F5-5A91-4687-B51F-4CE808780321}" srcOrd="0" destOrd="0" presId="urn:microsoft.com/office/officeart/2005/8/layout/vList2"/>
    <dgm:cxn modelId="{EADE785C-0ED7-4022-88E4-5939FC10809B}" srcId="{195018AC-3607-4E1C-AD6B-97D921E2C61B}" destId="{F8996A49-341C-4A14-8665-FA1A41A4A572}" srcOrd="0" destOrd="0" parTransId="{DBAAA338-DA27-466C-858C-19441D8B0BDE}" sibTransId="{A84F29C2-12EA-4102-B8C3-9EBE5DB41F6B}"/>
    <dgm:cxn modelId="{6191761C-D683-40AD-AFA7-E902C8DD95A9}" srcId="{467DC14E-084C-47AD-B4CE-C0809D5B9A89}" destId="{78912924-C308-45D7-A29A-17391C092290}" srcOrd="1" destOrd="0" parTransId="{2883D66A-F566-4B5D-9FC8-E4845BF34CA2}" sibTransId="{BAFC0D59-AF79-42E3-811F-7AA771BEA02F}"/>
    <dgm:cxn modelId="{E3CF78D9-387A-439A-A15A-32B417F2E43B}" srcId="{467DC14E-084C-47AD-B4CE-C0809D5B9A89}" destId="{B572DB13-3358-4762-88AF-F23C6D45D664}" srcOrd="0" destOrd="0" parTransId="{9EDB552B-7845-4900-96FB-29A344552300}" sibTransId="{A6E43A31-422A-425E-9570-71212769C3DE}"/>
    <dgm:cxn modelId="{CB920CDC-42CF-4099-91A1-59987B397060}" type="presOf" srcId="{78912924-C308-45D7-A29A-17391C092290}" destId="{3935C65E-DEA0-4420-B80A-9CE9551B89A2}" srcOrd="0" destOrd="1" presId="urn:microsoft.com/office/officeart/2005/8/layout/vList2"/>
    <dgm:cxn modelId="{0B3CE000-6B42-44A7-924D-E30233C4AFAD}" srcId="{4970B083-95DA-4072-9289-2D15D88A109F}" destId="{B38216F9-9CAF-42C0-B3A9-5A84100A0912}" srcOrd="2" destOrd="0" parTransId="{38C38E0A-284B-4949-B8F1-217FF425F692}" sibTransId="{35EC74B0-FD3D-4ED2-8E74-327F7E26265B}"/>
    <dgm:cxn modelId="{6311D824-B2D3-425E-84DD-31F8225E7B88}" type="presOf" srcId="{B572DB13-3358-4762-88AF-F23C6D45D664}" destId="{3935C65E-DEA0-4420-B80A-9CE9551B89A2}" srcOrd="0" destOrd="0" presId="urn:microsoft.com/office/officeart/2005/8/layout/vList2"/>
    <dgm:cxn modelId="{5F96BA35-364C-4729-B08B-08041828F8B2}" type="presOf" srcId="{467DC14E-084C-47AD-B4CE-C0809D5B9A89}" destId="{F25B5DB6-1669-445B-8661-3668F48831E0}" srcOrd="0" destOrd="0" presId="urn:microsoft.com/office/officeart/2005/8/layout/vList2"/>
    <dgm:cxn modelId="{B47C16D5-B592-4872-9B76-DB7B9AE24639}" type="presOf" srcId="{195018AC-3607-4E1C-AD6B-97D921E2C61B}" destId="{AE94A50E-3EBC-42BB-907F-212485E94C5D}" srcOrd="0" destOrd="0" presId="urn:microsoft.com/office/officeart/2005/8/layout/vList2"/>
    <dgm:cxn modelId="{B4BF641F-ACC7-40BB-8802-AD4FC922AC58}" type="presParOf" srcId="{2E831CB7-CABF-43DF-9ECB-BAD3023E653B}" destId="{AE94A50E-3EBC-42BB-907F-212485E94C5D}" srcOrd="0" destOrd="0" presId="urn:microsoft.com/office/officeart/2005/8/layout/vList2"/>
    <dgm:cxn modelId="{AD73EEC6-66B1-4D20-BB09-3C8896A54E71}" type="presParOf" srcId="{2E831CB7-CABF-43DF-9ECB-BAD3023E653B}" destId="{0B5616F5-5A91-4687-B51F-4CE808780321}" srcOrd="1" destOrd="0" presId="urn:microsoft.com/office/officeart/2005/8/layout/vList2"/>
    <dgm:cxn modelId="{0E2EDCF7-5C3F-4494-BCD4-9F82D3345BEC}" type="presParOf" srcId="{2E831CB7-CABF-43DF-9ECB-BAD3023E653B}" destId="{F25B5DB6-1669-445B-8661-3668F48831E0}" srcOrd="2" destOrd="0" presId="urn:microsoft.com/office/officeart/2005/8/layout/vList2"/>
    <dgm:cxn modelId="{7E56BC44-62D2-4EE2-BAEC-16246D6AC701}" type="presParOf" srcId="{2E831CB7-CABF-43DF-9ECB-BAD3023E653B}" destId="{3935C65E-DEA0-4420-B80A-9CE9551B89A2}" srcOrd="3" destOrd="0" presId="urn:microsoft.com/office/officeart/2005/8/layout/vList2"/>
    <dgm:cxn modelId="{182510CE-FCA2-41E8-A02B-FDAB04BCD87B}" type="presParOf" srcId="{2E831CB7-CABF-43DF-9ECB-BAD3023E653B}" destId="{C5D9177E-AB2D-40EC-86DA-E3BC747BCEF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FF0A4A-3C05-48F6-8A01-050BDF38E4C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pPr latinLnBrk="1"/>
          <a:endParaRPr lang="ko-KR" altLang="en-US"/>
        </a:p>
      </dgm:t>
    </dgm:pt>
    <dgm:pt modelId="{52F1CD01-0BBB-47C2-8871-B023A28349D8}">
      <dgm:prSet/>
      <dgm:spPr>
        <a:ln>
          <a:noFill/>
        </a:ln>
      </dgm:spPr>
      <dgm:t>
        <a:bodyPr/>
        <a:lstStyle/>
        <a:p>
          <a:pPr rtl="0" latinLnBrk="1"/>
          <a:r>
            <a:rPr lang="ko-KR" dirty="0" smtClean="0"/>
            <a:t>“검사상 아무 이상이 없습니다</a:t>
          </a:r>
          <a:r>
            <a:rPr lang="en-US" dirty="0" smtClean="0"/>
            <a:t>.” </a:t>
          </a:r>
          <a:endParaRPr lang="ko-KR" dirty="0"/>
        </a:p>
      </dgm:t>
    </dgm:pt>
    <dgm:pt modelId="{30069C6A-462E-499A-A0DB-CFCCE5A85BB3}" type="parTrans" cxnId="{01D85BA8-6D4E-4153-BFFE-520E905DD12A}">
      <dgm:prSet/>
      <dgm:spPr/>
      <dgm:t>
        <a:bodyPr/>
        <a:lstStyle/>
        <a:p>
          <a:pPr latinLnBrk="1"/>
          <a:endParaRPr lang="ko-KR" altLang="en-US"/>
        </a:p>
      </dgm:t>
    </dgm:pt>
    <dgm:pt modelId="{3B7DB9D6-F39C-4EB2-8842-6FA60E4461AF}" type="sibTrans" cxnId="{01D85BA8-6D4E-4153-BFFE-520E905DD12A}">
      <dgm:prSet/>
      <dgm:spPr/>
      <dgm:t>
        <a:bodyPr/>
        <a:lstStyle/>
        <a:p>
          <a:pPr latinLnBrk="1"/>
          <a:endParaRPr lang="ko-KR" altLang="en-US"/>
        </a:p>
      </dgm:t>
    </dgm:pt>
    <dgm:pt modelId="{5DF975D1-874D-4A7C-B26F-4D6E185860ED}">
      <dgm:prSet/>
      <dgm:spPr>
        <a:ln>
          <a:noFill/>
        </a:ln>
      </dgm:spPr>
      <dgm:t>
        <a:bodyPr/>
        <a:lstStyle/>
        <a:p>
          <a:pPr rtl="0" latinLnBrk="1"/>
          <a:r>
            <a:rPr lang="en-US" dirty="0" smtClean="0"/>
            <a:t>“</a:t>
          </a:r>
          <a:r>
            <a:rPr lang="ko-KR" dirty="0" smtClean="0"/>
            <a:t>근육이 뭉쳤습니다”</a:t>
          </a:r>
          <a:endParaRPr lang="en-US" dirty="0"/>
        </a:p>
      </dgm:t>
    </dgm:pt>
    <dgm:pt modelId="{396E10F0-D5A5-4629-A51D-E6E571FD3052}" type="parTrans" cxnId="{A6D5D316-1A6E-4E59-A82A-3E424E21B29D}">
      <dgm:prSet/>
      <dgm:spPr/>
      <dgm:t>
        <a:bodyPr/>
        <a:lstStyle/>
        <a:p>
          <a:pPr latinLnBrk="1"/>
          <a:endParaRPr lang="ko-KR" altLang="en-US"/>
        </a:p>
      </dgm:t>
    </dgm:pt>
    <dgm:pt modelId="{070D59DD-6A83-433C-BE1A-94B310E5FA2D}" type="sibTrans" cxnId="{A6D5D316-1A6E-4E59-A82A-3E424E21B29D}">
      <dgm:prSet/>
      <dgm:spPr/>
      <dgm:t>
        <a:bodyPr/>
        <a:lstStyle/>
        <a:p>
          <a:pPr latinLnBrk="1"/>
          <a:endParaRPr lang="ko-KR" altLang="en-US"/>
        </a:p>
      </dgm:t>
    </dgm:pt>
    <dgm:pt modelId="{155B71C4-EE9C-41CB-943B-153B865BFBBB}">
      <dgm:prSet/>
      <dgm:spPr>
        <a:ln>
          <a:noFill/>
        </a:ln>
      </dgm:spPr>
      <dgm:t>
        <a:bodyPr/>
        <a:lstStyle/>
        <a:p>
          <a:pPr rtl="0" latinLnBrk="1"/>
          <a:r>
            <a:rPr lang="en-US" dirty="0" smtClean="0"/>
            <a:t>“</a:t>
          </a:r>
          <a:r>
            <a:rPr lang="ko-KR" dirty="0" smtClean="0"/>
            <a:t>신경성입니다</a:t>
          </a:r>
          <a:r>
            <a:rPr lang="en-US" dirty="0" smtClean="0"/>
            <a:t>.”</a:t>
          </a:r>
          <a:endParaRPr lang="ko-KR" dirty="0"/>
        </a:p>
      </dgm:t>
    </dgm:pt>
    <dgm:pt modelId="{39F91EA0-0CC4-41BB-878D-C63BE0FA3F8C}" type="parTrans" cxnId="{2BEFCFE4-9199-461B-9647-34F45C2E4CFF}">
      <dgm:prSet/>
      <dgm:spPr/>
      <dgm:t>
        <a:bodyPr/>
        <a:lstStyle/>
        <a:p>
          <a:pPr latinLnBrk="1"/>
          <a:endParaRPr lang="ko-KR" altLang="en-US"/>
        </a:p>
      </dgm:t>
    </dgm:pt>
    <dgm:pt modelId="{FF343A17-9379-4DC8-94C6-C00FFB31E827}" type="sibTrans" cxnId="{2BEFCFE4-9199-461B-9647-34F45C2E4CFF}">
      <dgm:prSet/>
      <dgm:spPr/>
      <dgm:t>
        <a:bodyPr/>
        <a:lstStyle/>
        <a:p>
          <a:pPr latinLnBrk="1"/>
          <a:endParaRPr lang="ko-KR" altLang="en-US"/>
        </a:p>
      </dgm:t>
    </dgm:pt>
    <dgm:pt modelId="{61768BA6-7600-427E-A0F6-DBF309923C34}" type="pres">
      <dgm:prSet presAssocID="{ACFF0A4A-3C05-48F6-8A01-050BDF38E4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2A1E711-E275-4BC0-8C9D-810E2A5D9C01}" type="pres">
      <dgm:prSet presAssocID="{52F1CD01-0BBB-47C2-8871-B023A28349D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AE425C-0A7F-4BE0-96D2-6F2ED6A73A7A}" type="pres">
      <dgm:prSet presAssocID="{3B7DB9D6-F39C-4EB2-8842-6FA60E4461AF}" presName="spacer" presStyleCnt="0"/>
      <dgm:spPr/>
    </dgm:pt>
    <dgm:pt modelId="{B9A4BDB2-6DFA-4763-BD09-9A971367651C}" type="pres">
      <dgm:prSet presAssocID="{5DF975D1-874D-4A7C-B26F-4D6E185860E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E8A9CC1-179A-4976-BB88-DC6F485E03D5}" type="pres">
      <dgm:prSet presAssocID="{070D59DD-6A83-433C-BE1A-94B310E5FA2D}" presName="spacer" presStyleCnt="0"/>
      <dgm:spPr/>
    </dgm:pt>
    <dgm:pt modelId="{E8362BF1-E779-44C2-A076-96D8DC7B14B7}" type="pres">
      <dgm:prSet presAssocID="{155B71C4-EE9C-41CB-943B-153B865BFBB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DD66C1C-E497-4870-851C-5156116F4BD6}" type="presOf" srcId="{5DF975D1-874D-4A7C-B26F-4D6E185860ED}" destId="{B9A4BDB2-6DFA-4763-BD09-9A971367651C}" srcOrd="0" destOrd="0" presId="urn:microsoft.com/office/officeart/2005/8/layout/vList2"/>
    <dgm:cxn modelId="{F1A1FF5D-813C-44C7-A390-5DB9B31CACB9}" type="presOf" srcId="{ACFF0A4A-3C05-48F6-8A01-050BDF38E4CA}" destId="{61768BA6-7600-427E-A0F6-DBF309923C34}" srcOrd="0" destOrd="0" presId="urn:microsoft.com/office/officeart/2005/8/layout/vList2"/>
    <dgm:cxn modelId="{A859C3E2-BD60-4FA4-9020-4B07B47485B1}" type="presOf" srcId="{52F1CD01-0BBB-47C2-8871-B023A28349D8}" destId="{42A1E711-E275-4BC0-8C9D-810E2A5D9C01}" srcOrd="0" destOrd="0" presId="urn:microsoft.com/office/officeart/2005/8/layout/vList2"/>
    <dgm:cxn modelId="{A6D5D316-1A6E-4E59-A82A-3E424E21B29D}" srcId="{ACFF0A4A-3C05-48F6-8A01-050BDF38E4CA}" destId="{5DF975D1-874D-4A7C-B26F-4D6E185860ED}" srcOrd="1" destOrd="0" parTransId="{396E10F0-D5A5-4629-A51D-E6E571FD3052}" sibTransId="{070D59DD-6A83-433C-BE1A-94B310E5FA2D}"/>
    <dgm:cxn modelId="{7F8E0E90-F0DD-4E32-960D-B107C1C94D61}" type="presOf" srcId="{155B71C4-EE9C-41CB-943B-153B865BFBBB}" destId="{E8362BF1-E779-44C2-A076-96D8DC7B14B7}" srcOrd="0" destOrd="0" presId="urn:microsoft.com/office/officeart/2005/8/layout/vList2"/>
    <dgm:cxn modelId="{01D85BA8-6D4E-4153-BFFE-520E905DD12A}" srcId="{ACFF0A4A-3C05-48F6-8A01-050BDF38E4CA}" destId="{52F1CD01-0BBB-47C2-8871-B023A28349D8}" srcOrd="0" destOrd="0" parTransId="{30069C6A-462E-499A-A0DB-CFCCE5A85BB3}" sibTransId="{3B7DB9D6-F39C-4EB2-8842-6FA60E4461AF}"/>
    <dgm:cxn modelId="{2BEFCFE4-9199-461B-9647-34F45C2E4CFF}" srcId="{ACFF0A4A-3C05-48F6-8A01-050BDF38E4CA}" destId="{155B71C4-EE9C-41CB-943B-153B865BFBBB}" srcOrd="2" destOrd="0" parTransId="{39F91EA0-0CC4-41BB-878D-C63BE0FA3F8C}" sibTransId="{FF343A17-9379-4DC8-94C6-C00FFB31E827}"/>
    <dgm:cxn modelId="{AEFEA86F-FE7F-4DE6-B904-42CC7DA53AEF}" type="presParOf" srcId="{61768BA6-7600-427E-A0F6-DBF309923C34}" destId="{42A1E711-E275-4BC0-8C9D-810E2A5D9C01}" srcOrd="0" destOrd="0" presId="urn:microsoft.com/office/officeart/2005/8/layout/vList2"/>
    <dgm:cxn modelId="{A1CAD424-B431-4881-B55C-63F4979CBE0F}" type="presParOf" srcId="{61768BA6-7600-427E-A0F6-DBF309923C34}" destId="{76AE425C-0A7F-4BE0-96D2-6F2ED6A73A7A}" srcOrd="1" destOrd="0" presId="urn:microsoft.com/office/officeart/2005/8/layout/vList2"/>
    <dgm:cxn modelId="{275C24AB-5479-4647-B4E0-E19395D3A9CB}" type="presParOf" srcId="{61768BA6-7600-427E-A0F6-DBF309923C34}" destId="{B9A4BDB2-6DFA-4763-BD09-9A971367651C}" srcOrd="2" destOrd="0" presId="urn:microsoft.com/office/officeart/2005/8/layout/vList2"/>
    <dgm:cxn modelId="{B16657F6-DAB4-4ED7-8A1D-32567EB9CBF7}" type="presParOf" srcId="{61768BA6-7600-427E-A0F6-DBF309923C34}" destId="{4E8A9CC1-179A-4976-BB88-DC6F485E03D5}" srcOrd="3" destOrd="0" presId="urn:microsoft.com/office/officeart/2005/8/layout/vList2"/>
    <dgm:cxn modelId="{E8A2D03D-90EB-4737-B7F7-6771E476E029}" type="presParOf" srcId="{61768BA6-7600-427E-A0F6-DBF309923C34}" destId="{E8362BF1-E779-44C2-A076-96D8DC7B14B7}" srcOrd="4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8592CDE-01EB-4925-B8D3-A73B60ABF3A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CA579B8-F85E-4D93-A235-0A0350BAFA63}">
      <dgm:prSet/>
      <dgm:spPr/>
      <dgm:t>
        <a:bodyPr/>
        <a:lstStyle/>
        <a:p>
          <a:pPr rtl="0" latinLnBrk="1"/>
          <a:r>
            <a:rPr lang="ko-KR" dirty="0" smtClean="0"/>
            <a:t>상</a:t>
          </a:r>
          <a:r>
            <a:rPr lang="ko-KR" altLang="en-US" dirty="0" smtClean="0"/>
            <a:t>부 </a:t>
          </a:r>
          <a:r>
            <a:rPr lang="ko-KR" dirty="0" err="1" smtClean="0"/>
            <a:t>승모근</a:t>
          </a:r>
          <a:r>
            <a:rPr lang="en-US" dirty="0" smtClean="0"/>
            <a:t>(upper </a:t>
          </a:r>
          <a:r>
            <a:rPr lang="en-US" dirty="0" err="1" smtClean="0"/>
            <a:t>trapezius</a:t>
          </a:r>
          <a:r>
            <a:rPr lang="en-US" dirty="0" smtClean="0"/>
            <a:t> muscle)</a:t>
          </a:r>
          <a:endParaRPr lang="ko-KR" dirty="0"/>
        </a:p>
      </dgm:t>
    </dgm:pt>
    <dgm:pt modelId="{C120C379-E3DA-4E53-99A6-AEC13F0F01D2}" type="parTrans" cxnId="{A0563CB5-99D9-4154-9150-04FEF4C97D43}">
      <dgm:prSet/>
      <dgm:spPr/>
      <dgm:t>
        <a:bodyPr/>
        <a:lstStyle/>
        <a:p>
          <a:pPr latinLnBrk="1"/>
          <a:endParaRPr lang="ko-KR" altLang="en-US"/>
        </a:p>
      </dgm:t>
    </dgm:pt>
    <dgm:pt modelId="{D5DFD0B7-C5E9-471F-BE89-37291537FE11}" type="sibTrans" cxnId="{A0563CB5-99D9-4154-9150-04FEF4C97D43}">
      <dgm:prSet/>
      <dgm:spPr/>
      <dgm:t>
        <a:bodyPr/>
        <a:lstStyle/>
        <a:p>
          <a:pPr latinLnBrk="1"/>
          <a:endParaRPr lang="ko-KR" altLang="en-US"/>
        </a:p>
      </dgm:t>
    </dgm:pt>
    <dgm:pt modelId="{59D6DCA4-9FB6-4FED-A617-A604A275AB55}">
      <dgm:prSet/>
      <dgm:spPr/>
      <dgm:t>
        <a:bodyPr/>
        <a:lstStyle/>
        <a:p>
          <a:pPr rtl="0" latinLnBrk="1"/>
          <a:r>
            <a:rPr lang="ko-KR" dirty="0" err="1" smtClean="0"/>
            <a:t>흉쇄유돌근</a:t>
          </a:r>
          <a:r>
            <a:rPr lang="en-US" dirty="0" smtClean="0"/>
            <a:t>(</a:t>
          </a:r>
          <a:r>
            <a:rPr lang="en-US" dirty="0" err="1" smtClean="0"/>
            <a:t>sternocleidomastoid</a:t>
          </a:r>
          <a:r>
            <a:rPr lang="en-US" dirty="0" smtClean="0"/>
            <a:t> muscle)</a:t>
          </a:r>
          <a:endParaRPr lang="ko-KR" dirty="0"/>
        </a:p>
      </dgm:t>
    </dgm:pt>
    <dgm:pt modelId="{8E1D8A6A-A2E3-4F30-BC03-82818B3819DC}" type="parTrans" cxnId="{76AD9A22-8987-4D31-A807-622DE392DE74}">
      <dgm:prSet/>
      <dgm:spPr/>
      <dgm:t>
        <a:bodyPr/>
        <a:lstStyle/>
        <a:p>
          <a:pPr latinLnBrk="1"/>
          <a:endParaRPr lang="ko-KR" altLang="en-US"/>
        </a:p>
      </dgm:t>
    </dgm:pt>
    <dgm:pt modelId="{49E800DD-E55C-444D-94C2-B31CC5EB99FD}" type="sibTrans" cxnId="{76AD9A22-8987-4D31-A807-622DE392DE74}">
      <dgm:prSet/>
      <dgm:spPr/>
      <dgm:t>
        <a:bodyPr/>
        <a:lstStyle/>
        <a:p>
          <a:pPr latinLnBrk="1"/>
          <a:endParaRPr lang="ko-KR" altLang="en-US"/>
        </a:p>
      </dgm:t>
    </dgm:pt>
    <dgm:pt modelId="{EB1EEA73-D04D-4020-AB27-BE8A329C1186}" type="pres">
      <dgm:prSet presAssocID="{C8592CDE-01EB-4925-B8D3-A73B60ABF3A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9410AF-B4A5-4BCC-A827-C5F8FE30EB89}" type="pres">
      <dgm:prSet presAssocID="{2CA579B8-F85E-4D93-A235-0A0350BAFA63}" presName="root" presStyleCnt="0"/>
      <dgm:spPr/>
    </dgm:pt>
    <dgm:pt modelId="{D357BFAA-86E9-44F2-8A77-B2C6FA3FB381}" type="pres">
      <dgm:prSet presAssocID="{2CA579B8-F85E-4D93-A235-0A0350BAFA63}" presName="rootComposite" presStyleCnt="0"/>
      <dgm:spPr/>
    </dgm:pt>
    <dgm:pt modelId="{303848A8-B4DE-413A-A46A-6F9DD2D6696E}" type="pres">
      <dgm:prSet presAssocID="{2CA579B8-F85E-4D93-A235-0A0350BAFA63}" presName="rootText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92062A70-B22F-4837-8801-94FDC22D82C1}" type="pres">
      <dgm:prSet presAssocID="{2CA579B8-F85E-4D93-A235-0A0350BAFA63}" presName="rootConnector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6688F5A9-6FED-42F7-838A-71008ECA23E1}" type="pres">
      <dgm:prSet presAssocID="{2CA579B8-F85E-4D93-A235-0A0350BAFA63}" presName="childShape" presStyleCnt="0"/>
      <dgm:spPr/>
    </dgm:pt>
    <dgm:pt modelId="{C1CD7A8E-2943-422E-9D45-EE94174C13E1}" type="pres">
      <dgm:prSet presAssocID="{59D6DCA4-9FB6-4FED-A617-A604A275AB55}" presName="root" presStyleCnt="0"/>
      <dgm:spPr/>
    </dgm:pt>
    <dgm:pt modelId="{B8C7C0A4-7806-4F39-93BD-B21D023A5342}" type="pres">
      <dgm:prSet presAssocID="{59D6DCA4-9FB6-4FED-A617-A604A275AB55}" presName="rootComposite" presStyleCnt="0"/>
      <dgm:spPr/>
    </dgm:pt>
    <dgm:pt modelId="{BFDBF053-192F-4AD0-9838-25D3A72BD257}" type="pres">
      <dgm:prSet presAssocID="{59D6DCA4-9FB6-4FED-A617-A604A275AB55}" presName="rootText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FA979B91-7CD6-4025-B12E-38BB7DB3AC9F}" type="pres">
      <dgm:prSet presAssocID="{59D6DCA4-9FB6-4FED-A617-A604A275AB55}" presName="rootConnector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FBFAD768-632E-432E-8EF0-D6964DFD75E1}" type="pres">
      <dgm:prSet presAssocID="{59D6DCA4-9FB6-4FED-A617-A604A275AB55}" presName="childShape" presStyleCnt="0"/>
      <dgm:spPr/>
    </dgm:pt>
  </dgm:ptLst>
  <dgm:cxnLst>
    <dgm:cxn modelId="{B0F9458B-D984-4F35-964C-DD05C73A6D7D}" type="presOf" srcId="{59D6DCA4-9FB6-4FED-A617-A604A275AB55}" destId="{BFDBF053-192F-4AD0-9838-25D3A72BD257}" srcOrd="0" destOrd="0" presId="urn:microsoft.com/office/officeart/2005/8/layout/hierarchy3"/>
    <dgm:cxn modelId="{A0563CB5-99D9-4154-9150-04FEF4C97D43}" srcId="{C8592CDE-01EB-4925-B8D3-A73B60ABF3AA}" destId="{2CA579B8-F85E-4D93-A235-0A0350BAFA63}" srcOrd="0" destOrd="0" parTransId="{C120C379-E3DA-4E53-99A6-AEC13F0F01D2}" sibTransId="{D5DFD0B7-C5E9-471F-BE89-37291537FE11}"/>
    <dgm:cxn modelId="{AB61ED9A-64E6-4EBB-A7C7-2D90CE22AF82}" type="presOf" srcId="{2CA579B8-F85E-4D93-A235-0A0350BAFA63}" destId="{303848A8-B4DE-413A-A46A-6F9DD2D6696E}" srcOrd="0" destOrd="0" presId="urn:microsoft.com/office/officeart/2005/8/layout/hierarchy3"/>
    <dgm:cxn modelId="{4C2774CC-CC0F-4E9E-87C1-B861256AD123}" type="presOf" srcId="{59D6DCA4-9FB6-4FED-A617-A604A275AB55}" destId="{FA979B91-7CD6-4025-B12E-38BB7DB3AC9F}" srcOrd="1" destOrd="0" presId="urn:microsoft.com/office/officeart/2005/8/layout/hierarchy3"/>
    <dgm:cxn modelId="{25E7552A-AC10-4B5A-97F6-E0692D609009}" type="presOf" srcId="{2CA579B8-F85E-4D93-A235-0A0350BAFA63}" destId="{92062A70-B22F-4837-8801-94FDC22D82C1}" srcOrd="1" destOrd="0" presId="urn:microsoft.com/office/officeart/2005/8/layout/hierarchy3"/>
    <dgm:cxn modelId="{76AD9A22-8987-4D31-A807-622DE392DE74}" srcId="{C8592CDE-01EB-4925-B8D3-A73B60ABF3AA}" destId="{59D6DCA4-9FB6-4FED-A617-A604A275AB55}" srcOrd="1" destOrd="0" parTransId="{8E1D8A6A-A2E3-4F30-BC03-82818B3819DC}" sibTransId="{49E800DD-E55C-444D-94C2-B31CC5EB99FD}"/>
    <dgm:cxn modelId="{86E2C818-6673-4EC9-867B-93143B75D554}" type="presOf" srcId="{C8592CDE-01EB-4925-B8D3-A73B60ABF3AA}" destId="{EB1EEA73-D04D-4020-AB27-BE8A329C1186}" srcOrd="0" destOrd="0" presId="urn:microsoft.com/office/officeart/2005/8/layout/hierarchy3"/>
    <dgm:cxn modelId="{46DD056E-0DEC-45B6-8BF9-37BF25A01C47}" type="presParOf" srcId="{EB1EEA73-D04D-4020-AB27-BE8A329C1186}" destId="{279410AF-B4A5-4BCC-A827-C5F8FE30EB89}" srcOrd="0" destOrd="0" presId="urn:microsoft.com/office/officeart/2005/8/layout/hierarchy3"/>
    <dgm:cxn modelId="{EA9E2C4C-600A-4C24-9297-20EA05E7905D}" type="presParOf" srcId="{279410AF-B4A5-4BCC-A827-C5F8FE30EB89}" destId="{D357BFAA-86E9-44F2-8A77-B2C6FA3FB381}" srcOrd="0" destOrd="0" presId="urn:microsoft.com/office/officeart/2005/8/layout/hierarchy3"/>
    <dgm:cxn modelId="{D287DB2C-9D94-4EC7-850B-F11452501013}" type="presParOf" srcId="{D357BFAA-86E9-44F2-8A77-B2C6FA3FB381}" destId="{303848A8-B4DE-413A-A46A-6F9DD2D6696E}" srcOrd="0" destOrd="0" presId="urn:microsoft.com/office/officeart/2005/8/layout/hierarchy3"/>
    <dgm:cxn modelId="{8F7F3470-71C0-4C8F-8AA5-F24ECB0A119C}" type="presParOf" srcId="{D357BFAA-86E9-44F2-8A77-B2C6FA3FB381}" destId="{92062A70-B22F-4837-8801-94FDC22D82C1}" srcOrd="1" destOrd="0" presId="urn:microsoft.com/office/officeart/2005/8/layout/hierarchy3"/>
    <dgm:cxn modelId="{EDCB383D-C232-479B-9A01-765455D30FB6}" type="presParOf" srcId="{279410AF-B4A5-4BCC-A827-C5F8FE30EB89}" destId="{6688F5A9-6FED-42F7-838A-71008ECA23E1}" srcOrd="1" destOrd="0" presId="urn:microsoft.com/office/officeart/2005/8/layout/hierarchy3"/>
    <dgm:cxn modelId="{92950CB2-F1EF-464F-8DE5-67B5EFBE9AC1}" type="presParOf" srcId="{EB1EEA73-D04D-4020-AB27-BE8A329C1186}" destId="{C1CD7A8E-2943-422E-9D45-EE94174C13E1}" srcOrd="1" destOrd="0" presId="urn:microsoft.com/office/officeart/2005/8/layout/hierarchy3"/>
    <dgm:cxn modelId="{3D15321F-D424-4208-9C54-2FF52E46D50D}" type="presParOf" srcId="{C1CD7A8E-2943-422E-9D45-EE94174C13E1}" destId="{B8C7C0A4-7806-4F39-93BD-B21D023A5342}" srcOrd="0" destOrd="0" presId="urn:microsoft.com/office/officeart/2005/8/layout/hierarchy3"/>
    <dgm:cxn modelId="{498BC039-578C-4035-9535-5601DDE0159E}" type="presParOf" srcId="{B8C7C0A4-7806-4F39-93BD-B21D023A5342}" destId="{BFDBF053-192F-4AD0-9838-25D3A72BD257}" srcOrd="0" destOrd="0" presId="urn:microsoft.com/office/officeart/2005/8/layout/hierarchy3"/>
    <dgm:cxn modelId="{C23D64B6-D04B-410A-ACE0-1AF52183BF44}" type="presParOf" srcId="{B8C7C0A4-7806-4F39-93BD-B21D023A5342}" destId="{FA979B91-7CD6-4025-B12E-38BB7DB3AC9F}" srcOrd="1" destOrd="0" presId="urn:microsoft.com/office/officeart/2005/8/layout/hierarchy3"/>
    <dgm:cxn modelId="{E3D3F98A-D6BC-4871-810E-E3FC0E35D5C7}" type="presParOf" srcId="{C1CD7A8E-2943-422E-9D45-EE94174C13E1}" destId="{FBFAD768-632E-432E-8EF0-D6964DFD75E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BCB565-4EC4-44B6-9777-B87EE1C88CB0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pPr latinLnBrk="1"/>
          <a:endParaRPr lang="ko-KR" altLang="en-US"/>
        </a:p>
      </dgm:t>
    </dgm:pt>
    <dgm:pt modelId="{A674B70D-3946-4B95-B801-C0071C1BCAE7}">
      <dgm:prSet/>
      <dgm:spPr/>
      <dgm:t>
        <a:bodyPr/>
        <a:lstStyle/>
        <a:p>
          <a:pPr rtl="0" latinLnBrk="1"/>
          <a:r>
            <a:rPr lang="ko-KR" dirty="0" smtClean="0"/>
            <a:t>상부 등</a:t>
          </a:r>
          <a:r>
            <a:rPr lang="en-US" dirty="0" smtClean="0"/>
            <a:t>(Upper back)</a:t>
          </a:r>
          <a:r>
            <a:rPr lang="ko-KR" dirty="0" smtClean="0"/>
            <a:t>과</a:t>
          </a:r>
          <a:r>
            <a:rPr lang="en-US" dirty="0" smtClean="0"/>
            <a:t> </a:t>
          </a:r>
          <a:r>
            <a:rPr lang="ko-KR" dirty="0" smtClean="0"/>
            <a:t>목의 뒤쪽 </a:t>
          </a:r>
          <a:r>
            <a:rPr lang="ko-KR" dirty="0" err="1" smtClean="0"/>
            <a:t>천층의</a:t>
          </a:r>
          <a:r>
            <a:rPr lang="ko-KR" dirty="0" smtClean="0"/>
            <a:t> 근육 대부분을 덮고 있는 얇고 편평한 근육으로 한 쌍일 때는 다이아몬드 형</a:t>
          </a:r>
          <a:endParaRPr lang="en-US" dirty="0"/>
        </a:p>
      </dgm:t>
    </dgm:pt>
    <dgm:pt modelId="{B2DF04DF-3958-4085-BA18-D1F868FE153C}" type="parTrans" cxnId="{77D43F8D-D15B-49E5-B80D-95158EEEAAB7}">
      <dgm:prSet/>
      <dgm:spPr/>
      <dgm:t>
        <a:bodyPr/>
        <a:lstStyle/>
        <a:p>
          <a:pPr latinLnBrk="1"/>
          <a:endParaRPr lang="ko-KR" altLang="en-US"/>
        </a:p>
      </dgm:t>
    </dgm:pt>
    <dgm:pt modelId="{E2F37120-682E-4AF0-9C88-4B936B5BEE73}" type="sibTrans" cxnId="{77D43F8D-D15B-49E5-B80D-95158EEEAAB7}">
      <dgm:prSet/>
      <dgm:spPr/>
      <dgm:t>
        <a:bodyPr/>
        <a:lstStyle/>
        <a:p>
          <a:pPr latinLnBrk="1"/>
          <a:endParaRPr lang="ko-KR" altLang="en-US"/>
        </a:p>
      </dgm:t>
    </dgm:pt>
    <dgm:pt modelId="{DD32C348-F132-4916-A478-808C910DE504}">
      <dgm:prSet/>
      <dgm:spPr/>
      <dgm:t>
        <a:bodyPr/>
        <a:lstStyle/>
        <a:p>
          <a:pPr rtl="0" latinLnBrk="1"/>
          <a:r>
            <a:rPr lang="ko-KR" dirty="0" err="1" smtClean="0"/>
            <a:t>흉쇄유돌근과</a:t>
          </a:r>
          <a:r>
            <a:rPr lang="ko-KR" dirty="0" smtClean="0"/>
            <a:t> 더불어 스트레스 근육으로 정서적 긴장으로도 근육의 긴장과 통증유발점이 가장 잘 생겨 급성 </a:t>
          </a:r>
          <a:r>
            <a:rPr lang="ko-KR" dirty="0" err="1" smtClean="0"/>
            <a:t>경추</a:t>
          </a:r>
          <a:r>
            <a:rPr lang="ko-KR" dirty="0" smtClean="0"/>
            <a:t> 경직과 </a:t>
          </a:r>
          <a:r>
            <a:rPr lang="ko-KR" dirty="0" err="1" smtClean="0"/>
            <a:t>긴정성</a:t>
          </a:r>
          <a:r>
            <a:rPr lang="ko-KR" dirty="0" smtClean="0"/>
            <a:t> 두통</a:t>
          </a:r>
          <a:r>
            <a:rPr lang="en-US" dirty="0" smtClean="0"/>
            <a:t>, </a:t>
          </a:r>
          <a:r>
            <a:rPr lang="ko-KR" dirty="0" smtClean="0"/>
            <a:t>편두통을 일으킴</a:t>
          </a:r>
          <a:endParaRPr lang="en-US" dirty="0"/>
        </a:p>
      </dgm:t>
    </dgm:pt>
    <dgm:pt modelId="{9F271789-EBD4-4847-9224-625B228F6302}" type="parTrans" cxnId="{1D85334A-6A54-49FB-A0CE-F9440094073D}">
      <dgm:prSet/>
      <dgm:spPr/>
      <dgm:t>
        <a:bodyPr/>
        <a:lstStyle/>
        <a:p>
          <a:pPr latinLnBrk="1"/>
          <a:endParaRPr lang="ko-KR" altLang="en-US"/>
        </a:p>
      </dgm:t>
    </dgm:pt>
    <dgm:pt modelId="{2D1214E4-7CB9-446F-92B0-C9D8232F31AD}" type="sibTrans" cxnId="{1D85334A-6A54-49FB-A0CE-F9440094073D}">
      <dgm:prSet/>
      <dgm:spPr/>
      <dgm:t>
        <a:bodyPr/>
        <a:lstStyle/>
        <a:p>
          <a:pPr latinLnBrk="1"/>
          <a:endParaRPr lang="ko-KR" altLang="en-US"/>
        </a:p>
      </dgm:t>
    </dgm:pt>
    <dgm:pt modelId="{4977AB91-B488-46F4-9096-D5DCE242E652}">
      <dgm:prSet/>
      <dgm:spPr/>
      <dgm:t>
        <a:bodyPr/>
        <a:lstStyle/>
        <a:p>
          <a:pPr rtl="0" latinLnBrk="1"/>
          <a:r>
            <a:rPr lang="ko-KR" dirty="0" smtClean="0"/>
            <a:t>상부 </a:t>
          </a:r>
          <a:r>
            <a:rPr lang="ko-KR" dirty="0" err="1" smtClean="0"/>
            <a:t>승모근이</a:t>
          </a:r>
          <a:r>
            <a:rPr lang="ko-KR" dirty="0" smtClean="0"/>
            <a:t> 긴장되어 뒷골이 뻐근하고 어깻죽지 무거움</a:t>
          </a:r>
          <a:endParaRPr lang="en-US" dirty="0"/>
        </a:p>
      </dgm:t>
    </dgm:pt>
    <dgm:pt modelId="{C0E931B4-2CAD-40A2-8B0E-865A159AA6A6}" type="parTrans" cxnId="{94E360FD-908D-48F0-8140-920FFD48B8EC}">
      <dgm:prSet/>
      <dgm:spPr/>
      <dgm:t>
        <a:bodyPr/>
        <a:lstStyle/>
        <a:p>
          <a:pPr latinLnBrk="1"/>
          <a:endParaRPr lang="ko-KR" altLang="en-US"/>
        </a:p>
      </dgm:t>
    </dgm:pt>
    <dgm:pt modelId="{4912DB63-91E7-47D7-9AAE-061E5693B7A7}" type="sibTrans" cxnId="{94E360FD-908D-48F0-8140-920FFD48B8EC}">
      <dgm:prSet/>
      <dgm:spPr/>
      <dgm:t>
        <a:bodyPr/>
        <a:lstStyle/>
        <a:p>
          <a:pPr latinLnBrk="1"/>
          <a:endParaRPr lang="ko-KR" altLang="en-US"/>
        </a:p>
      </dgm:t>
    </dgm:pt>
    <dgm:pt modelId="{ED5EE103-6C54-4D30-AC14-69348ECB2548}" type="pres">
      <dgm:prSet presAssocID="{CFBCB565-4EC4-44B6-9777-B87EE1C88C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440877-CEFA-4AFF-9C99-00FCC9BAA05B}" type="pres">
      <dgm:prSet presAssocID="{A674B70D-3946-4B95-B801-C0071C1BCAE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3120829-0877-4F02-A105-16A97AD8D6EC}" type="pres">
      <dgm:prSet presAssocID="{E2F37120-682E-4AF0-9C88-4B936B5BEE73}" presName="spacer" presStyleCnt="0"/>
      <dgm:spPr/>
    </dgm:pt>
    <dgm:pt modelId="{6C58795C-FAC0-4D06-BD92-5579C3889902}" type="pres">
      <dgm:prSet presAssocID="{DD32C348-F132-4916-A478-808C910DE50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21ED7CA-E003-43AD-A81C-D22D8A8217D7}" type="pres">
      <dgm:prSet presAssocID="{2D1214E4-7CB9-446F-92B0-C9D8232F31AD}" presName="spacer" presStyleCnt="0"/>
      <dgm:spPr/>
    </dgm:pt>
    <dgm:pt modelId="{B55975A7-82A6-40FB-B0BB-709551BEB1F3}" type="pres">
      <dgm:prSet presAssocID="{4977AB91-B488-46F4-9096-D5DCE242E65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7D43F8D-D15B-49E5-B80D-95158EEEAAB7}" srcId="{CFBCB565-4EC4-44B6-9777-B87EE1C88CB0}" destId="{A674B70D-3946-4B95-B801-C0071C1BCAE7}" srcOrd="0" destOrd="0" parTransId="{B2DF04DF-3958-4085-BA18-D1F868FE153C}" sibTransId="{E2F37120-682E-4AF0-9C88-4B936B5BEE73}"/>
    <dgm:cxn modelId="{94E360FD-908D-48F0-8140-920FFD48B8EC}" srcId="{CFBCB565-4EC4-44B6-9777-B87EE1C88CB0}" destId="{4977AB91-B488-46F4-9096-D5DCE242E652}" srcOrd="2" destOrd="0" parTransId="{C0E931B4-2CAD-40A2-8B0E-865A159AA6A6}" sibTransId="{4912DB63-91E7-47D7-9AAE-061E5693B7A7}"/>
    <dgm:cxn modelId="{C72AD288-F821-4D4F-8549-132E694D5FF2}" type="presOf" srcId="{DD32C348-F132-4916-A478-808C910DE504}" destId="{6C58795C-FAC0-4D06-BD92-5579C3889902}" srcOrd="0" destOrd="0" presId="urn:microsoft.com/office/officeart/2005/8/layout/vList2"/>
    <dgm:cxn modelId="{33C4199A-AE97-4431-BDC9-C31025F0C1F2}" type="presOf" srcId="{4977AB91-B488-46F4-9096-D5DCE242E652}" destId="{B55975A7-82A6-40FB-B0BB-709551BEB1F3}" srcOrd="0" destOrd="0" presId="urn:microsoft.com/office/officeart/2005/8/layout/vList2"/>
    <dgm:cxn modelId="{31BED38E-5EE0-4F0E-9336-9F66D898AFDD}" type="presOf" srcId="{A674B70D-3946-4B95-B801-C0071C1BCAE7}" destId="{01440877-CEFA-4AFF-9C99-00FCC9BAA05B}" srcOrd="0" destOrd="0" presId="urn:microsoft.com/office/officeart/2005/8/layout/vList2"/>
    <dgm:cxn modelId="{8029AF80-B67A-4DBA-BBD5-FDB40A81F266}" type="presOf" srcId="{CFBCB565-4EC4-44B6-9777-B87EE1C88CB0}" destId="{ED5EE103-6C54-4D30-AC14-69348ECB2548}" srcOrd="0" destOrd="0" presId="urn:microsoft.com/office/officeart/2005/8/layout/vList2"/>
    <dgm:cxn modelId="{1D85334A-6A54-49FB-A0CE-F9440094073D}" srcId="{CFBCB565-4EC4-44B6-9777-B87EE1C88CB0}" destId="{DD32C348-F132-4916-A478-808C910DE504}" srcOrd="1" destOrd="0" parTransId="{9F271789-EBD4-4847-9224-625B228F6302}" sibTransId="{2D1214E4-7CB9-446F-92B0-C9D8232F31AD}"/>
    <dgm:cxn modelId="{7DB1ABFF-F9C5-4681-A4DC-AA2FECC9BE9E}" type="presParOf" srcId="{ED5EE103-6C54-4D30-AC14-69348ECB2548}" destId="{01440877-CEFA-4AFF-9C99-00FCC9BAA05B}" srcOrd="0" destOrd="0" presId="urn:microsoft.com/office/officeart/2005/8/layout/vList2"/>
    <dgm:cxn modelId="{F70E0843-1DB9-46C9-8F2F-5DE12AC2175E}" type="presParOf" srcId="{ED5EE103-6C54-4D30-AC14-69348ECB2548}" destId="{53120829-0877-4F02-A105-16A97AD8D6EC}" srcOrd="1" destOrd="0" presId="urn:microsoft.com/office/officeart/2005/8/layout/vList2"/>
    <dgm:cxn modelId="{214793DA-2075-4632-97B3-1081A2372EB3}" type="presParOf" srcId="{ED5EE103-6C54-4D30-AC14-69348ECB2548}" destId="{6C58795C-FAC0-4D06-BD92-5579C3889902}" srcOrd="2" destOrd="0" presId="urn:microsoft.com/office/officeart/2005/8/layout/vList2"/>
    <dgm:cxn modelId="{1C2013DE-DA8F-4FB5-A2AE-2F6C154832B1}" type="presParOf" srcId="{ED5EE103-6C54-4D30-AC14-69348ECB2548}" destId="{C21ED7CA-E003-43AD-A81C-D22D8A8217D7}" srcOrd="3" destOrd="0" presId="urn:microsoft.com/office/officeart/2005/8/layout/vList2"/>
    <dgm:cxn modelId="{FDFE0FC6-E289-4AE3-A333-3E0F1CE9D918}" type="presParOf" srcId="{ED5EE103-6C54-4D30-AC14-69348ECB2548}" destId="{B55975A7-82A6-40FB-B0BB-709551BEB1F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221F6B3-C42B-480A-8C8A-C8690635293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5B393F38-3E4E-4F7B-B004-828040EEBA5A}">
      <dgm:prSet/>
      <dgm:spPr/>
      <dgm:t>
        <a:bodyPr/>
        <a:lstStyle/>
        <a:p>
          <a:pPr algn="just" rtl="0" latinLnBrk="1"/>
          <a:r>
            <a:rPr lang="ko-KR" dirty="0" smtClean="0"/>
            <a:t>목의 </a:t>
          </a:r>
          <a:r>
            <a:rPr lang="ko-KR" dirty="0" err="1" smtClean="0"/>
            <a:t>후외측</a:t>
          </a:r>
          <a:r>
            <a:rPr lang="en-US" dirty="0" smtClean="0"/>
            <a:t>, </a:t>
          </a:r>
          <a:r>
            <a:rPr lang="ko-KR" dirty="0" err="1" smtClean="0"/>
            <a:t>유양돌기</a:t>
          </a:r>
          <a:r>
            <a:rPr lang="en-US" dirty="0" smtClean="0"/>
            <a:t>, </a:t>
          </a:r>
          <a:r>
            <a:rPr lang="ko-KR" dirty="0" smtClean="0"/>
            <a:t>심하면 머리의 </a:t>
          </a:r>
          <a:r>
            <a:rPr lang="ko-KR" dirty="0" err="1" smtClean="0"/>
            <a:t>외측면의</a:t>
          </a:r>
          <a:r>
            <a:rPr lang="ko-KR" dirty="0" smtClean="0"/>
            <a:t> 관자놀이와 안구뒤쪽</a:t>
          </a:r>
          <a:r>
            <a:rPr lang="en-US" dirty="0" smtClean="0"/>
            <a:t>, </a:t>
          </a:r>
          <a:r>
            <a:rPr lang="ko-KR" dirty="0" err="1" smtClean="0"/>
            <a:t>하악각에</a:t>
          </a:r>
          <a:r>
            <a:rPr lang="ko-KR" dirty="0" smtClean="0"/>
            <a:t> </a:t>
          </a:r>
          <a:r>
            <a:rPr lang="ko-KR" dirty="0" err="1" smtClean="0"/>
            <a:t>전이통이</a:t>
          </a:r>
          <a:r>
            <a:rPr lang="ko-KR" dirty="0" smtClean="0"/>
            <a:t> 일어난다</a:t>
          </a:r>
          <a:r>
            <a:rPr lang="en-US" dirty="0" smtClean="0"/>
            <a:t>. </a:t>
          </a:r>
          <a:r>
            <a:rPr lang="ko-KR" dirty="0" smtClean="0"/>
            <a:t>어떤 경우는 후두부</a:t>
          </a:r>
          <a:r>
            <a:rPr lang="en-US" dirty="0" smtClean="0"/>
            <a:t>, </a:t>
          </a:r>
          <a:r>
            <a:rPr lang="ko-KR" dirty="0" smtClean="0"/>
            <a:t>어금니</a:t>
          </a:r>
          <a:r>
            <a:rPr lang="en-US" dirty="0" smtClean="0"/>
            <a:t>, </a:t>
          </a:r>
          <a:r>
            <a:rPr lang="ko-KR" dirty="0" smtClean="0"/>
            <a:t>귀의 </a:t>
          </a:r>
          <a:r>
            <a:rPr lang="ko-KR" dirty="0" err="1" smtClean="0"/>
            <a:t>후면부</a:t>
          </a:r>
          <a:endParaRPr lang="en-US" dirty="0"/>
        </a:p>
      </dgm:t>
    </dgm:pt>
    <dgm:pt modelId="{98C457F9-A932-409E-B542-04E2CE94FCFD}" type="parTrans" cxnId="{35D4488C-EF4D-477C-988B-D1390B399D03}">
      <dgm:prSet/>
      <dgm:spPr/>
      <dgm:t>
        <a:bodyPr/>
        <a:lstStyle/>
        <a:p>
          <a:pPr latinLnBrk="1"/>
          <a:endParaRPr lang="ko-KR" altLang="en-US"/>
        </a:p>
      </dgm:t>
    </dgm:pt>
    <dgm:pt modelId="{F8DA4DF4-E280-406F-B72E-DFE94E330F9C}" type="sibTrans" cxnId="{35D4488C-EF4D-477C-988B-D1390B399D03}">
      <dgm:prSet/>
      <dgm:spPr/>
      <dgm:t>
        <a:bodyPr/>
        <a:lstStyle/>
        <a:p>
          <a:pPr latinLnBrk="1"/>
          <a:endParaRPr lang="ko-KR" altLang="en-US"/>
        </a:p>
      </dgm:t>
    </dgm:pt>
    <dgm:pt modelId="{025B5F9D-5099-4BE9-A06C-A64CB68CBBEF}">
      <dgm:prSet/>
      <dgm:spPr/>
      <dgm:t>
        <a:bodyPr/>
        <a:lstStyle/>
        <a:p>
          <a:pPr rtl="0" latinLnBrk="1"/>
          <a:r>
            <a:rPr lang="ko-KR" dirty="0" smtClean="0"/>
            <a:t>초기 </a:t>
          </a:r>
          <a:r>
            <a:rPr lang="en-US" dirty="0" smtClean="0"/>
            <a:t>: </a:t>
          </a:r>
          <a:r>
            <a:rPr lang="ko-KR" dirty="0" smtClean="0"/>
            <a:t>어깨가 무겁고 목이 </a:t>
          </a:r>
          <a:r>
            <a:rPr lang="ko-KR" dirty="0" err="1" smtClean="0"/>
            <a:t>뻐근</a:t>
          </a:r>
          <a:endParaRPr lang="en-US" dirty="0"/>
        </a:p>
      </dgm:t>
    </dgm:pt>
    <dgm:pt modelId="{7B2F11EF-78A0-45FF-B6FA-854B2563E742}" type="parTrans" cxnId="{F965FA31-52A7-41A2-A2C2-46DF589AC77A}">
      <dgm:prSet/>
      <dgm:spPr/>
      <dgm:t>
        <a:bodyPr/>
        <a:lstStyle/>
        <a:p>
          <a:pPr latinLnBrk="1"/>
          <a:endParaRPr lang="ko-KR" altLang="en-US"/>
        </a:p>
      </dgm:t>
    </dgm:pt>
    <dgm:pt modelId="{87A5E177-6333-4096-970A-FACE7FCE831A}" type="sibTrans" cxnId="{F965FA31-52A7-41A2-A2C2-46DF589AC77A}">
      <dgm:prSet/>
      <dgm:spPr/>
      <dgm:t>
        <a:bodyPr/>
        <a:lstStyle/>
        <a:p>
          <a:pPr latinLnBrk="1"/>
          <a:endParaRPr lang="ko-KR" altLang="en-US"/>
        </a:p>
      </dgm:t>
    </dgm:pt>
    <dgm:pt modelId="{765D396D-2270-472F-A947-BE3A55D55FB4}">
      <dgm:prSet/>
      <dgm:spPr/>
      <dgm:t>
        <a:bodyPr/>
        <a:lstStyle/>
        <a:p>
          <a:pPr rtl="0" latinLnBrk="1"/>
          <a:r>
            <a:rPr lang="ko-KR" dirty="0" smtClean="0"/>
            <a:t>장기화 </a:t>
          </a:r>
          <a:r>
            <a:rPr lang="en-US" dirty="0" smtClean="0"/>
            <a:t>: </a:t>
          </a:r>
          <a:r>
            <a:rPr lang="ko-KR" dirty="0" err="1" smtClean="0"/>
            <a:t>오십견</a:t>
          </a:r>
          <a:r>
            <a:rPr lang="en-US" dirty="0" smtClean="0"/>
            <a:t>, </a:t>
          </a:r>
          <a:r>
            <a:rPr lang="ko-KR" dirty="0" smtClean="0"/>
            <a:t>후두신경통</a:t>
          </a:r>
          <a:r>
            <a:rPr lang="en-US" dirty="0" smtClean="0"/>
            <a:t>, </a:t>
          </a:r>
          <a:r>
            <a:rPr lang="ko-KR" dirty="0" err="1" smtClean="0"/>
            <a:t>긴장성</a:t>
          </a:r>
          <a:r>
            <a:rPr lang="ko-KR" dirty="0" smtClean="0"/>
            <a:t> 두통으로 느껴진다</a:t>
          </a:r>
          <a:r>
            <a:rPr lang="en-US" dirty="0" smtClean="0"/>
            <a:t>.</a:t>
          </a:r>
          <a:endParaRPr lang="ko-KR" dirty="0"/>
        </a:p>
      </dgm:t>
    </dgm:pt>
    <dgm:pt modelId="{25D9AA57-5DA6-438F-B72B-EE533DFFD6C0}" type="parTrans" cxnId="{3B9EEB5E-05AA-44D9-91AA-4A189B30B164}">
      <dgm:prSet/>
      <dgm:spPr/>
      <dgm:t>
        <a:bodyPr/>
        <a:lstStyle/>
        <a:p>
          <a:pPr latinLnBrk="1"/>
          <a:endParaRPr lang="ko-KR" altLang="en-US"/>
        </a:p>
      </dgm:t>
    </dgm:pt>
    <dgm:pt modelId="{95F24FFB-F4C7-4433-9BCB-DC34B4F73BDC}" type="sibTrans" cxnId="{3B9EEB5E-05AA-44D9-91AA-4A189B30B164}">
      <dgm:prSet/>
      <dgm:spPr/>
      <dgm:t>
        <a:bodyPr/>
        <a:lstStyle/>
        <a:p>
          <a:pPr latinLnBrk="1"/>
          <a:endParaRPr lang="ko-KR" altLang="en-US"/>
        </a:p>
      </dgm:t>
    </dgm:pt>
    <dgm:pt modelId="{74125113-BB49-4008-94A3-1B636A5C15AB}">
      <dgm:prSet/>
      <dgm:spPr/>
      <dgm:t>
        <a:bodyPr/>
        <a:lstStyle/>
        <a:p>
          <a:pPr rtl="0" latinLnBrk="1"/>
          <a:r>
            <a:rPr lang="ko-KR" dirty="0" smtClean="0"/>
            <a:t>만성화 </a:t>
          </a:r>
          <a:r>
            <a:rPr lang="en-US" dirty="0" smtClean="0"/>
            <a:t>: </a:t>
          </a:r>
          <a:r>
            <a:rPr lang="ko-KR" dirty="0" err="1" smtClean="0"/>
            <a:t>통증없는</a:t>
          </a:r>
          <a:r>
            <a:rPr lang="ko-KR" dirty="0" smtClean="0"/>
            <a:t> 균형에 의해 어지러움</a:t>
          </a:r>
          <a:r>
            <a:rPr lang="en-US" dirty="0" smtClean="0"/>
            <a:t>, </a:t>
          </a:r>
          <a:r>
            <a:rPr lang="ko-KR" dirty="0" smtClean="0"/>
            <a:t>문제 쪽 근육으로 고개와 어깨가 기울어진다</a:t>
          </a:r>
          <a:r>
            <a:rPr lang="en-US" dirty="0" smtClean="0"/>
            <a:t>.</a:t>
          </a:r>
          <a:endParaRPr lang="ko-KR" dirty="0"/>
        </a:p>
      </dgm:t>
    </dgm:pt>
    <dgm:pt modelId="{5F8ADE48-7958-48AD-B2CE-1590022A4B05}" type="parTrans" cxnId="{FEAD5A71-6D51-4C28-AE8A-7315C6B05C69}">
      <dgm:prSet/>
      <dgm:spPr/>
      <dgm:t>
        <a:bodyPr/>
        <a:lstStyle/>
        <a:p>
          <a:pPr latinLnBrk="1"/>
          <a:endParaRPr lang="ko-KR" altLang="en-US"/>
        </a:p>
      </dgm:t>
    </dgm:pt>
    <dgm:pt modelId="{457D27D0-16FE-4EED-9CC5-C4F5C0268D39}" type="sibTrans" cxnId="{FEAD5A71-6D51-4C28-AE8A-7315C6B05C69}">
      <dgm:prSet/>
      <dgm:spPr/>
      <dgm:t>
        <a:bodyPr/>
        <a:lstStyle/>
        <a:p>
          <a:pPr latinLnBrk="1"/>
          <a:endParaRPr lang="ko-KR" altLang="en-US"/>
        </a:p>
      </dgm:t>
    </dgm:pt>
    <dgm:pt modelId="{BDE21C88-D82B-4F1A-BEAD-6BBD75775F5C}" type="pres">
      <dgm:prSet presAssocID="{E221F6B3-C42B-480A-8C8A-C869063529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6E8A0D-65D9-4AB1-AAED-F5D510C7ED68}" type="pres">
      <dgm:prSet presAssocID="{5B393F38-3E4E-4F7B-B004-828040EEBA5A}" presName="composite" presStyleCnt="0"/>
      <dgm:spPr/>
    </dgm:pt>
    <dgm:pt modelId="{6F037F83-8AE3-43F0-966E-E0E54A5AE003}" type="pres">
      <dgm:prSet presAssocID="{5B393F38-3E4E-4F7B-B004-828040EEBA5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AFE1D6-65E3-46EE-A6CA-857AD1BFDA62}" type="pres">
      <dgm:prSet presAssocID="{5B393F38-3E4E-4F7B-B004-828040EEBA5A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CB6BCB8-4645-476A-A367-FAAB0722A134}" type="presOf" srcId="{E221F6B3-C42B-480A-8C8A-C86906352935}" destId="{BDE21C88-D82B-4F1A-BEAD-6BBD75775F5C}" srcOrd="0" destOrd="0" presId="urn:microsoft.com/office/officeart/2005/8/layout/hList1"/>
    <dgm:cxn modelId="{68B03017-4CC5-44E3-A908-9EE64A941888}" type="presOf" srcId="{74125113-BB49-4008-94A3-1B636A5C15AB}" destId="{EDAFE1D6-65E3-46EE-A6CA-857AD1BFDA62}" srcOrd="0" destOrd="2" presId="urn:microsoft.com/office/officeart/2005/8/layout/hList1"/>
    <dgm:cxn modelId="{8633462E-5A30-4499-9A14-796FF947D2D4}" type="presOf" srcId="{5B393F38-3E4E-4F7B-B004-828040EEBA5A}" destId="{6F037F83-8AE3-43F0-966E-E0E54A5AE003}" srcOrd="0" destOrd="0" presId="urn:microsoft.com/office/officeart/2005/8/layout/hList1"/>
    <dgm:cxn modelId="{467476DB-4A4B-4F0A-A068-D462002BF67B}" type="presOf" srcId="{025B5F9D-5099-4BE9-A06C-A64CB68CBBEF}" destId="{EDAFE1D6-65E3-46EE-A6CA-857AD1BFDA62}" srcOrd="0" destOrd="0" presId="urn:microsoft.com/office/officeart/2005/8/layout/hList1"/>
    <dgm:cxn modelId="{FEAD5A71-6D51-4C28-AE8A-7315C6B05C69}" srcId="{5B393F38-3E4E-4F7B-B004-828040EEBA5A}" destId="{74125113-BB49-4008-94A3-1B636A5C15AB}" srcOrd="2" destOrd="0" parTransId="{5F8ADE48-7958-48AD-B2CE-1590022A4B05}" sibTransId="{457D27D0-16FE-4EED-9CC5-C4F5C0268D39}"/>
    <dgm:cxn modelId="{F965FA31-52A7-41A2-A2C2-46DF589AC77A}" srcId="{5B393F38-3E4E-4F7B-B004-828040EEBA5A}" destId="{025B5F9D-5099-4BE9-A06C-A64CB68CBBEF}" srcOrd="0" destOrd="0" parTransId="{7B2F11EF-78A0-45FF-B6FA-854B2563E742}" sibTransId="{87A5E177-6333-4096-970A-FACE7FCE831A}"/>
    <dgm:cxn modelId="{35D4488C-EF4D-477C-988B-D1390B399D03}" srcId="{E221F6B3-C42B-480A-8C8A-C86906352935}" destId="{5B393F38-3E4E-4F7B-B004-828040EEBA5A}" srcOrd="0" destOrd="0" parTransId="{98C457F9-A932-409E-B542-04E2CE94FCFD}" sibTransId="{F8DA4DF4-E280-406F-B72E-DFE94E330F9C}"/>
    <dgm:cxn modelId="{842D8A1B-006F-4A1A-9214-107544B93527}" type="presOf" srcId="{765D396D-2270-472F-A947-BE3A55D55FB4}" destId="{EDAFE1D6-65E3-46EE-A6CA-857AD1BFDA62}" srcOrd="0" destOrd="1" presId="urn:microsoft.com/office/officeart/2005/8/layout/hList1"/>
    <dgm:cxn modelId="{3B9EEB5E-05AA-44D9-91AA-4A189B30B164}" srcId="{5B393F38-3E4E-4F7B-B004-828040EEBA5A}" destId="{765D396D-2270-472F-A947-BE3A55D55FB4}" srcOrd="1" destOrd="0" parTransId="{25D9AA57-5DA6-438F-B72B-EE533DFFD6C0}" sibTransId="{95F24FFB-F4C7-4433-9BCB-DC34B4F73BDC}"/>
    <dgm:cxn modelId="{C8F88927-B2B1-4570-AF92-D5EB11444CCE}" type="presParOf" srcId="{BDE21C88-D82B-4F1A-BEAD-6BBD75775F5C}" destId="{B96E8A0D-65D9-4AB1-AAED-F5D510C7ED68}" srcOrd="0" destOrd="0" presId="urn:microsoft.com/office/officeart/2005/8/layout/hList1"/>
    <dgm:cxn modelId="{13F7150F-DAB4-41A1-86BA-45FC744F898E}" type="presParOf" srcId="{B96E8A0D-65D9-4AB1-AAED-F5D510C7ED68}" destId="{6F037F83-8AE3-43F0-966E-E0E54A5AE003}" srcOrd="0" destOrd="0" presId="urn:microsoft.com/office/officeart/2005/8/layout/hList1"/>
    <dgm:cxn modelId="{45664CD9-DFD9-4777-868E-D84ABEDE148B}" type="presParOf" srcId="{B96E8A0D-65D9-4AB1-AAED-F5D510C7ED68}" destId="{EDAFE1D6-65E3-46EE-A6CA-857AD1BFDA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EF816E5-B69C-45EE-A99C-D25155822AC3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pPr latinLnBrk="1"/>
          <a:endParaRPr lang="ko-KR" altLang="en-US"/>
        </a:p>
      </dgm:t>
    </dgm:pt>
    <dgm:pt modelId="{C3634126-0F7D-4D8E-A543-1C298CC3808E}">
      <dgm:prSet/>
      <dgm:spPr/>
      <dgm:t>
        <a:bodyPr/>
        <a:lstStyle/>
        <a:p>
          <a:pPr rtl="0" latinLnBrk="1"/>
          <a:r>
            <a:rPr lang="ko-KR" dirty="0" smtClean="0"/>
            <a:t>목 부분에 위치하며 </a:t>
          </a:r>
          <a:r>
            <a:rPr lang="ko-KR" dirty="0" err="1" smtClean="0"/>
            <a:t>복장뼈의</a:t>
          </a:r>
          <a:r>
            <a:rPr lang="ko-KR" dirty="0" smtClean="0"/>
            <a:t> 위 끝과 빗장뼈의 안쪽 끝에서 시작하여 귀의 뒤쪽 꼭지돌기로 비스듬히 뻗어 있는 크고 긴 근육</a:t>
          </a:r>
          <a:endParaRPr lang="en-US" dirty="0"/>
        </a:p>
      </dgm:t>
    </dgm:pt>
    <dgm:pt modelId="{4519C8D5-43E8-482D-B811-D7D1CAEF79D2}" type="parTrans" cxnId="{6E052CA4-D3BC-4849-8C9A-231C143DB458}">
      <dgm:prSet/>
      <dgm:spPr/>
      <dgm:t>
        <a:bodyPr/>
        <a:lstStyle/>
        <a:p>
          <a:pPr latinLnBrk="1"/>
          <a:endParaRPr lang="ko-KR" altLang="en-US"/>
        </a:p>
      </dgm:t>
    </dgm:pt>
    <dgm:pt modelId="{5B12B2CB-BE74-4DC2-A82B-0080D6AF84E7}" type="sibTrans" cxnId="{6E052CA4-D3BC-4849-8C9A-231C143DB458}">
      <dgm:prSet/>
      <dgm:spPr/>
      <dgm:t>
        <a:bodyPr/>
        <a:lstStyle/>
        <a:p>
          <a:pPr latinLnBrk="1"/>
          <a:endParaRPr lang="ko-KR" altLang="en-US"/>
        </a:p>
      </dgm:t>
    </dgm:pt>
    <dgm:pt modelId="{B015457C-4A78-40F5-89C3-40E3C303BC36}">
      <dgm:prSet/>
      <dgm:spPr/>
      <dgm:t>
        <a:bodyPr/>
        <a:lstStyle/>
        <a:p>
          <a:pPr rtl="0" latinLnBrk="1"/>
          <a:r>
            <a:rPr lang="ko-KR" dirty="0" smtClean="0"/>
            <a:t>한쪽 근육만의 수축으로 머리를 한쪽으로 </a:t>
          </a:r>
          <a:r>
            <a:rPr lang="ko-KR" smtClean="0"/>
            <a:t>기울이는 역할을 한다</a:t>
          </a:r>
          <a:r>
            <a:rPr lang="en-US" smtClean="0"/>
            <a:t>. </a:t>
          </a:r>
          <a:r>
            <a:rPr lang="ko-KR" dirty="0" smtClean="0"/>
            <a:t>같은 쪽의 귀가 어깨에 닿게 하는 작용을 하며 얼굴이 반대쪽</a:t>
          </a:r>
          <a:r>
            <a:rPr lang="en-US" dirty="0" smtClean="0"/>
            <a:t>, </a:t>
          </a:r>
          <a:r>
            <a:rPr lang="ko-KR" dirty="0" smtClean="0"/>
            <a:t>위쪽으로 향하게 하는 움직임을 갖는다</a:t>
          </a:r>
          <a:r>
            <a:rPr lang="en-US" dirty="0" smtClean="0"/>
            <a:t>. </a:t>
          </a:r>
          <a:r>
            <a:rPr lang="ko-KR" dirty="0" smtClean="0"/>
            <a:t>오른쪽과 왼쪽이 함께 작용하여 목을 앞쪽을 굽히는 역할을 하며</a:t>
          </a:r>
          <a:r>
            <a:rPr lang="en-US" dirty="0" smtClean="0"/>
            <a:t>, </a:t>
          </a:r>
          <a:r>
            <a:rPr lang="ko-KR" dirty="0" smtClean="0"/>
            <a:t>턱을 앞으로 당기는 작용</a:t>
          </a:r>
          <a:endParaRPr lang="en-US" dirty="0"/>
        </a:p>
      </dgm:t>
    </dgm:pt>
    <dgm:pt modelId="{85767AED-35FA-456D-96AF-5E80D49A94AA}" type="parTrans" cxnId="{E299BC6A-2AD3-42CF-B764-6A2826604DB2}">
      <dgm:prSet/>
      <dgm:spPr/>
      <dgm:t>
        <a:bodyPr/>
        <a:lstStyle/>
        <a:p>
          <a:pPr latinLnBrk="1"/>
          <a:endParaRPr lang="ko-KR" altLang="en-US"/>
        </a:p>
      </dgm:t>
    </dgm:pt>
    <dgm:pt modelId="{04110A13-5B20-4D1F-8862-8B8A8AFF2DE6}" type="sibTrans" cxnId="{E299BC6A-2AD3-42CF-B764-6A2826604DB2}">
      <dgm:prSet/>
      <dgm:spPr/>
      <dgm:t>
        <a:bodyPr/>
        <a:lstStyle/>
        <a:p>
          <a:pPr latinLnBrk="1"/>
          <a:endParaRPr lang="ko-KR" altLang="en-US"/>
        </a:p>
      </dgm:t>
    </dgm:pt>
    <dgm:pt modelId="{AC431056-7521-4E30-A5EA-864A2D0085E2}" type="pres">
      <dgm:prSet presAssocID="{EEF816E5-B69C-45EE-A99C-D25155822A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679BCF-75E0-49C2-B70C-30A00DFE70AC}" type="pres">
      <dgm:prSet presAssocID="{C3634126-0F7D-4D8E-A543-1C298CC3808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D05D7BC-8B16-4266-97E1-977AEE1ED1B4}" type="pres">
      <dgm:prSet presAssocID="{5B12B2CB-BE74-4DC2-A82B-0080D6AF84E7}" presName="spacer" presStyleCnt="0"/>
      <dgm:spPr/>
    </dgm:pt>
    <dgm:pt modelId="{EB4F7C33-D3F4-422E-873B-3FA9ABCE260B}" type="pres">
      <dgm:prSet presAssocID="{B015457C-4A78-40F5-89C3-40E3C303BC3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A1B359F-D0A0-4712-A21E-86248DFC394D}" type="presOf" srcId="{C3634126-0F7D-4D8E-A543-1C298CC3808E}" destId="{D4679BCF-75E0-49C2-B70C-30A00DFE70AC}" srcOrd="0" destOrd="0" presId="urn:microsoft.com/office/officeart/2005/8/layout/vList2"/>
    <dgm:cxn modelId="{01B5EEB8-17E4-49C4-B03E-7E69EBA61724}" type="presOf" srcId="{B015457C-4A78-40F5-89C3-40E3C303BC36}" destId="{EB4F7C33-D3F4-422E-873B-3FA9ABCE260B}" srcOrd="0" destOrd="0" presId="urn:microsoft.com/office/officeart/2005/8/layout/vList2"/>
    <dgm:cxn modelId="{E56BB764-3BE3-45B2-AFA4-1B7525D97337}" type="presOf" srcId="{EEF816E5-B69C-45EE-A99C-D25155822AC3}" destId="{AC431056-7521-4E30-A5EA-864A2D0085E2}" srcOrd="0" destOrd="0" presId="urn:microsoft.com/office/officeart/2005/8/layout/vList2"/>
    <dgm:cxn modelId="{E299BC6A-2AD3-42CF-B764-6A2826604DB2}" srcId="{EEF816E5-B69C-45EE-A99C-D25155822AC3}" destId="{B015457C-4A78-40F5-89C3-40E3C303BC36}" srcOrd="1" destOrd="0" parTransId="{85767AED-35FA-456D-96AF-5E80D49A94AA}" sibTransId="{04110A13-5B20-4D1F-8862-8B8A8AFF2DE6}"/>
    <dgm:cxn modelId="{6E052CA4-D3BC-4849-8C9A-231C143DB458}" srcId="{EEF816E5-B69C-45EE-A99C-D25155822AC3}" destId="{C3634126-0F7D-4D8E-A543-1C298CC3808E}" srcOrd="0" destOrd="0" parTransId="{4519C8D5-43E8-482D-B811-D7D1CAEF79D2}" sibTransId="{5B12B2CB-BE74-4DC2-A82B-0080D6AF84E7}"/>
    <dgm:cxn modelId="{5BD8ECDF-90F1-4B28-B88D-C2940A94BD4F}" type="presParOf" srcId="{AC431056-7521-4E30-A5EA-864A2D0085E2}" destId="{D4679BCF-75E0-49C2-B70C-30A00DFE70AC}" srcOrd="0" destOrd="0" presId="urn:microsoft.com/office/officeart/2005/8/layout/vList2"/>
    <dgm:cxn modelId="{9B114A4F-AED4-457C-B80C-0A9A8848B510}" type="presParOf" srcId="{AC431056-7521-4E30-A5EA-864A2D0085E2}" destId="{FD05D7BC-8B16-4266-97E1-977AEE1ED1B4}" srcOrd="1" destOrd="0" presId="urn:microsoft.com/office/officeart/2005/8/layout/vList2"/>
    <dgm:cxn modelId="{8FC92E95-8C91-4097-9BE7-479C31488CFC}" type="presParOf" srcId="{AC431056-7521-4E30-A5EA-864A2D0085E2}" destId="{EB4F7C33-D3F4-422E-873B-3FA9ABCE260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6C044F6-D88E-4E1C-A0F6-2899430E9238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pPr latinLnBrk="1"/>
          <a:endParaRPr lang="ko-KR" altLang="en-US"/>
        </a:p>
      </dgm:t>
    </dgm:pt>
    <dgm:pt modelId="{2CDC6C8B-0EC2-4058-911E-A6163078D3E8}">
      <dgm:prSet/>
      <dgm:spPr/>
      <dgm:t>
        <a:bodyPr/>
        <a:lstStyle/>
        <a:p>
          <a:pPr rtl="0" latinLnBrk="1"/>
          <a:r>
            <a:rPr lang="ko-KR" dirty="0" smtClean="0"/>
            <a:t>주로 강한 두통</a:t>
          </a:r>
          <a:r>
            <a:rPr lang="en-US" dirty="0" smtClean="0"/>
            <a:t>, </a:t>
          </a:r>
          <a:r>
            <a:rPr lang="ko-KR" dirty="0" smtClean="0"/>
            <a:t>어지럼증</a:t>
          </a:r>
          <a:r>
            <a:rPr lang="en-US" dirty="0" smtClean="0"/>
            <a:t>, </a:t>
          </a:r>
          <a:r>
            <a:rPr lang="ko-KR" dirty="0" smtClean="0"/>
            <a:t>원인불명의 눈물과다 등 다소 난해한 증상들을 다양하게 호소</a:t>
          </a:r>
          <a:r>
            <a:rPr lang="en-US" dirty="0" smtClean="0"/>
            <a:t>. </a:t>
          </a:r>
          <a:r>
            <a:rPr lang="ko-KR" dirty="0" smtClean="0"/>
            <a:t>목의 통증이나 뻣뻣함은 별로 없으며</a:t>
          </a:r>
          <a:r>
            <a:rPr lang="en-US" dirty="0" smtClean="0"/>
            <a:t>, </a:t>
          </a:r>
          <a:r>
            <a:rPr lang="ko-KR" dirty="0" smtClean="0"/>
            <a:t>근육자체의 쓰리고 아픈 느낌이 있기도 하다</a:t>
          </a:r>
          <a:r>
            <a:rPr lang="en-US" dirty="0" smtClean="0"/>
            <a:t>.</a:t>
          </a:r>
          <a:endParaRPr lang="ko-KR" dirty="0"/>
        </a:p>
      </dgm:t>
    </dgm:pt>
    <dgm:pt modelId="{C969894D-77E4-4BD5-BA39-31C87F419616}" type="parTrans" cxnId="{BE7F5A39-F6EC-49CE-9E85-5F7B64BBE16B}">
      <dgm:prSet/>
      <dgm:spPr/>
      <dgm:t>
        <a:bodyPr/>
        <a:lstStyle/>
        <a:p>
          <a:pPr latinLnBrk="1"/>
          <a:endParaRPr lang="ko-KR" altLang="en-US"/>
        </a:p>
      </dgm:t>
    </dgm:pt>
    <dgm:pt modelId="{9151AC04-973A-4BCD-9424-49BED8C0F579}" type="sibTrans" cxnId="{BE7F5A39-F6EC-49CE-9E85-5F7B64BBE16B}">
      <dgm:prSet/>
      <dgm:spPr/>
      <dgm:t>
        <a:bodyPr/>
        <a:lstStyle/>
        <a:p>
          <a:pPr latinLnBrk="1"/>
          <a:endParaRPr lang="ko-KR" altLang="en-US"/>
        </a:p>
      </dgm:t>
    </dgm:pt>
    <dgm:pt modelId="{FF865E55-29C5-4D55-AA66-A2ABA0034449}">
      <dgm:prSet/>
      <dgm:spPr/>
      <dgm:t>
        <a:bodyPr/>
        <a:lstStyle/>
        <a:p>
          <a:pPr rtl="0" latinLnBrk="1"/>
          <a:r>
            <a:rPr lang="ko-KR" dirty="0" smtClean="0"/>
            <a:t>고개를 똑바로 세우기 어려워 한쪽으로 기울어진 자세를 보이기도 한다</a:t>
          </a:r>
          <a:r>
            <a:rPr lang="en-US" dirty="0" smtClean="0"/>
            <a:t>. </a:t>
          </a:r>
          <a:r>
            <a:rPr lang="ko-KR" dirty="0" err="1" smtClean="0"/>
            <a:t>긴장성</a:t>
          </a:r>
          <a:r>
            <a:rPr lang="ko-KR" dirty="0" smtClean="0"/>
            <a:t> 두통의 흔한 원인이 되며</a:t>
          </a:r>
          <a:r>
            <a:rPr lang="en-US" dirty="0" smtClean="0"/>
            <a:t>, </a:t>
          </a:r>
          <a:r>
            <a:rPr lang="ko-KR" dirty="0" smtClean="0"/>
            <a:t>동공반사가 정상이면서 </a:t>
          </a:r>
          <a:r>
            <a:rPr lang="ko-KR" dirty="0" err="1" smtClean="0"/>
            <a:t>시야흐릿</a:t>
          </a:r>
          <a:r>
            <a:rPr lang="en-US" dirty="0" smtClean="0"/>
            <a:t>, </a:t>
          </a:r>
          <a:r>
            <a:rPr lang="ko-KR" dirty="0" smtClean="0"/>
            <a:t>복시가 있다</a:t>
          </a:r>
          <a:r>
            <a:rPr lang="en-US" dirty="0" smtClean="0"/>
            <a:t>.</a:t>
          </a:r>
          <a:endParaRPr lang="ko-KR" dirty="0"/>
        </a:p>
      </dgm:t>
    </dgm:pt>
    <dgm:pt modelId="{9267C13C-9A0B-4BAF-AB5A-DC1FB195C295}" type="parTrans" cxnId="{B0A01FD8-59CE-469B-BE45-7974D20BD706}">
      <dgm:prSet/>
      <dgm:spPr/>
      <dgm:t>
        <a:bodyPr/>
        <a:lstStyle/>
        <a:p>
          <a:pPr latinLnBrk="1"/>
          <a:endParaRPr lang="ko-KR" altLang="en-US"/>
        </a:p>
      </dgm:t>
    </dgm:pt>
    <dgm:pt modelId="{9099DB77-3A63-457E-BDFE-D2AE559F811B}" type="sibTrans" cxnId="{B0A01FD8-59CE-469B-BE45-7974D20BD706}">
      <dgm:prSet/>
      <dgm:spPr/>
      <dgm:t>
        <a:bodyPr/>
        <a:lstStyle/>
        <a:p>
          <a:pPr latinLnBrk="1"/>
          <a:endParaRPr lang="ko-KR" altLang="en-US"/>
        </a:p>
      </dgm:t>
    </dgm:pt>
    <dgm:pt modelId="{A4888402-5185-425E-9363-137B63744922}">
      <dgm:prSet/>
      <dgm:spPr/>
      <dgm:t>
        <a:bodyPr/>
        <a:lstStyle/>
        <a:p>
          <a:pPr rtl="0" latinLnBrk="1"/>
          <a:r>
            <a:rPr lang="ko-KR" dirty="0" smtClean="0"/>
            <a:t>흉골주의의 통증이 뺨</a:t>
          </a:r>
          <a:r>
            <a:rPr lang="en-US" dirty="0" smtClean="0"/>
            <a:t>, </a:t>
          </a:r>
          <a:r>
            <a:rPr lang="ko-KR" dirty="0" err="1" smtClean="0"/>
            <a:t>측두부</a:t>
          </a:r>
          <a:r>
            <a:rPr lang="en-US" dirty="0" smtClean="0"/>
            <a:t>, </a:t>
          </a:r>
          <a:r>
            <a:rPr lang="ko-KR" dirty="0" smtClean="0"/>
            <a:t>안구에 </a:t>
          </a:r>
          <a:r>
            <a:rPr lang="ko-KR" dirty="0" err="1" smtClean="0"/>
            <a:t>뻣친다</a:t>
          </a:r>
          <a:r>
            <a:rPr lang="en-US" dirty="0" smtClean="0"/>
            <a:t>. </a:t>
          </a:r>
          <a:r>
            <a:rPr lang="ko-KR" dirty="0" smtClean="0"/>
            <a:t>블라인드커튼과 같은 평행선들을 </a:t>
          </a:r>
          <a:r>
            <a:rPr lang="ko-KR" dirty="0" err="1" smtClean="0"/>
            <a:t>바라볼때</a:t>
          </a:r>
          <a:r>
            <a:rPr lang="ko-KR" dirty="0" smtClean="0"/>
            <a:t> 시력저하 호소</a:t>
          </a:r>
          <a:endParaRPr lang="en-US" dirty="0"/>
        </a:p>
      </dgm:t>
    </dgm:pt>
    <dgm:pt modelId="{B5641D25-41E2-45F3-B8C6-61579F998F97}" type="parTrans" cxnId="{3F09E868-BC25-48D0-AF2A-C47A0FE76F2E}">
      <dgm:prSet/>
      <dgm:spPr/>
      <dgm:t>
        <a:bodyPr/>
        <a:lstStyle/>
        <a:p>
          <a:pPr latinLnBrk="1"/>
          <a:endParaRPr lang="ko-KR" altLang="en-US"/>
        </a:p>
      </dgm:t>
    </dgm:pt>
    <dgm:pt modelId="{EFA5DC6E-696E-4AA0-A8E2-F7248F20F57F}" type="sibTrans" cxnId="{3F09E868-BC25-48D0-AF2A-C47A0FE76F2E}">
      <dgm:prSet/>
      <dgm:spPr/>
      <dgm:t>
        <a:bodyPr/>
        <a:lstStyle/>
        <a:p>
          <a:pPr latinLnBrk="1"/>
          <a:endParaRPr lang="ko-KR" altLang="en-US"/>
        </a:p>
      </dgm:t>
    </dgm:pt>
    <dgm:pt modelId="{6DE1C5CC-6ED6-42BF-8068-11D335FCB8AB}" type="pres">
      <dgm:prSet presAssocID="{86C044F6-D88E-4E1C-A0F6-2899430E92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246D26-3FD2-4ACA-B1D2-23E2ACC3FD8F}" type="pres">
      <dgm:prSet presAssocID="{2CDC6C8B-0EC2-4058-911E-A6163078D3E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D045242-6108-4243-B3E1-C0379A74D42B}" type="pres">
      <dgm:prSet presAssocID="{9151AC04-973A-4BCD-9424-49BED8C0F579}" presName="spacer" presStyleCnt="0"/>
      <dgm:spPr/>
    </dgm:pt>
    <dgm:pt modelId="{49D1A18F-F8E4-4DA7-992A-C9DE6CAE0BE3}" type="pres">
      <dgm:prSet presAssocID="{FF865E55-29C5-4D55-AA66-A2ABA003444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09D6A63-6F20-4FAC-9B12-A976A64C4E21}" type="pres">
      <dgm:prSet presAssocID="{9099DB77-3A63-457E-BDFE-D2AE559F811B}" presName="spacer" presStyleCnt="0"/>
      <dgm:spPr/>
    </dgm:pt>
    <dgm:pt modelId="{1B6A53DB-4E4A-4049-8D36-E10A9A6BF902}" type="pres">
      <dgm:prSet presAssocID="{A4888402-5185-425E-9363-137B6374492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5259788-4CEF-4C47-9793-5FFD04A01BB8}" type="presOf" srcId="{2CDC6C8B-0EC2-4058-911E-A6163078D3E8}" destId="{CD246D26-3FD2-4ACA-B1D2-23E2ACC3FD8F}" srcOrd="0" destOrd="0" presId="urn:microsoft.com/office/officeart/2005/8/layout/vList2"/>
    <dgm:cxn modelId="{3F09E868-BC25-48D0-AF2A-C47A0FE76F2E}" srcId="{86C044F6-D88E-4E1C-A0F6-2899430E9238}" destId="{A4888402-5185-425E-9363-137B63744922}" srcOrd="2" destOrd="0" parTransId="{B5641D25-41E2-45F3-B8C6-61579F998F97}" sibTransId="{EFA5DC6E-696E-4AA0-A8E2-F7248F20F57F}"/>
    <dgm:cxn modelId="{B0A01FD8-59CE-469B-BE45-7974D20BD706}" srcId="{86C044F6-D88E-4E1C-A0F6-2899430E9238}" destId="{FF865E55-29C5-4D55-AA66-A2ABA0034449}" srcOrd="1" destOrd="0" parTransId="{9267C13C-9A0B-4BAF-AB5A-DC1FB195C295}" sibTransId="{9099DB77-3A63-457E-BDFE-D2AE559F811B}"/>
    <dgm:cxn modelId="{70830A54-7C23-4A43-A655-C35482931113}" type="presOf" srcId="{FF865E55-29C5-4D55-AA66-A2ABA0034449}" destId="{49D1A18F-F8E4-4DA7-992A-C9DE6CAE0BE3}" srcOrd="0" destOrd="0" presId="urn:microsoft.com/office/officeart/2005/8/layout/vList2"/>
    <dgm:cxn modelId="{51F8263C-05EE-44C3-B539-B8BB59565F53}" type="presOf" srcId="{86C044F6-D88E-4E1C-A0F6-2899430E9238}" destId="{6DE1C5CC-6ED6-42BF-8068-11D335FCB8AB}" srcOrd="0" destOrd="0" presId="urn:microsoft.com/office/officeart/2005/8/layout/vList2"/>
    <dgm:cxn modelId="{BE7F5A39-F6EC-49CE-9E85-5F7B64BBE16B}" srcId="{86C044F6-D88E-4E1C-A0F6-2899430E9238}" destId="{2CDC6C8B-0EC2-4058-911E-A6163078D3E8}" srcOrd="0" destOrd="0" parTransId="{C969894D-77E4-4BD5-BA39-31C87F419616}" sibTransId="{9151AC04-973A-4BCD-9424-49BED8C0F579}"/>
    <dgm:cxn modelId="{73194CEC-0215-4278-8314-3CE5140F7F49}" type="presOf" srcId="{A4888402-5185-425E-9363-137B63744922}" destId="{1B6A53DB-4E4A-4049-8D36-E10A9A6BF902}" srcOrd="0" destOrd="0" presId="urn:microsoft.com/office/officeart/2005/8/layout/vList2"/>
    <dgm:cxn modelId="{C3CF5F40-25CC-4D95-9BE1-A2ED284AC5D8}" type="presParOf" srcId="{6DE1C5CC-6ED6-42BF-8068-11D335FCB8AB}" destId="{CD246D26-3FD2-4ACA-B1D2-23E2ACC3FD8F}" srcOrd="0" destOrd="0" presId="urn:microsoft.com/office/officeart/2005/8/layout/vList2"/>
    <dgm:cxn modelId="{321C9B79-E9B9-4D15-87D3-8F591D24880B}" type="presParOf" srcId="{6DE1C5CC-6ED6-42BF-8068-11D335FCB8AB}" destId="{9D045242-6108-4243-B3E1-C0379A74D42B}" srcOrd="1" destOrd="0" presId="urn:microsoft.com/office/officeart/2005/8/layout/vList2"/>
    <dgm:cxn modelId="{E9C6C123-E5B7-46B1-B4FE-D74E9E65F50B}" type="presParOf" srcId="{6DE1C5CC-6ED6-42BF-8068-11D335FCB8AB}" destId="{49D1A18F-F8E4-4DA7-992A-C9DE6CAE0BE3}" srcOrd="2" destOrd="0" presId="urn:microsoft.com/office/officeart/2005/8/layout/vList2"/>
    <dgm:cxn modelId="{225F31AB-1DF7-4B42-913E-ABDC0E45AA2C}" type="presParOf" srcId="{6DE1C5CC-6ED6-42BF-8068-11D335FCB8AB}" destId="{809D6A63-6F20-4FAC-9B12-A976A64C4E21}" srcOrd="3" destOrd="0" presId="urn:microsoft.com/office/officeart/2005/8/layout/vList2"/>
    <dgm:cxn modelId="{FCCF37B3-17A7-46EC-B59B-ACD08AAA5297}" type="presParOf" srcId="{6DE1C5CC-6ED6-42BF-8068-11D335FCB8AB}" destId="{1B6A53DB-4E4A-4049-8D36-E10A9A6BF90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F22B5E2-64F0-4B10-9EE8-DB6CB72A8808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pPr latinLnBrk="1"/>
          <a:endParaRPr lang="ko-KR" altLang="en-US"/>
        </a:p>
      </dgm:t>
    </dgm:pt>
    <dgm:pt modelId="{445E0611-F073-4112-BF13-CE647811C186}">
      <dgm:prSet/>
      <dgm:spPr/>
      <dgm:t>
        <a:bodyPr/>
        <a:lstStyle/>
        <a:p>
          <a:pPr rtl="0" latinLnBrk="1"/>
          <a:r>
            <a:rPr lang="ko-KR" dirty="0" smtClean="0"/>
            <a:t>생체에서 합성되는 생리활성물질이다</a:t>
          </a:r>
          <a:r>
            <a:rPr lang="en-US" dirty="0" smtClean="0"/>
            <a:t>. </a:t>
          </a:r>
          <a:r>
            <a:rPr lang="ko-KR" dirty="0" smtClean="0"/>
            <a:t>이는 각종 생물활성을 나타내는 강력한 정보전달 물질이다</a:t>
          </a:r>
          <a:r>
            <a:rPr lang="en-US" dirty="0" smtClean="0"/>
            <a:t>. </a:t>
          </a:r>
          <a:r>
            <a:rPr lang="ko-KR" dirty="0" smtClean="0"/>
            <a:t>이는</a:t>
          </a:r>
          <a:r>
            <a:rPr lang="en-US" dirty="0" smtClean="0"/>
            <a:t>1930</a:t>
          </a:r>
          <a:r>
            <a:rPr lang="ko-KR" dirty="0" smtClean="0"/>
            <a:t>년대에 </a:t>
          </a:r>
          <a:r>
            <a:rPr lang="ko-KR" dirty="0" err="1" smtClean="0"/>
            <a:t>정액속에</a:t>
          </a:r>
          <a:r>
            <a:rPr lang="ko-KR" dirty="0" smtClean="0"/>
            <a:t> 자궁수축물질로 처음 발견되어 이를 </a:t>
          </a:r>
          <a:r>
            <a:rPr lang="ko-KR" dirty="0" err="1" smtClean="0"/>
            <a:t>프로스타글란딘이라</a:t>
          </a:r>
          <a:r>
            <a:rPr lang="ko-KR" dirty="0" smtClean="0"/>
            <a:t> 명명하였다</a:t>
          </a:r>
          <a:r>
            <a:rPr lang="en-US" dirty="0" smtClean="0"/>
            <a:t>.</a:t>
          </a:r>
          <a:endParaRPr lang="ko-KR" dirty="0"/>
        </a:p>
      </dgm:t>
    </dgm:pt>
    <dgm:pt modelId="{9ABA6582-A5FF-4CF8-AD55-9C4A9470C340}" type="parTrans" cxnId="{9C2417C4-7C47-43DE-8661-087C394538B1}">
      <dgm:prSet/>
      <dgm:spPr/>
      <dgm:t>
        <a:bodyPr/>
        <a:lstStyle/>
        <a:p>
          <a:pPr latinLnBrk="1"/>
          <a:endParaRPr lang="ko-KR" altLang="en-US"/>
        </a:p>
      </dgm:t>
    </dgm:pt>
    <dgm:pt modelId="{B2AF2938-167B-4231-A0F8-142549D0F98D}" type="sibTrans" cxnId="{9C2417C4-7C47-43DE-8661-087C394538B1}">
      <dgm:prSet/>
      <dgm:spPr/>
      <dgm:t>
        <a:bodyPr/>
        <a:lstStyle/>
        <a:p>
          <a:pPr latinLnBrk="1"/>
          <a:endParaRPr lang="ko-KR" altLang="en-US"/>
        </a:p>
      </dgm:t>
    </dgm:pt>
    <dgm:pt modelId="{39762E4E-F425-4CA8-98EE-AE7DF631D1F2}" type="pres">
      <dgm:prSet presAssocID="{FF22B5E2-64F0-4B10-9EE8-DB6CB72A88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EB8137-C341-40F3-8F9D-E4640FA34900}" type="pres">
      <dgm:prSet presAssocID="{445E0611-F073-4112-BF13-CE647811C18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9F57C63-917C-4887-BB04-C883C7813719}" type="presOf" srcId="{445E0611-F073-4112-BF13-CE647811C186}" destId="{58EB8137-C341-40F3-8F9D-E4640FA34900}" srcOrd="0" destOrd="0" presId="urn:microsoft.com/office/officeart/2005/8/layout/vList2"/>
    <dgm:cxn modelId="{9C2417C4-7C47-43DE-8661-087C394538B1}" srcId="{FF22B5E2-64F0-4B10-9EE8-DB6CB72A8808}" destId="{445E0611-F073-4112-BF13-CE647811C186}" srcOrd="0" destOrd="0" parTransId="{9ABA6582-A5FF-4CF8-AD55-9C4A9470C340}" sibTransId="{B2AF2938-167B-4231-A0F8-142549D0F98D}"/>
    <dgm:cxn modelId="{3A37249B-0D0B-46B9-88B4-BBAB0D8C9514}" type="presOf" srcId="{FF22B5E2-64F0-4B10-9EE8-DB6CB72A8808}" destId="{39762E4E-F425-4CA8-98EE-AE7DF631D1F2}" srcOrd="0" destOrd="0" presId="urn:microsoft.com/office/officeart/2005/8/layout/vList2"/>
    <dgm:cxn modelId="{EA4A81D0-320F-43FE-BFFC-A362E1A5ED60}" type="presParOf" srcId="{39762E4E-F425-4CA8-98EE-AE7DF631D1F2}" destId="{58EB8137-C341-40F3-8F9D-E4640FA3490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11E7A53-536F-4572-B55D-05E58AF918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0F046BB-5161-4633-8F1B-F3541240E40B}">
      <dgm:prSet/>
      <dgm:spPr/>
      <dgm:t>
        <a:bodyPr/>
        <a:lstStyle/>
        <a:p>
          <a:pPr rtl="0" latinLnBrk="1"/>
          <a:r>
            <a:rPr lang="ko-KR" dirty="0" err="1" smtClean="0"/>
            <a:t>프로스타글란딘</a:t>
          </a:r>
          <a:r>
            <a:rPr lang="en-US" dirty="0" smtClean="0"/>
            <a:t>(PG)</a:t>
          </a:r>
          <a:r>
            <a:rPr lang="ko-KR" dirty="0" smtClean="0"/>
            <a:t>중에 한 성분인 </a:t>
          </a:r>
          <a:r>
            <a:rPr lang="en-US" dirty="0" smtClean="0"/>
            <a:t>PGE2 </a:t>
          </a:r>
          <a:r>
            <a:rPr lang="ko-KR" dirty="0" smtClean="0"/>
            <a:t>에</a:t>
          </a:r>
          <a:r>
            <a:rPr lang="en-US" altLang="ko-KR" dirty="0" smtClean="0"/>
            <a:t> </a:t>
          </a:r>
          <a:r>
            <a:rPr lang="ko-KR" dirty="0" smtClean="0"/>
            <a:t>의해서 </a:t>
          </a:r>
          <a:r>
            <a:rPr lang="ko-KR" dirty="0" err="1" smtClean="0"/>
            <a:t>홍반이나</a:t>
          </a:r>
          <a:r>
            <a:rPr lang="ko-KR" dirty="0" smtClean="0"/>
            <a:t> 발열</a:t>
          </a:r>
          <a:r>
            <a:rPr lang="en-US" dirty="0" smtClean="0"/>
            <a:t>, </a:t>
          </a:r>
          <a:r>
            <a:rPr lang="ko-KR" dirty="0" smtClean="0"/>
            <a:t>통증</a:t>
          </a:r>
          <a:r>
            <a:rPr lang="en-US" dirty="0" smtClean="0"/>
            <a:t>, </a:t>
          </a:r>
          <a:r>
            <a:rPr lang="ko-KR" dirty="0" smtClean="0"/>
            <a:t>부종을 유발하게 되는데 이러한 </a:t>
          </a:r>
          <a:r>
            <a:rPr lang="ko-KR" dirty="0" err="1" smtClean="0"/>
            <a:t>프로스타글란딘</a:t>
          </a:r>
          <a:r>
            <a:rPr lang="ko-KR" dirty="0" smtClean="0"/>
            <a:t> 생합성의 출발물질인 </a:t>
          </a:r>
          <a:r>
            <a:rPr lang="en-US" dirty="0" err="1" smtClean="0"/>
            <a:t>Arachidonic</a:t>
          </a:r>
          <a:r>
            <a:rPr lang="en-US" dirty="0" smtClean="0"/>
            <a:t> </a:t>
          </a:r>
          <a:r>
            <a:rPr lang="ko-KR" dirty="0" smtClean="0"/>
            <a:t>산은 세포에 미생물의 침입 또는 물리 화학적 자극이 가해지면 </a:t>
          </a:r>
          <a:r>
            <a:rPr lang="en-US" dirty="0" err="1" smtClean="0"/>
            <a:t>Phospholipidase</a:t>
          </a:r>
          <a:r>
            <a:rPr lang="ko-KR" dirty="0" smtClean="0"/>
            <a:t>에 의해 인해질</a:t>
          </a:r>
          <a:r>
            <a:rPr lang="en-US" dirty="0" smtClean="0"/>
            <a:t>(</a:t>
          </a:r>
          <a:r>
            <a:rPr lang="en-US" dirty="0" err="1" smtClean="0"/>
            <a:t>Phosphlipid</a:t>
          </a:r>
          <a:r>
            <a:rPr lang="en-US" dirty="0" smtClean="0"/>
            <a:t>)</a:t>
          </a:r>
          <a:r>
            <a:rPr lang="ko-KR" dirty="0" smtClean="0"/>
            <a:t>로부터 유리된다</a:t>
          </a:r>
          <a:r>
            <a:rPr lang="en-US" dirty="0" smtClean="0"/>
            <a:t>. </a:t>
          </a:r>
          <a:endParaRPr lang="en-US" dirty="0"/>
        </a:p>
      </dgm:t>
    </dgm:pt>
    <dgm:pt modelId="{78CD5528-CC96-4AEC-9C05-B18EE699F722}" type="parTrans" cxnId="{FA3D2060-3D89-41EA-9ABF-6CAD95571C8E}">
      <dgm:prSet/>
      <dgm:spPr/>
      <dgm:t>
        <a:bodyPr/>
        <a:lstStyle/>
        <a:p>
          <a:pPr latinLnBrk="1"/>
          <a:endParaRPr lang="ko-KR" altLang="en-US"/>
        </a:p>
      </dgm:t>
    </dgm:pt>
    <dgm:pt modelId="{E70695EB-2CD5-41D7-A0C2-AF837FC25FF3}" type="sibTrans" cxnId="{FA3D2060-3D89-41EA-9ABF-6CAD95571C8E}">
      <dgm:prSet/>
      <dgm:spPr/>
      <dgm:t>
        <a:bodyPr/>
        <a:lstStyle/>
        <a:p>
          <a:pPr latinLnBrk="1"/>
          <a:endParaRPr lang="ko-KR" altLang="en-US"/>
        </a:p>
      </dgm:t>
    </dgm:pt>
    <dgm:pt modelId="{33A9E7BE-6AA3-43E8-83C9-FCCC9C2BF4FF}">
      <dgm:prSet/>
      <dgm:spPr/>
      <dgm:t>
        <a:bodyPr/>
        <a:lstStyle/>
        <a:p>
          <a:pPr rtl="0" latinLnBrk="1"/>
          <a:r>
            <a:rPr lang="ko-KR" dirty="0" err="1" smtClean="0"/>
            <a:t>다시말해</a:t>
          </a:r>
          <a:r>
            <a:rPr lang="ko-KR" dirty="0" smtClean="0"/>
            <a:t> </a:t>
          </a:r>
          <a:r>
            <a:rPr lang="en-US" dirty="0" err="1" smtClean="0"/>
            <a:t>Arachidonic</a:t>
          </a:r>
          <a:r>
            <a:rPr lang="en-US" dirty="0" smtClean="0"/>
            <a:t> </a:t>
          </a:r>
          <a:r>
            <a:rPr lang="ko-KR" dirty="0" smtClean="0"/>
            <a:t>산이 유리되면 </a:t>
          </a:r>
          <a:r>
            <a:rPr lang="en-US" dirty="0" err="1" smtClean="0"/>
            <a:t>Cyclooxygenase</a:t>
          </a:r>
          <a:r>
            <a:rPr lang="en-US" dirty="0" smtClean="0"/>
            <a:t>(Cox)</a:t>
          </a:r>
          <a:r>
            <a:rPr lang="ko-KR" dirty="0" smtClean="0"/>
            <a:t>효소가 </a:t>
          </a:r>
          <a:r>
            <a:rPr lang="ko-KR" dirty="0" err="1" smtClean="0"/>
            <a:t>합성이되고</a:t>
          </a:r>
          <a:r>
            <a:rPr lang="ko-KR" dirty="0" smtClean="0"/>
            <a:t> 이 효소에 의해서 통증유발 인자인 </a:t>
          </a:r>
          <a:r>
            <a:rPr lang="ko-KR" dirty="0" err="1" smtClean="0"/>
            <a:t>프로스타글란딘이</a:t>
          </a:r>
          <a:r>
            <a:rPr lang="ko-KR" dirty="0" smtClean="0"/>
            <a:t/>
          </a:r>
          <a:br>
            <a:rPr lang="ko-KR" dirty="0" smtClean="0"/>
          </a:br>
          <a:r>
            <a:rPr lang="ko-KR" dirty="0" smtClean="0"/>
            <a:t>생성되어 진다</a:t>
          </a:r>
          <a:r>
            <a:rPr lang="en-US" dirty="0" smtClean="0"/>
            <a:t>.</a:t>
          </a:r>
          <a:endParaRPr lang="ko-KR" dirty="0"/>
        </a:p>
      </dgm:t>
    </dgm:pt>
    <dgm:pt modelId="{80F41709-99A4-457F-95F7-16BB1926AB8D}" type="parTrans" cxnId="{2E7E4A71-6EBF-4349-B35C-9EAE56F7D6BF}">
      <dgm:prSet/>
      <dgm:spPr/>
      <dgm:t>
        <a:bodyPr/>
        <a:lstStyle/>
        <a:p>
          <a:pPr latinLnBrk="1"/>
          <a:endParaRPr lang="ko-KR" altLang="en-US"/>
        </a:p>
      </dgm:t>
    </dgm:pt>
    <dgm:pt modelId="{CA87BEDD-2835-4C36-8B99-4DB4E5294F7C}" type="sibTrans" cxnId="{2E7E4A71-6EBF-4349-B35C-9EAE56F7D6BF}">
      <dgm:prSet/>
      <dgm:spPr/>
      <dgm:t>
        <a:bodyPr/>
        <a:lstStyle/>
        <a:p>
          <a:pPr latinLnBrk="1"/>
          <a:endParaRPr lang="ko-KR" altLang="en-US"/>
        </a:p>
      </dgm:t>
    </dgm:pt>
    <dgm:pt modelId="{FFE671F7-2227-4B1D-AB2A-B2357688E173}" type="pres">
      <dgm:prSet presAssocID="{A11E7A53-536F-4572-B55D-05E58AF918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F5F742-949F-4CD7-906A-81D6C6CF356D}" type="pres">
      <dgm:prSet presAssocID="{90F046BB-5161-4633-8F1B-F3541240E40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AE01EA4-E482-4712-A140-B5CF154DF7E9}" type="pres">
      <dgm:prSet presAssocID="{E70695EB-2CD5-41D7-A0C2-AF837FC25FF3}" presName="spacer" presStyleCnt="0"/>
      <dgm:spPr/>
    </dgm:pt>
    <dgm:pt modelId="{C5E8DCB0-9C3A-4384-B634-85D2BCE62DE2}" type="pres">
      <dgm:prSet presAssocID="{33A9E7BE-6AA3-43E8-83C9-FCCC9C2BF4F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1D17286-A33E-437B-A7B8-438F5C20A04B}" type="presOf" srcId="{90F046BB-5161-4633-8F1B-F3541240E40B}" destId="{86F5F742-949F-4CD7-906A-81D6C6CF356D}" srcOrd="0" destOrd="0" presId="urn:microsoft.com/office/officeart/2005/8/layout/vList2"/>
    <dgm:cxn modelId="{47B96E96-959B-41D8-B554-27FFC7B996AC}" type="presOf" srcId="{A11E7A53-536F-4572-B55D-05E58AF91834}" destId="{FFE671F7-2227-4B1D-AB2A-B2357688E173}" srcOrd="0" destOrd="0" presId="urn:microsoft.com/office/officeart/2005/8/layout/vList2"/>
    <dgm:cxn modelId="{FA3D2060-3D89-41EA-9ABF-6CAD95571C8E}" srcId="{A11E7A53-536F-4572-B55D-05E58AF91834}" destId="{90F046BB-5161-4633-8F1B-F3541240E40B}" srcOrd="0" destOrd="0" parTransId="{78CD5528-CC96-4AEC-9C05-B18EE699F722}" sibTransId="{E70695EB-2CD5-41D7-A0C2-AF837FC25FF3}"/>
    <dgm:cxn modelId="{2E7E4A71-6EBF-4349-B35C-9EAE56F7D6BF}" srcId="{A11E7A53-536F-4572-B55D-05E58AF91834}" destId="{33A9E7BE-6AA3-43E8-83C9-FCCC9C2BF4FF}" srcOrd="1" destOrd="0" parTransId="{80F41709-99A4-457F-95F7-16BB1926AB8D}" sibTransId="{CA87BEDD-2835-4C36-8B99-4DB4E5294F7C}"/>
    <dgm:cxn modelId="{3DC1AA0F-CE6C-4113-AB3B-17911025E52A}" type="presOf" srcId="{33A9E7BE-6AA3-43E8-83C9-FCCC9C2BF4FF}" destId="{C5E8DCB0-9C3A-4384-B634-85D2BCE62DE2}" srcOrd="0" destOrd="0" presId="urn:microsoft.com/office/officeart/2005/8/layout/vList2"/>
    <dgm:cxn modelId="{3F649BE0-B8C9-41DB-912A-012B8E2ACB21}" type="presParOf" srcId="{FFE671F7-2227-4B1D-AB2A-B2357688E173}" destId="{86F5F742-949F-4CD7-906A-81D6C6CF356D}" srcOrd="0" destOrd="0" presId="urn:microsoft.com/office/officeart/2005/8/layout/vList2"/>
    <dgm:cxn modelId="{A23AA927-2375-4005-BB1D-713BA9F515B7}" type="presParOf" srcId="{FFE671F7-2227-4B1D-AB2A-B2357688E173}" destId="{7AE01EA4-E482-4712-A140-B5CF154DF7E9}" srcOrd="1" destOrd="0" presId="urn:microsoft.com/office/officeart/2005/8/layout/vList2"/>
    <dgm:cxn modelId="{00CAF07F-9BA9-4D88-A83E-3DF66EF16FD7}" type="presParOf" srcId="{FFE671F7-2227-4B1D-AB2A-B2357688E173}" destId="{C5E8DCB0-9C3A-4384-B634-85D2BCE62DE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4AA5AFD-8C64-4BCE-9E59-DC163BCC49B0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pPr latinLnBrk="1"/>
          <a:endParaRPr lang="ko-KR" altLang="en-US"/>
        </a:p>
      </dgm:t>
    </dgm:pt>
    <dgm:pt modelId="{EA728D16-2F5F-467C-BEF7-8BF4B7E3CC25}">
      <dgm:prSet/>
      <dgm:spPr/>
      <dgm:t>
        <a:bodyPr/>
        <a:lstStyle/>
        <a:p>
          <a:pPr rtl="0" latinLnBrk="1"/>
          <a:r>
            <a:rPr lang="en-US" dirty="0" smtClean="0"/>
            <a:t>NSAID</a:t>
          </a:r>
          <a:r>
            <a:rPr lang="ko-KR" dirty="0" smtClean="0"/>
            <a:t>는 </a:t>
          </a:r>
          <a:r>
            <a:rPr lang="en-US" dirty="0" err="1" smtClean="0"/>
            <a:t>Cyclooxygenase</a:t>
          </a:r>
          <a:r>
            <a:rPr lang="ko-KR" dirty="0" smtClean="0"/>
            <a:t>를 억제</a:t>
          </a:r>
          <a:r>
            <a:rPr lang="en-US" dirty="0" smtClean="0"/>
            <a:t>. </a:t>
          </a:r>
          <a:r>
            <a:rPr lang="en-US" dirty="0" err="1" smtClean="0"/>
            <a:t>cyclooxygenase</a:t>
          </a:r>
          <a:r>
            <a:rPr lang="ko-KR" dirty="0" smtClean="0"/>
            <a:t>는 일반적으로 </a:t>
          </a:r>
          <a:r>
            <a:rPr lang="en-US" dirty="0" smtClean="0"/>
            <a:t>COX</a:t>
          </a:r>
          <a:r>
            <a:rPr lang="ko-KR" dirty="0" smtClean="0"/>
            <a:t>라고 줄여서 불리고</a:t>
          </a:r>
          <a:r>
            <a:rPr lang="en-US" dirty="0" smtClean="0"/>
            <a:t>, COX-1</a:t>
          </a:r>
          <a:r>
            <a:rPr lang="ko-KR" dirty="0" smtClean="0"/>
            <a:t>과 </a:t>
          </a:r>
          <a:r>
            <a:rPr lang="en-US" dirty="0" smtClean="0"/>
            <a:t>COX-2</a:t>
          </a:r>
          <a:r>
            <a:rPr lang="ko-KR" dirty="0" smtClean="0"/>
            <a:t>가 있다</a:t>
          </a:r>
          <a:r>
            <a:rPr lang="en-US" dirty="0" smtClean="0"/>
            <a:t>. COX</a:t>
          </a:r>
          <a:r>
            <a:rPr lang="ko-KR" dirty="0" smtClean="0"/>
            <a:t>는 </a:t>
          </a:r>
          <a:r>
            <a:rPr lang="en-US" dirty="0" err="1" smtClean="0"/>
            <a:t>arachidonic</a:t>
          </a:r>
          <a:r>
            <a:rPr lang="en-US" dirty="0" smtClean="0"/>
            <a:t> acid</a:t>
          </a:r>
          <a:r>
            <a:rPr lang="ko-KR" dirty="0" smtClean="0"/>
            <a:t>를 재료로 </a:t>
          </a:r>
          <a:r>
            <a:rPr lang="en-US" dirty="0" smtClean="0"/>
            <a:t>prostaglandin</a:t>
          </a:r>
          <a:r>
            <a:rPr lang="ko-KR" dirty="0" smtClean="0"/>
            <a:t>과 </a:t>
          </a:r>
          <a:r>
            <a:rPr lang="en-US" dirty="0" err="1" smtClean="0"/>
            <a:t>thromboxane</a:t>
          </a:r>
          <a:r>
            <a:rPr lang="en-US" dirty="0" smtClean="0"/>
            <a:t> A2</a:t>
          </a:r>
          <a:r>
            <a:rPr lang="ko-KR" dirty="0" smtClean="0"/>
            <a:t>를 생성</a:t>
          </a:r>
          <a:r>
            <a:rPr lang="en-US" dirty="0" smtClean="0"/>
            <a:t>.</a:t>
          </a:r>
          <a:endParaRPr lang="ko-KR" dirty="0"/>
        </a:p>
      </dgm:t>
    </dgm:pt>
    <dgm:pt modelId="{5147BCA3-5996-4B6E-ACB4-A864A56EE78E}" type="parTrans" cxnId="{26440E05-68B4-4378-AEC4-6D330983DC0F}">
      <dgm:prSet/>
      <dgm:spPr/>
      <dgm:t>
        <a:bodyPr/>
        <a:lstStyle/>
        <a:p>
          <a:pPr latinLnBrk="1"/>
          <a:endParaRPr lang="ko-KR" altLang="en-US"/>
        </a:p>
      </dgm:t>
    </dgm:pt>
    <dgm:pt modelId="{2B7BA584-108C-46CA-B40C-101E48DB2D21}" type="sibTrans" cxnId="{26440E05-68B4-4378-AEC4-6D330983DC0F}">
      <dgm:prSet/>
      <dgm:spPr/>
      <dgm:t>
        <a:bodyPr/>
        <a:lstStyle/>
        <a:p>
          <a:pPr latinLnBrk="1"/>
          <a:endParaRPr lang="ko-KR" altLang="en-US"/>
        </a:p>
      </dgm:t>
    </dgm:pt>
    <dgm:pt modelId="{8291906D-420E-4A28-AA78-A41236DAD123}">
      <dgm:prSet/>
      <dgm:spPr/>
      <dgm:t>
        <a:bodyPr/>
        <a:lstStyle/>
        <a:p>
          <a:pPr rtl="0" latinLnBrk="1"/>
          <a:r>
            <a:rPr lang="en-US" dirty="0" smtClean="0"/>
            <a:t>NSAID</a:t>
          </a:r>
          <a:r>
            <a:rPr lang="ko-KR" dirty="0" smtClean="0"/>
            <a:t>가 이러한 </a:t>
          </a:r>
          <a:r>
            <a:rPr lang="en-US" dirty="0" smtClean="0"/>
            <a:t>COX</a:t>
          </a:r>
          <a:r>
            <a:rPr lang="ko-KR" dirty="0" smtClean="0"/>
            <a:t>를 억제하기 때문에 </a:t>
          </a:r>
          <a:r>
            <a:rPr lang="ko-KR" dirty="0" err="1" smtClean="0"/>
            <a:t>프로스타글란딘과</a:t>
          </a:r>
          <a:r>
            <a:rPr lang="ko-KR" dirty="0" smtClean="0"/>
            <a:t> </a:t>
          </a:r>
          <a:r>
            <a:rPr lang="en-US" dirty="0" err="1" smtClean="0"/>
            <a:t>thromboxane</a:t>
          </a:r>
          <a:r>
            <a:rPr lang="en-US" dirty="0" smtClean="0"/>
            <a:t> A2</a:t>
          </a:r>
          <a:r>
            <a:rPr lang="ko-KR" dirty="0" smtClean="0"/>
            <a:t>의 양이 줄어들어 부작용</a:t>
          </a:r>
          <a:r>
            <a:rPr lang="en-US" dirty="0" smtClean="0"/>
            <a:t>(</a:t>
          </a:r>
          <a:r>
            <a:rPr lang="ko-KR" dirty="0" smtClean="0"/>
            <a:t>위장관 궤양</a:t>
          </a:r>
          <a:r>
            <a:rPr lang="en-US" dirty="0" smtClean="0"/>
            <a:t>, </a:t>
          </a:r>
          <a:r>
            <a:rPr lang="ko-KR" dirty="0" smtClean="0"/>
            <a:t>출혈 및 지혈 저하</a:t>
          </a:r>
          <a:r>
            <a:rPr lang="en-US" dirty="0" smtClean="0"/>
            <a:t>)</a:t>
          </a:r>
          <a:r>
            <a:rPr lang="ko-KR" dirty="0" smtClean="0"/>
            <a:t>이 나타남</a:t>
          </a:r>
          <a:r>
            <a:rPr lang="en-US" dirty="0" smtClean="0"/>
            <a:t>. </a:t>
          </a:r>
          <a:endParaRPr lang="ko-KR" dirty="0"/>
        </a:p>
      </dgm:t>
    </dgm:pt>
    <dgm:pt modelId="{EBE53CCD-93AC-4044-984B-2D19DDC4B2D8}" type="parTrans" cxnId="{2BF765C9-82C9-4703-AE32-DCAA8720B992}">
      <dgm:prSet/>
      <dgm:spPr/>
      <dgm:t>
        <a:bodyPr/>
        <a:lstStyle/>
        <a:p>
          <a:pPr latinLnBrk="1"/>
          <a:endParaRPr lang="ko-KR" altLang="en-US"/>
        </a:p>
      </dgm:t>
    </dgm:pt>
    <dgm:pt modelId="{63037C2F-3C31-41E7-972A-55D9150F174E}" type="sibTrans" cxnId="{2BF765C9-82C9-4703-AE32-DCAA8720B992}">
      <dgm:prSet/>
      <dgm:spPr/>
      <dgm:t>
        <a:bodyPr/>
        <a:lstStyle/>
        <a:p>
          <a:pPr latinLnBrk="1"/>
          <a:endParaRPr lang="ko-KR" altLang="en-US"/>
        </a:p>
      </dgm:t>
    </dgm:pt>
    <dgm:pt modelId="{27571759-22F9-4596-A6F5-43B55C86EC17}">
      <dgm:prSet/>
      <dgm:spPr/>
      <dgm:t>
        <a:bodyPr/>
        <a:lstStyle/>
        <a:p>
          <a:pPr rtl="0" latinLnBrk="1"/>
          <a:r>
            <a:rPr lang="ko-KR" dirty="0" err="1" smtClean="0"/>
            <a:t>프로스타글란딘은</a:t>
          </a:r>
          <a:r>
            <a:rPr lang="ko-KR" dirty="0" smtClean="0"/>
            <a:t> </a:t>
          </a:r>
          <a:r>
            <a:rPr lang="ko-KR" dirty="0" err="1" smtClean="0"/>
            <a:t>위장관에서</a:t>
          </a:r>
          <a:r>
            <a:rPr lang="ko-KR" dirty="0" smtClean="0"/>
            <a:t> 위산 분비를 억제하고 </a:t>
          </a:r>
          <a:r>
            <a:rPr lang="en-US" dirty="0" smtClean="0"/>
            <a:t>pepsin </a:t>
          </a:r>
          <a:r>
            <a:rPr lang="ko-KR" dirty="0" smtClean="0"/>
            <a:t>농도를 줄여서 위 점막을 보호하는 기능</a:t>
          </a:r>
          <a:r>
            <a:rPr lang="en-US" dirty="0" smtClean="0"/>
            <a:t>. </a:t>
          </a:r>
          <a:r>
            <a:rPr lang="en-US" dirty="0" err="1" smtClean="0"/>
            <a:t>thromboxane</a:t>
          </a:r>
          <a:r>
            <a:rPr lang="en-US" dirty="0" smtClean="0"/>
            <a:t> A2</a:t>
          </a:r>
          <a:r>
            <a:rPr lang="ko-KR" dirty="0" smtClean="0"/>
            <a:t>는 혈소판 응집을 촉진해서 지혈 작용</a:t>
          </a:r>
          <a:r>
            <a:rPr lang="en-US" dirty="0" smtClean="0"/>
            <a:t>.</a:t>
          </a:r>
          <a:endParaRPr lang="ko-KR" dirty="0"/>
        </a:p>
      </dgm:t>
    </dgm:pt>
    <dgm:pt modelId="{E06E6870-4D57-4E75-814D-FE5A1BD8CAD9}" type="parTrans" cxnId="{C686DAD5-EE63-4A17-988D-FBF3AE26E7D7}">
      <dgm:prSet/>
      <dgm:spPr/>
      <dgm:t>
        <a:bodyPr/>
        <a:lstStyle/>
        <a:p>
          <a:pPr latinLnBrk="1"/>
          <a:endParaRPr lang="ko-KR" altLang="en-US"/>
        </a:p>
      </dgm:t>
    </dgm:pt>
    <dgm:pt modelId="{591FA4EC-BF32-497A-AEA0-B2F2254A8FDF}" type="sibTrans" cxnId="{C686DAD5-EE63-4A17-988D-FBF3AE26E7D7}">
      <dgm:prSet/>
      <dgm:spPr/>
      <dgm:t>
        <a:bodyPr/>
        <a:lstStyle/>
        <a:p>
          <a:pPr latinLnBrk="1"/>
          <a:endParaRPr lang="ko-KR" altLang="en-US"/>
        </a:p>
      </dgm:t>
    </dgm:pt>
    <dgm:pt modelId="{B06B6229-7402-4855-9E38-DF53CFA451F8}" type="pres">
      <dgm:prSet presAssocID="{94AA5AFD-8C64-4BCE-9E59-DC163BCC49B0}" presName="linear" presStyleCnt="0">
        <dgm:presLayoutVars>
          <dgm:animLvl val="lvl"/>
          <dgm:resizeHandles val="exact"/>
        </dgm:presLayoutVars>
      </dgm:prSet>
      <dgm:spPr/>
    </dgm:pt>
    <dgm:pt modelId="{51C68094-47C0-4CAB-BEBB-0A146961E0AF}" type="pres">
      <dgm:prSet presAssocID="{EA728D16-2F5F-467C-BEF7-8BF4B7E3CC2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1854AAA-3842-46EC-A455-DA39591D1324}" type="pres">
      <dgm:prSet presAssocID="{2B7BA584-108C-46CA-B40C-101E48DB2D21}" presName="spacer" presStyleCnt="0"/>
      <dgm:spPr/>
    </dgm:pt>
    <dgm:pt modelId="{811769E2-AA62-48C9-A69E-0E92E764947D}" type="pres">
      <dgm:prSet presAssocID="{8291906D-420E-4A28-AA78-A41236DAD12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0473ED9-E41C-46DB-B338-B4A4130839CD}" type="pres">
      <dgm:prSet presAssocID="{8291906D-420E-4A28-AA78-A41236DAD12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78ED8D2-3E83-4737-B701-B1782462AC8E}" type="presOf" srcId="{EA728D16-2F5F-467C-BEF7-8BF4B7E3CC25}" destId="{51C68094-47C0-4CAB-BEBB-0A146961E0AF}" srcOrd="0" destOrd="0" presId="urn:microsoft.com/office/officeart/2005/8/layout/vList2"/>
    <dgm:cxn modelId="{2BF765C9-82C9-4703-AE32-DCAA8720B992}" srcId="{94AA5AFD-8C64-4BCE-9E59-DC163BCC49B0}" destId="{8291906D-420E-4A28-AA78-A41236DAD123}" srcOrd="1" destOrd="0" parTransId="{EBE53CCD-93AC-4044-984B-2D19DDC4B2D8}" sibTransId="{63037C2F-3C31-41E7-972A-55D9150F174E}"/>
    <dgm:cxn modelId="{26440E05-68B4-4378-AEC4-6D330983DC0F}" srcId="{94AA5AFD-8C64-4BCE-9E59-DC163BCC49B0}" destId="{EA728D16-2F5F-467C-BEF7-8BF4B7E3CC25}" srcOrd="0" destOrd="0" parTransId="{5147BCA3-5996-4B6E-ACB4-A864A56EE78E}" sibTransId="{2B7BA584-108C-46CA-B40C-101E48DB2D21}"/>
    <dgm:cxn modelId="{6FAA38BC-ACFB-4780-97E8-F59F7B1A64E3}" type="presOf" srcId="{94AA5AFD-8C64-4BCE-9E59-DC163BCC49B0}" destId="{B06B6229-7402-4855-9E38-DF53CFA451F8}" srcOrd="0" destOrd="0" presId="urn:microsoft.com/office/officeart/2005/8/layout/vList2"/>
    <dgm:cxn modelId="{C686DAD5-EE63-4A17-988D-FBF3AE26E7D7}" srcId="{8291906D-420E-4A28-AA78-A41236DAD123}" destId="{27571759-22F9-4596-A6F5-43B55C86EC17}" srcOrd="0" destOrd="0" parTransId="{E06E6870-4D57-4E75-814D-FE5A1BD8CAD9}" sibTransId="{591FA4EC-BF32-497A-AEA0-B2F2254A8FDF}"/>
    <dgm:cxn modelId="{69E88F74-1C18-4666-A4A1-74250F43D3B6}" type="presOf" srcId="{8291906D-420E-4A28-AA78-A41236DAD123}" destId="{811769E2-AA62-48C9-A69E-0E92E764947D}" srcOrd="0" destOrd="0" presId="urn:microsoft.com/office/officeart/2005/8/layout/vList2"/>
    <dgm:cxn modelId="{1A3ECFE7-001F-4B49-AEAC-BED5A6571846}" type="presOf" srcId="{27571759-22F9-4596-A6F5-43B55C86EC17}" destId="{C0473ED9-E41C-46DB-B338-B4A4130839CD}" srcOrd="0" destOrd="0" presId="urn:microsoft.com/office/officeart/2005/8/layout/vList2"/>
    <dgm:cxn modelId="{0690453B-8350-447A-9182-C1DC4968AD32}" type="presParOf" srcId="{B06B6229-7402-4855-9E38-DF53CFA451F8}" destId="{51C68094-47C0-4CAB-BEBB-0A146961E0AF}" srcOrd="0" destOrd="0" presId="urn:microsoft.com/office/officeart/2005/8/layout/vList2"/>
    <dgm:cxn modelId="{57E62C49-6947-4CA5-81CF-A8CFEA6A2AA8}" type="presParOf" srcId="{B06B6229-7402-4855-9E38-DF53CFA451F8}" destId="{61854AAA-3842-46EC-A455-DA39591D1324}" srcOrd="1" destOrd="0" presId="urn:microsoft.com/office/officeart/2005/8/layout/vList2"/>
    <dgm:cxn modelId="{D9E533D4-943C-4B01-887B-FCCCAE3139FF}" type="presParOf" srcId="{B06B6229-7402-4855-9E38-DF53CFA451F8}" destId="{811769E2-AA62-48C9-A69E-0E92E764947D}" srcOrd="2" destOrd="0" presId="urn:microsoft.com/office/officeart/2005/8/layout/vList2"/>
    <dgm:cxn modelId="{08412FC5-73FB-4A64-B65F-2DE8A7D365D0}" type="presParOf" srcId="{B06B6229-7402-4855-9E38-DF53CFA451F8}" destId="{C0473ED9-E41C-46DB-B338-B4A4130839C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D98D29C-4B64-4F42-B218-3FC85BF6805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3AF6882-B36A-46A3-8A92-9A64683B88EC}">
      <dgm:prSet/>
      <dgm:spPr/>
      <dgm:t>
        <a:bodyPr/>
        <a:lstStyle/>
        <a:p>
          <a:pPr rtl="0" latinLnBrk="1"/>
          <a:r>
            <a:rPr lang="en-US" dirty="0" smtClean="0"/>
            <a:t>COX-2</a:t>
          </a:r>
          <a:r>
            <a:rPr lang="ko-KR" dirty="0" smtClean="0"/>
            <a:t>만 선택적으로 억제하는 </a:t>
          </a:r>
          <a:r>
            <a:rPr lang="en-US" dirty="0" smtClean="0"/>
            <a:t>NSAID</a:t>
          </a:r>
          <a:endParaRPr lang="ko-KR" dirty="0"/>
        </a:p>
      </dgm:t>
    </dgm:pt>
    <dgm:pt modelId="{69978EAC-F371-47D7-9658-DA8E5D5BECD9}" type="parTrans" cxnId="{17A3E872-5EA0-471F-9424-77EA921577DF}">
      <dgm:prSet/>
      <dgm:spPr/>
      <dgm:t>
        <a:bodyPr/>
        <a:lstStyle/>
        <a:p>
          <a:pPr latinLnBrk="1"/>
          <a:endParaRPr lang="ko-KR" altLang="en-US"/>
        </a:p>
      </dgm:t>
    </dgm:pt>
    <dgm:pt modelId="{6D3325AB-EF9D-42A2-89B9-2530A8C85E3A}" type="sibTrans" cxnId="{17A3E872-5EA0-471F-9424-77EA921577DF}">
      <dgm:prSet/>
      <dgm:spPr/>
      <dgm:t>
        <a:bodyPr/>
        <a:lstStyle/>
        <a:p>
          <a:pPr latinLnBrk="1"/>
          <a:endParaRPr lang="ko-KR" altLang="en-US"/>
        </a:p>
      </dgm:t>
    </dgm:pt>
    <dgm:pt modelId="{3E624FD1-98FE-40A9-AC16-ECAD8F136F6F}">
      <dgm:prSet/>
      <dgm:spPr/>
      <dgm:t>
        <a:bodyPr/>
        <a:lstStyle/>
        <a:p>
          <a:pPr rtl="0" latinLnBrk="1"/>
          <a:r>
            <a:rPr lang="en-US" dirty="0" smtClean="0"/>
            <a:t>COX-1</a:t>
          </a:r>
          <a:r>
            <a:rPr lang="ko-KR" dirty="0" smtClean="0"/>
            <a:t>을 통해서는 프로스타글란딘과 </a:t>
          </a:r>
          <a:r>
            <a:rPr lang="en-US" dirty="0" err="1" smtClean="0"/>
            <a:t>thromboxane</a:t>
          </a:r>
          <a:r>
            <a:rPr lang="en-US" dirty="0" smtClean="0"/>
            <a:t> A2</a:t>
          </a:r>
          <a:r>
            <a:rPr lang="ko-KR" dirty="0" smtClean="0"/>
            <a:t>가 합성되고</a:t>
          </a:r>
          <a:r>
            <a:rPr lang="en-US" altLang="ko-KR" dirty="0" smtClean="0"/>
            <a:t>, </a:t>
          </a:r>
          <a:r>
            <a:rPr lang="en-US" dirty="0" smtClean="0"/>
            <a:t>COX-2</a:t>
          </a:r>
          <a:r>
            <a:rPr lang="ko-KR" dirty="0" smtClean="0"/>
            <a:t>를 통해서는 </a:t>
          </a:r>
          <a:r>
            <a:rPr lang="ko-KR" dirty="0" err="1" smtClean="0"/>
            <a:t>프로스타글란딘만</a:t>
          </a:r>
          <a:r>
            <a:rPr lang="ko-KR" dirty="0" smtClean="0"/>
            <a:t> 합성</a:t>
          </a:r>
          <a:endParaRPr lang="en-US" dirty="0"/>
        </a:p>
      </dgm:t>
    </dgm:pt>
    <dgm:pt modelId="{7D100956-A7FD-4B97-B0EF-9038EB66F1CB}" type="parTrans" cxnId="{796AD405-A9F2-42F1-B7D5-A81727EAA1B1}">
      <dgm:prSet/>
      <dgm:spPr/>
      <dgm:t>
        <a:bodyPr/>
        <a:lstStyle/>
        <a:p>
          <a:pPr latinLnBrk="1"/>
          <a:endParaRPr lang="ko-KR" altLang="en-US"/>
        </a:p>
      </dgm:t>
    </dgm:pt>
    <dgm:pt modelId="{68F486D9-A84C-4145-A448-817FB8D1196B}" type="sibTrans" cxnId="{796AD405-A9F2-42F1-B7D5-A81727EAA1B1}">
      <dgm:prSet/>
      <dgm:spPr/>
      <dgm:t>
        <a:bodyPr/>
        <a:lstStyle/>
        <a:p>
          <a:pPr latinLnBrk="1"/>
          <a:endParaRPr lang="ko-KR" altLang="en-US"/>
        </a:p>
      </dgm:t>
    </dgm:pt>
    <dgm:pt modelId="{F74A1187-E434-455E-8E90-4B794FC74130}">
      <dgm:prSet/>
      <dgm:spPr/>
      <dgm:t>
        <a:bodyPr/>
        <a:lstStyle/>
        <a:p>
          <a:pPr rtl="0" latinLnBrk="1"/>
          <a:r>
            <a:rPr lang="en-US" dirty="0" smtClean="0"/>
            <a:t>COX-2 selective NSAID</a:t>
          </a:r>
          <a:r>
            <a:rPr lang="ko-KR" dirty="0" smtClean="0"/>
            <a:t>를 복용하면 </a:t>
          </a:r>
          <a:r>
            <a:rPr lang="en-US" dirty="0" smtClean="0"/>
            <a:t>COX-2</a:t>
          </a:r>
          <a:r>
            <a:rPr lang="ko-KR" dirty="0" smtClean="0"/>
            <a:t>를 통해서 합성되는 </a:t>
          </a:r>
          <a:r>
            <a:rPr lang="ko-KR" dirty="0" err="1" smtClean="0"/>
            <a:t>프로스타글란딘이</a:t>
          </a:r>
          <a:r>
            <a:rPr lang="ko-KR" dirty="0" smtClean="0"/>
            <a:t> 억제되지만 </a:t>
          </a:r>
          <a:r>
            <a:rPr lang="en-US" dirty="0" smtClean="0"/>
            <a:t>COX-1</a:t>
          </a:r>
          <a:r>
            <a:rPr lang="ko-KR" dirty="0" smtClean="0"/>
            <a:t>을 통해서 합성되는 </a:t>
          </a:r>
          <a:r>
            <a:rPr lang="en-US" dirty="0" err="1" smtClean="0"/>
            <a:t>thromboxane</a:t>
          </a:r>
          <a:r>
            <a:rPr lang="en-US" dirty="0" smtClean="0"/>
            <a:t> A2</a:t>
          </a:r>
          <a:r>
            <a:rPr lang="ko-KR" dirty="0" smtClean="0"/>
            <a:t>는 억제되지 않기 때문에 혈소판 응집이 촉진되어 </a:t>
          </a:r>
          <a:r>
            <a:rPr lang="en-US" dirty="0" err="1" smtClean="0"/>
            <a:t>Cerebrovasuclar</a:t>
          </a:r>
          <a:r>
            <a:rPr lang="en-US" dirty="0" smtClean="0"/>
            <a:t> accident</a:t>
          </a:r>
          <a:r>
            <a:rPr lang="ko-KR" dirty="0" smtClean="0"/>
            <a:t>의 합병증이 증가하는 </a:t>
          </a:r>
          <a:r>
            <a:rPr lang="en-US" dirty="0" smtClean="0"/>
            <a:t>risk</a:t>
          </a:r>
          <a:r>
            <a:rPr lang="ko-KR" dirty="0" smtClean="0"/>
            <a:t>가 있음</a:t>
          </a:r>
          <a:r>
            <a:rPr lang="en-US" dirty="0" smtClean="0"/>
            <a:t>(</a:t>
          </a:r>
          <a:r>
            <a:rPr lang="ko-KR" altLang="en-US" dirty="0" smtClean="0">
              <a:solidFill>
                <a:srgbClr val="FF0000"/>
              </a:solidFill>
            </a:rPr>
            <a:t>혈전</a:t>
          </a:r>
          <a:r>
            <a:rPr lang="en-US" altLang="ko-KR" dirty="0" smtClean="0">
              <a:solidFill>
                <a:srgbClr val="FF0000"/>
              </a:solidFill>
            </a:rPr>
            <a:t>, </a:t>
          </a:r>
          <a:r>
            <a:rPr lang="ko-KR" altLang="en-US" dirty="0" smtClean="0">
              <a:solidFill>
                <a:srgbClr val="FF0000"/>
              </a:solidFill>
            </a:rPr>
            <a:t>혈압상승</a:t>
          </a:r>
          <a:r>
            <a:rPr lang="en-US" dirty="0" smtClean="0"/>
            <a:t>).</a:t>
          </a:r>
          <a:endParaRPr lang="ko-KR" dirty="0"/>
        </a:p>
      </dgm:t>
    </dgm:pt>
    <dgm:pt modelId="{9F936293-8655-4EA0-B5E2-7A09CDCF6B82}" type="parTrans" cxnId="{B7D28B7D-2B85-4AFF-811A-43B664FBE520}">
      <dgm:prSet/>
      <dgm:spPr/>
      <dgm:t>
        <a:bodyPr/>
        <a:lstStyle/>
        <a:p>
          <a:pPr latinLnBrk="1"/>
          <a:endParaRPr lang="ko-KR" altLang="en-US"/>
        </a:p>
      </dgm:t>
    </dgm:pt>
    <dgm:pt modelId="{2DFC6240-2F2C-461C-8AC6-94BAF446AAB7}" type="sibTrans" cxnId="{B7D28B7D-2B85-4AFF-811A-43B664FBE520}">
      <dgm:prSet/>
      <dgm:spPr/>
      <dgm:t>
        <a:bodyPr/>
        <a:lstStyle/>
        <a:p>
          <a:pPr latinLnBrk="1"/>
          <a:endParaRPr lang="ko-KR" altLang="en-US"/>
        </a:p>
      </dgm:t>
    </dgm:pt>
    <dgm:pt modelId="{B7A96547-3C34-4589-B84C-56CC19C1E82B}" type="pres">
      <dgm:prSet presAssocID="{9D98D29C-4B64-4F42-B218-3FC85BF68050}" presName="Name0" presStyleCnt="0">
        <dgm:presLayoutVars>
          <dgm:dir/>
          <dgm:animLvl val="lvl"/>
          <dgm:resizeHandles val="exact"/>
        </dgm:presLayoutVars>
      </dgm:prSet>
      <dgm:spPr/>
    </dgm:pt>
    <dgm:pt modelId="{8094FE23-60A1-4CBB-91B8-7A4AE0E06009}" type="pres">
      <dgm:prSet presAssocID="{23AF6882-B36A-46A3-8A92-9A64683B88EC}" presName="composite" presStyleCnt="0"/>
      <dgm:spPr/>
    </dgm:pt>
    <dgm:pt modelId="{514B367F-92A3-49AC-8AF3-440C51042E84}" type="pres">
      <dgm:prSet presAssocID="{23AF6882-B36A-46A3-8A92-9A64683B88EC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B4772339-EDB2-4AFE-BED7-826FA987B74D}" type="pres">
      <dgm:prSet presAssocID="{23AF6882-B36A-46A3-8A92-9A64683B88EC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7A3E872-5EA0-471F-9424-77EA921577DF}" srcId="{9D98D29C-4B64-4F42-B218-3FC85BF68050}" destId="{23AF6882-B36A-46A3-8A92-9A64683B88EC}" srcOrd="0" destOrd="0" parTransId="{69978EAC-F371-47D7-9658-DA8E5D5BECD9}" sibTransId="{6D3325AB-EF9D-42A2-89B9-2530A8C85E3A}"/>
    <dgm:cxn modelId="{81944B46-6885-4D7F-801E-92BD2EB518EE}" type="presOf" srcId="{3E624FD1-98FE-40A9-AC16-ECAD8F136F6F}" destId="{B4772339-EDB2-4AFE-BED7-826FA987B74D}" srcOrd="0" destOrd="0" presId="urn:microsoft.com/office/officeart/2005/8/layout/hList1"/>
    <dgm:cxn modelId="{E9F50925-D028-4D68-ADA8-941161C8B81A}" type="presOf" srcId="{9D98D29C-4B64-4F42-B218-3FC85BF68050}" destId="{B7A96547-3C34-4589-B84C-56CC19C1E82B}" srcOrd="0" destOrd="0" presId="urn:microsoft.com/office/officeart/2005/8/layout/hList1"/>
    <dgm:cxn modelId="{DC91EAB0-067F-47E5-B12F-CD1A99D95443}" type="presOf" srcId="{F74A1187-E434-455E-8E90-4B794FC74130}" destId="{B4772339-EDB2-4AFE-BED7-826FA987B74D}" srcOrd="0" destOrd="1" presId="urn:microsoft.com/office/officeart/2005/8/layout/hList1"/>
    <dgm:cxn modelId="{796AD405-A9F2-42F1-B7D5-A81727EAA1B1}" srcId="{23AF6882-B36A-46A3-8A92-9A64683B88EC}" destId="{3E624FD1-98FE-40A9-AC16-ECAD8F136F6F}" srcOrd="0" destOrd="0" parTransId="{7D100956-A7FD-4B97-B0EF-9038EB66F1CB}" sibTransId="{68F486D9-A84C-4145-A448-817FB8D1196B}"/>
    <dgm:cxn modelId="{B7D28B7D-2B85-4AFF-811A-43B664FBE520}" srcId="{23AF6882-B36A-46A3-8A92-9A64683B88EC}" destId="{F74A1187-E434-455E-8E90-4B794FC74130}" srcOrd="1" destOrd="0" parTransId="{9F936293-8655-4EA0-B5E2-7A09CDCF6B82}" sibTransId="{2DFC6240-2F2C-461C-8AC6-94BAF446AAB7}"/>
    <dgm:cxn modelId="{AE24654F-3DF0-44AB-85FC-09B9D6A6BA75}" type="presOf" srcId="{23AF6882-B36A-46A3-8A92-9A64683B88EC}" destId="{514B367F-92A3-49AC-8AF3-440C51042E84}" srcOrd="0" destOrd="0" presId="urn:microsoft.com/office/officeart/2005/8/layout/hList1"/>
    <dgm:cxn modelId="{E88D4107-75F4-4E5C-85E1-01523A625748}" type="presParOf" srcId="{B7A96547-3C34-4589-B84C-56CC19C1E82B}" destId="{8094FE23-60A1-4CBB-91B8-7A4AE0E06009}" srcOrd="0" destOrd="0" presId="urn:microsoft.com/office/officeart/2005/8/layout/hList1"/>
    <dgm:cxn modelId="{D1F4D4FF-21D6-4618-8096-8E57E00C73B8}" type="presParOf" srcId="{8094FE23-60A1-4CBB-91B8-7A4AE0E06009}" destId="{514B367F-92A3-49AC-8AF3-440C51042E84}" srcOrd="0" destOrd="0" presId="urn:microsoft.com/office/officeart/2005/8/layout/hList1"/>
    <dgm:cxn modelId="{55E0E149-1E6E-4622-B196-2051B96AA9BF}" type="presParOf" srcId="{8094FE23-60A1-4CBB-91B8-7A4AE0E06009}" destId="{B4772339-EDB2-4AFE-BED7-826FA987B74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2655FA-C10E-447C-9288-A6E2F473042D}">
      <dsp:nvSpPr>
        <dsp:cNvPr id="0" name=""/>
        <dsp:cNvSpPr/>
      </dsp:nvSpPr>
      <dsp:spPr>
        <a:xfrm>
          <a:off x="0" y="1065193"/>
          <a:ext cx="8229600" cy="23955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3200" kern="1200" dirty="0" smtClean="0"/>
            <a:t>실제적· 잠재적인 조직 손상 또는 피해, 악영향 등으로 서술될 수 있는 불쾌한 감각적·감정적 경험</a:t>
          </a:r>
          <a:endParaRPr lang="ko-KR" sz="3200" kern="1200" dirty="0"/>
        </a:p>
      </dsp:txBody>
      <dsp:txXfrm>
        <a:off x="0" y="1065193"/>
        <a:ext cx="8229600" cy="239557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4B7AD5-BF76-4B6A-8CEF-0D88100691CB}">
      <dsp:nvSpPr>
        <dsp:cNvPr id="0" name=""/>
        <dsp:cNvSpPr/>
      </dsp:nvSpPr>
      <dsp:spPr>
        <a:xfrm>
          <a:off x="0" y="74181"/>
          <a:ext cx="8229600" cy="142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고통은 우리로 하여금 잠재적인 위험 상황으로부터 피할 수 있도록 하며, 손상된 신체 부위가 회복될 때까지 보호하는 역할을 하고, 미래에 일어날 수 있는 상황을 회피할 수 있게 한다.</a:t>
          </a:r>
          <a:endParaRPr lang="en-US" sz="1900" kern="1200" dirty="0"/>
        </a:p>
      </dsp:txBody>
      <dsp:txXfrm>
        <a:off x="0" y="74181"/>
        <a:ext cx="8229600" cy="1422720"/>
      </dsp:txXfrm>
    </dsp:sp>
    <dsp:sp modelId="{57A543A7-CE59-4B32-B65C-5373FE60B101}">
      <dsp:nvSpPr>
        <dsp:cNvPr id="0" name=""/>
        <dsp:cNvSpPr/>
      </dsp:nvSpPr>
      <dsp:spPr>
        <a:xfrm>
          <a:off x="0" y="1551621"/>
          <a:ext cx="8229600" cy="142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고통은 말초신경계에 위치한 통각(痛覺)</a:t>
          </a:r>
          <a:r>
            <a:rPr lang="ko-KR" sz="1900" kern="1200" dirty="0" err="1" smtClean="0"/>
            <a:t>수용기가</a:t>
          </a:r>
          <a:r>
            <a:rPr lang="ko-KR" sz="1900" kern="1200" dirty="0" smtClean="0"/>
            <a:t> 자극됨에 의해 시작되거나 말초신경계나 중추신경계의 손상 또는 기능 장애에 의해 비롯된다.</a:t>
          </a:r>
          <a:endParaRPr lang="en-US" sz="1900" kern="1200" dirty="0"/>
        </a:p>
      </dsp:txBody>
      <dsp:txXfrm>
        <a:off x="0" y="1551621"/>
        <a:ext cx="8229600" cy="1422720"/>
      </dsp:txXfrm>
    </dsp:sp>
    <dsp:sp modelId="{BBCF56C1-9622-4665-B371-D16555203FCD}">
      <dsp:nvSpPr>
        <dsp:cNvPr id="0" name=""/>
        <dsp:cNvSpPr/>
      </dsp:nvSpPr>
      <dsp:spPr>
        <a:xfrm>
          <a:off x="0" y="3029061"/>
          <a:ext cx="8229600" cy="142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대부분의 고통은 자극이 사라지거나 신체의 손상이 회복됨과 동시에 사라지지만, 때로는 그 후까지도 지속되기도 한다. 또 어떤 자극도 없고 병적 원인이 없음에도 불구하고 고통이 생기는 경우도 있다.</a:t>
          </a:r>
          <a:endParaRPr lang="en-US" sz="1900" kern="1200" dirty="0"/>
        </a:p>
      </dsp:txBody>
      <dsp:txXfrm>
        <a:off x="0" y="3029061"/>
        <a:ext cx="8229600" cy="14227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FD181D-E249-4DFD-BB79-A8DC94E6E55F}">
      <dsp:nvSpPr>
        <dsp:cNvPr id="0" name=""/>
        <dsp:cNvSpPr/>
      </dsp:nvSpPr>
      <dsp:spPr>
        <a:xfrm>
          <a:off x="0" y="75779"/>
          <a:ext cx="8229600" cy="5646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800" kern="1200" dirty="0" smtClean="0"/>
            <a:t>근육이 </a:t>
          </a:r>
          <a:r>
            <a:rPr lang="ko-KR" sz="1800" kern="1200" dirty="0" err="1" smtClean="0"/>
            <a:t>근막</a:t>
          </a:r>
          <a:r>
            <a:rPr lang="ko-KR" sz="1800" kern="1200" dirty="0" smtClean="0"/>
            <a:t> 속에서 통증을 유발하는 아주 작은 압통점</a:t>
          </a:r>
          <a:endParaRPr lang="en-US" sz="1800" kern="1200" dirty="0"/>
        </a:p>
      </dsp:txBody>
      <dsp:txXfrm>
        <a:off x="0" y="75779"/>
        <a:ext cx="8229600" cy="564671"/>
      </dsp:txXfrm>
    </dsp:sp>
    <dsp:sp modelId="{BCC12E98-5C27-4F33-9929-D812F415BFA1}">
      <dsp:nvSpPr>
        <dsp:cNvPr id="0" name=""/>
        <dsp:cNvSpPr/>
      </dsp:nvSpPr>
      <dsp:spPr>
        <a:xfrm>
          <a:off x="0" y="692290"/>
          <a:ext cx="8229600" cy="5646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800" kern="1200" dirty="0" smtClean="0"/>
            <a:t>국소적으로 손상이나 자극 혹은 염증이 있는 조직</a:t>
          </a:r>
          <a:endParaRPr lang="en-US" sz="1800" kern="1200" dirty="0"/>
        </a:p>
      </dsp:txBody>
      <dsp:txXfrm>
        <a:off x="0" y="692290"/>
        <a:ext cx="8229600" cy="564671"/>
      </dsp:txXfrm>
    </dsp:sp>
    <dsp:sp modelId="{64BB954F-3A43-4394-86A4-C5528C244BC8}">
      <dsp:nvSpPr>
        <dsp:cNvPr id="0" name=""/>
        <dsp:cNvSpPr/>
      </dsp:nvSpPr>
      <dsp:spPr>
        <a:xfrm>
          <a:off x="0" y="1308801"/>
          <a:ext cx="8229600" cy="5646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800" kern="1200" dirty="0" smtClean="0"/>
            <a:t>근육이나 </a:t>
          </a:r>
          <a:r>
            <a:rPr lang="ko-KR" sz="1800" kern="1200" dirty="0" err="1" smtClean="0"/>
            <a:t>근막</a:t>
          </a:r>
          <a:r>
            <a:rPr lang="ko-KR" sz="1800" kern="1200" dirty="0" smtClean="0"/>
            <a:t> 손상이 장기화</a:t>
          </a:r>
          <a:endParaRPr lang="en-US" sz="1800" kern="1200" dirty="0"/>
        </a:p>
      </dsp:txBody>
      <dsp:txXfrm>
        <a:off x="0" y="1308801"/>
        <a:ext cx="8229600" cy="564671"/>
      </dsp:txXfrm>
    </dsp:sp>
    <dsp:sp modelId="{6C3F0E9C-8863-4615-9B46-FDE09BCBB3DB}">
      <dsp:nvSpPr>
        <dsp:cNvPr id="0" name=""/>
        <dsp:cNvSpPr/>
      </dsp:nvSpPr>
      <dsp:spPr>
        <a:xfrm>
          <a:off x="0" y="1873472"/>
          <a:ext cx="8229600" cy="1006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400" kern="1200" dirty="0" smtClean="0"/>
            <a:t>근육 내 흉터를 만든다</a:t>
          </a:r>
          <a:r>
            <a:rPr lang="en-US" sz="1400" kern="1200" dirty="0" smtClean="0"/>
            <a:t>.(</a:t>
          </a:r>
          <a:r>
            <a:rPr lang="ko-KR" sz="1400" kern="1200" dirty="0" smtClean="0"/>
            <a:t>섬유화</a:t>
          </a:r>
          <a:r>
            <a:rPr lang="en-US" sz="1400" kern="1200" dirty="0" smtClean="0"/>
            <a:t>)</a:t>
          </a:r>
          <a:endParaRPr lang="ko-KR" sz="1400" kern="1200" dirty="0"/>
        </a:p>
        <a:p>
          <a:pPr marL="114300" lvl="1" indent="-114300" algn="l" defTabSz="6223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400" kern="1200" dirty="0" smtClean="0"/>
            <a:t>딱딱한 </a:t>
          </a:r>
          <a:r>
            <a:rPr lang="ko-KR" sz="1400" kern="1200" dirty="0" err="1" smtClean="0"/>
            <a:t>띠모양으로</a:t>
          </a:r>
          <a:r>
            <a:rPr lang="ko-KR" sz="1400" kern="1200" dirty="0" smtClean="0"/>
            <a:t> 만질 수 있다</a:t>
          </a:r>
          <a:r>
            <a:rPr lang="en-US" sz="1400" kern="1200" dirty="0" smtClean="0"/>
            <a:t>.</a:t>
          </a:r>
          <a:endParaRPr lang="ko-KR" sz="1400" kern="1200" dirty="0"/>
        </a:p>
        <a:p>
          <a:pPr marL="114300" lvl="1" indent="-114300" algn="l" defTabSz="6223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400" kern="1200" dirty="0" smtClean="0"/>
            <a:t>계속 자극되면 통증으로 움직이지 못한다</a:t>
          </a:r>
          <a:r>
            <a:rPr lang="en-US" sz="1400" kern="1200" dirty="0" smtClean="0"/>
            <a:t>.</a:t>
          </a:r>
          <a:endParaRPr lang="ko-KR" sz="1400" kern="1200" dirty="0"/>
        </a:p>
      </dsp:txBody>
      <dsp:txXfrm>
        <a:off x="0" y="1873472"/>
        <a:ext cx="8229600" cy="1006020"/>
      </dsp:txXfrm>
    </dsp:sp>
    <dsp:sp modelId="{FE983991-452E-4FFD-BF0E-4B82A88EFBC1}">
      <dsp:nvSpPr>
        <dsp:cNvPr id="0" name=""/>
        <dsp:cNvSpPr/>
      </dsp:nvSpPr>
      <dsp:spPr>
        <a:xfrm>
          <a:off x="0" y="2879492"/>
          <a:ext cx="8229600" cy="5646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800" kern="1200" dirty="0" smtClean="0"/>
            <a:t>통증유발점을 압박하면</a:t>
          </a:r>
          <a:endParaRPr lang="en-US" sz="1800" kern="1200" dirty="0"/>
        </a:p>
      </dsp:txBody>
      <dsp:txXfrm>
        <a:off x="0" y="2879492"/>
        <a:ext cx="8229600" cy="564671"/>
      </dsp:txXfrm>
    </dsp:sp>
    <dsp:sp modelId="{5824D76D-7093-4E05-BE6A-DBF8FE61FD51}">
      <dsp:nvSpPr>
        <dsp:cNvPr id="0" name=""/>
        <dsp:cNvSpPr/>
      </dsp:nvSpPr>
      <dsp:spPr>
        <a:xfrm>
          <a:off x="0" y="3444164"/>
          <a:ext cx="8229600" cy="1006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400" kern="1200" dirty="0" smtClean="0"/>
            <a:t>심한 통증을 느낀다</a:t>
          </a:r>
          <a:r>
            <a:rPr lang="en-US" sz="1400" kern="1200" dirty="0" smtClean="0"/>
            <a:t>.</a:t>
          </a:r>
          <a:endParaRPr lang="ko-KR" sz="1400" kern="1200" dirty="0"/>
        </a:p>
        <a:p>
          <a:pPr marL="114300" lvl="1" indent="-114300" algn="l" defTabSz="6223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400" kern="1200" dirty="0" smtClean="0"/>
            <a:t>누르는 부위뿐만 아니라 멀리 떨어진 부위에도 통증</a:t>
          </a:r>
          <a:r>
            <a:rPr lang="en-US" sz="1400" kern="1200" dirty="0" smtClean="0"/>
            <a:t>(</a:t>
          </a:r>
          <a:r>
            <a:rPr lang="ko-KR" sz="1400" kern="1200" dirty="0" err="1" smtClean="0"/>
            <a:t>연관통</a:t>
          </a:r>
          <a:r>
            <a:rPr lang="en-US" sz="1400" kern="1200" dirty="0" smtClean="0"/>
            <a:t>)</a:t>
          </a:r>
          <a:r>
            <a:rPr lang="ko-KR" sz="1400" kern="1200" dirty="0" smtClean="0"/>
            <a:t>이나 이상증상이 나타난다</a:t>
          </a:r>
          <a:r>
            <a:rPr lang="en-US" sz="1400" kern="1200" dirty="0" smtClean="0"/>
            <a:t>.</a:t>
          </a:r>
          <a:endParaRPr lang="en-US" sz="1400" kern="1200" dirty="0"/>
        </a:p>
        <a:p>
          <a:pPr marL="114300" lvl="1" indent="-114300" algn="l" defTabSz="6223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400" kern="1200" dirty="0" smtClean="0"/>
            <a:t>계속 자극되면 통증으로 움직이지 못한다</a:t>
          </a:r>
          <a:r>
            <a:rPr lang="en-US" sz="1400" kern="1200" dirty="0" smtClean="0"/>
            <a:t>.</a:t>
          </a:r>
          <a:endParaRPr lang="ko-KR" sz="1400" kern="1200" dirty="0"/>
        </a:p>
      </dsp:txBody>
      <dsp:txXfrm>
        <a:off x="0" y="3444164"/>
        <a:ext cx="8229600" cy="10060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DB1B90-036C-43D3-99C4-202FF7BBFD3A}">
      <dsp:nvSpPr>
        <dsp:cNvPr id="0" name=""/>
        <dsp:cNvSpPr/>
      </dsp:nvSpPr>
      <dsp:spPr>
        <a:xfrm>
          <a:off x="0" y="614196"/>
          <a:ext cx="8229600" cy="4078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300" kern="1200" dirty="0" smtClean="0"/>
            <a:t>통증유발점으로 인해 한 개 혹은 여러 개의 근육에서 초래되는 </a:t>
          </a:r>
          <a:r>
            <a:rPr lang="ko-KR" sz="1300" kern="1200" dirty="0" err="1" smtClean="0"/>
            <a:t>근근막통증</a:t>
          </a:r>
          <a:endParaRPr lang="en-US" sz="1300" kern="1200" dirty="0"/>
        </a:p>
      </dsp:txBody>
      <dsp:txXfrm>
        <a:off x="0" y="614196"/>
        <a:ext cx="8229600" cy="407818"/>
      </dsp:txXfrm>
    </dsp:sp>
    <dsp:sp modelId="{23D69448-A522-4FEF-AC07-748C89C14FF5}">
      <dsp:nvSpPr>
        <dsp:cNvPr id="0" name=""/>
        <dsp:cNvSpPr/>
      </dsp:nvSpPr>
      <dsp:spPr>
        <a:xfrm>
          <a:off x="0" y="1059454"/>
          <a:ext cx="8229600" cy="4078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300" kern="1200" dirty="0" smtClean="0"/>
            <a:t>흔히 위와 같이 표현하는 골격근과 </a:t>
          </a:r>
          <a:r>
            <a:rPr lang="ko-KR" sz="1300" kern="1200" dirty="0" err="1" smtClean="0"/>
            <a:t>근육막</a:t>
          </a:r>
          <a:r>
            <a:rPr lang="ko-KR" sz="1300" kern="1200" dirty="0" smtClean="0"/>
            <a:t> 등의 근육이나 </a:t>
          </a:r>
          <a:r>
            <a:rPr lang="ko-KR" sz="1300" kern="1200" dirty="0" err="1" smtClean="0"/>
            <a:t>근막에서</a:t>
          </a:r>
          <a:r>
            <a:rPr lang="ko-KR" sz="1300" kern="1200" dirty="0" smtClean="0"/>
            <a:t> 국소적으로 발생되는 급</a:t>
          </a:r>
          <a:r>
            <a:rPr lang="en-US" sz="1300" kern="1200" dirty="0" smtClean="0"/>
            <a:t>, </a:t>
          </a:r>
          <a:r>
            <a:rPr lang="ko-KR" sz="1300" kern="1200" dirty="0" smtClean="0"/>
            <a:t>만성 통증이다</a:t>
          </a:r>
          <a:r>
            <a:rPr lang="en-US" sz="1300" kern="1200" dirty="0" smtClean="0"/>
            <a:t>.</a:t>
          </a:r>
          <a:endParaRPr lang="ko-KR" sz="1300" kern="1200" dirty="0"/>
        </a:p>
      </dsp:txBody>
      <dsp:txXfrm>
        <a:off x="0" y="1059454"/>
        <a:ext cx="8229600" cy="407818"/>
      </dsp:txXfrm>
    </dsp:sp>
    <dsp:sp modelId="{327E3E8B-BE41-4109-A3BA-8ED92E3B047C}">
      <dsp:nvSpPr>
        <dsp:cNvPr id="0" name=""/>
        <dsp:cNvSpPr/>
      </dsp:nvSpPr>
      <dsp:spPr>
        <a:xfrm>
          <a:off x="0" y="1504712"/>
          <a:ext cx="8229600" cy="4078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300" kern="1200" dirty="0" smtClean="0"/>
            <a:t>통증을 일으키는 원인 중 가장 많다</a:t>
          </a:r>
          <a:r>
            <a:rPr lang="en-US" sz="1300" kern="1200" dirty="0" smtClean="0"/>
            <a:t>.</a:t>
          </a:r>
          <a:endParaRPr lang="ko-KR" sz="1300" kern="1200" dirty="0"/>
        </a:p>
      </dsp:txBody>
      <dsp:txXfrm>
        <a:off x="0" y="1504712"/>
        <a:ext cx="8229600" cy="407818"/>
      </dsp:txXfrm>
    </dsp:sp>
    <dsp:sp modelId="{03301E8B-6019-4AF5-A375-D4BD1F7BF85E}">
      <dsp:nvSpPr>
        <dsp:cNvPr id="0" name=""/>
        <dsp:cNvSpPr/>
      </dsp:nvSpPr>
      <dsp:spPr>
        <a:xfrm>
          <a:off x="0" y="1949970"/>
          <a:ext cx="8229600" cy="4078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300" kern="1200" dirty="0" smtClean="0"/>
            <a:t>통증뿐 아니라 </a:t>
          </a:r>
          <a:r>
            <a:rPr lang="ko-KR" sz="1300" kern="1200" dirty="0" err="1" smtClean="0"/>
            <a:t>근수축</a:t>
          </a:r>
          <a:r>
            <a:rPr lang="en-US" sz="1300" kern="1200" dirty="0" smtClean="0"/>
            <a:t>, </a:t>
          </a:r>
          <a:r>
            <a:rPr lang="ko-KR" sz="1300" kern="1200" dirty="0" smtClean="0"/>
            <a:t>운동 범위 감소</a:t>
          </a:r>
          <a:r>
            <a:rPr lang="en-US" sz="1300" kern="1200" dirty="0" smtClean="0"/>
            <a:t>, </a:t>
          </a:r>
          <a:r>
            <a:rPr lang="ko-KR" sz="1300" kern="1200" dirty="0" smtClean="0"/>
            <a:t>근육 약화 및 자율신경계 증상 등도 동반될 수 있다</a:t>
          </a:r>
          <a:r>
            <a:rPr lang="en-US" sz="1300" kern="1200" dirty="0" smtClean="0"/>
            <a:t>.</a:t>
          </a:r>
          <a:endParaRPr lang="ko-KR" sz="1300" kern="1200" dirty="0"/>
        </a:p>
      </dsp:txBody>
      <dsp:txXfrm>
        <a:off x="0" y="1949970"/>
        <a:ext cx="8229600" cy="407818"/>
      </dsp:txXfrm>
    </dsp:sp>
    <dsp:sp modelId="{7EC906A1-C7A3-440E-A692-301B7B48E32D}">
      <dsp:nvSpPr>
        <dsp:cNvPr id="0" name=""/>
        <dsp:cNvSpPr/>
      </dsp:nvSpPr>
      <dsp:spPr>
        <a:xfrm>
          <a:off x="0" y="2395228"/>
          <a:ext cx="8229600" cy="4078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300" kern="1200" dirty="0" smtClean="0"/>
            <a:t>만성화되면 일반적인 치료에 잘 치료되지 않는다</a:t>
          </a:r>
          <a:r>
            <a:rPr lang="en-US" sz="1300" kern="1200" dirty="0" smtClean="0"/>
            <a:t>.</a:t>
          </a:r>
          <a:endParaRPr lang="ko-KR" sz="1300" kern="1200" dirty="0"/>
        </a:p>
      </dsp:txBody>
      <dsp:txXfrm>
        <a:off x="0" y="2395228"/>
        <a:ext cx="8229600" cy="40781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88445F-A482-488F-98E4-34D3E9EBE8AD}">
      <dsp:nvSpPr>
        <dsp:cNvPr id="0" name=""/>
        <dsp:cNvSpPr/>
      </dsp:nvSpPr>
      <dsp:spPr>
        <a:xfrm>
          <a:off x="0" y="230781"/>
          <a:ext cx="8229600" cy="149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000" kern="1200" dirty="0" smtClean="0"/>
            <a:t>잘못된 자세로 오래 일할 때</a:t>
          </a:r>
          <a:r>
            <a:rPr lang="en-US" sz="2000" kern="1200" dirty="0" smtClean="0"/>
            <a:t>, </a:t>
          </a:r>
          <a:r>
            <a:rPr lang="ko-KR" sz="2000" kern="1200" dirty="0" smtClean="0"/>
            <a:t>잠잘 때</a:t>
          </a:r>
          <a:r>
            <a:rPr lang="en-US" sz="2000" kern="1200" dirty="0" smtClean="0"/>
            <a:t>, </a:t>
          </a:r>
          <a:r>
            <a:rPr lang="ko-KR" sz="2000" kern="1200" dirty="0" smtClean="0"/>
            <a:t>디스크나 다른 원인들에 의해 목이나 등</a:t>
          </a:r>
          <a:r>
            <a:rPr lang="en-US" sz="2000" kern="1200" dirty="0" smtClean="0"/>
            <a:t>, </a:t>
          </a:r>
          <a:r>
            <a:rPr lang="ko-KR" sz="2000" kern="1200" dirty="0" smtClean="0"/>
            <a:t>팔에 있는 근육들이 긴장하거나 손상을 받게 되면</a:t>
          </a:r>
          <a:r>
            <a:rPr lang="en-US" sz="2000" kern="1200" dirty="0" smtClean="0"/>
            <a:t>, </a:t>
          </a:r>
          <a:r>
            <a:rPr lang="ko-KR" sz="2000" kern="1200" dirty="0" smtClean="0"/>
            <a:t>근육에 통증유발점이 생겨 </a:t>
          </a:r>
          <a:r>
            <a:rPr lang="ko-KR" sz="2000" kern="1200" dirty="0" err="1" smtClean="0"/>
            <a:t>근근막통증증후군의</a:t>
          </a:r>
          <a:r>
            <a:rPr lang="ko-KR" sz="2000" kern="1200" dirty="0" smtClean="0"/>
            <a:t> 증상들이 일어난다</a:t>
          </a:r>
          <a:r>
            <a:rPr lang="en-US" sz="2000" kern="1200" dirty="0" smtClean="0"/>
            <a:t>.</a:t>
          </a:r>
          <a:endParaRPr lang="ko-KR" sz="2000" kern="1200" dirty="0"/>
        </a:p>
      </dsp:txBody>
      <dsp:txXfrm>
        <a:off x="0" y="230781"/>
        <a:ext cx="8229600" cy="1497600"/>
      </dsp:txXfrm>
    </dsp:sp>
    <dsp:sp modelId="{995D1EE0-3B8F-4EEE-AC7B-512D0719DBE4}">
      <dsp:nvSpPr>
        <dsp:cNvPr id="0" name=""/>
        <dsp:cNvSpPr/>
      </dsp:nvSpPr>
      <dsp:spPr>
        <a:xfrm>
          <a:off x="0" y="1728381"/>
          <a:ext cx="8229600" cy="256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171450" lvl="1" indent="-171450" algn="l" defTabSz="7112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600" kern="1200" dirty="0" smtClean="0"/>
            <a:t>지속적인 긴장</a:t>
          </a:r>
          <a:r>
            <a:rPr lang="en-US" sz="1600" kern="1200" dirty="0" smtClean="0"/>
            <a:t>, </a:t>
          </a:r>
          <a:r>
            <a:rPr lang="ko-KR" sz="1600" kern="1200" dirty="0" smtClean="0"/>
            <a:t>스트레스</a:t>
          </a:r>
          <a:r>
            <a:rPr lang="en-US" sz="1600" kern="1200" dirty="0" smtClean="0"/>
            <a:t>, </a:t>
          </a:r>
          <a:r>
            <a:rPr lang="ko-KR" sz="1600" kern="1200" dirty="0" smtClean="0"/>
            <a:t>운동부족</a:t>
          </a:r>
          <a:r>
            <a:rPr lang="en-US" sz="1600" kern="1200" dirty="0" smtClean="0"/>
            <a:t>, </a:t>
          </a:r>
          <a:r>
            <a:rPr lang="ko-KR" sz="1600" kern="1200" dirty="0" smtClean="0"/>
            <a:t>나쁜 자세 등 </a:t>
          </a:r>
          <a:r>
            <a:rPr lang="en-US" sz="1600" kern="1200" dirty="0" smtClean="0"/>
            <a:t>(</a:t>
          </a:r>
          <a:r>
            <a:rPr lang="ko-KR" sz="1600" kern="1200" dirty="0" smtClean="0"/>
            <a:t>근육 경련 초래</a:t>
          </a:r>
          <a:r>
            <a:rPr lang="en-US" sz="1600" kern="1200" dirty="0" smtClean="0"/>
            <a:t>)</a:t>
          </a:r>
          <a:endParaRPr lang="ko-KR" sz="1600" kern="1200" dirty="0"/>
        </a:p>
        <a:p>
          <a:pPr marL="171450" lvl="1" indent="-171450" algn="l" defTabSz="7112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600" kern="1200" dirty="0" smtClean="0"/>
            <a:t>일이나 운동으로 반복적인 움직임에 의한 과도한 손상 </a:t>
          </a:r>
          <a:br>
            <a:rPr lang="ko-KR" sz="1600" kern="1200" dirty="0" smtClean="0"/>
          </a:br>
          <a:r>
            <a:rPr lang="en-US" sz="1600" kern="1200" dirty="0" smtClean="0"/>
            <a:t>(</a:t>
          </a:r>
          <a:r>
            <a:rPr lang="ko-KR" sz="1600" kern="1200" dirty="0" err="1" smtClean="0"/>
            <a:t>테니스엘보</a:t>
          </a:r>
          <a:r>
            <a:rPr lang="en-US" sz="1600" kern="1200" dirty="0" smtClean="0"/>
            <a:t>, </a:t>
          </a:r>
          <a:r>
            <a:rPr lang="ko-KR" sz="1600" kern="1200" dirty="0" smtClean="0"/>
            <a:t>야구 투수나 골프 손상</a:t>
          </a:r>
          <a:r>
            <a:rPr lang="en-US" sz="1600" kern="1200" dirty="0" smtClean="0"/>
            <a:t>, </a:t>
          </a:r>
          <a:r>
            <a:rPr lang="ko-KR" sz="1600" kern="1200" dirty="0" smtClean="0"/>
            <a:t>사무직에서의 목 통증</a:t>
          </a:r>
          <a:r>
            <a:rPr lang="en-US" sz="1600" kern="1200" dirty="0" smtClean="0"/>
            <a:t>)</a:t>
          </a:r>
          <a:endParaRPr lang="ko-KR" sz="1600" kern="1200" dirty="0"/>
        </a:p>
        <a:p>
          <a:pPr marL="171450" lvl="1" indent="-171450" algn="l" defTabSz="7112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600" kern="1200" dirty="0" smtClean="0"/>
            <a:t>척수신경 자극 </a:t>
          </a:r>
          <a:r>
            <a:rPr lang="en-US" sz="1600" kern="1200" dirty="0" smtClean="0"/>
            <a:t>(</a:t>
          </a:r>
          <a:r>
            <a:rPr lang="ko-KR" sz="1600" kern="1200" dirty="0" smtClean="0"/>
            <a:t>디스크</a:t>
          </a:r>
          <a:r>
            <a:rPr lang="en-US" sz="1600" kern="1200" dirty="0" smtClean="0"/>
            <a:t>: </a:t>
          </a:r>
          <a:r>
            <a:rPr lang="ko-KR" sz="1600" kern="1200" dirty="0" smtClean="0"/>
            <a:t>목</a:t>
          </a:r>
          <a:r>
            <a:rPr lang="en-US" sz="1600" kern="1200" dirty="0" smtClean="0"/>
            <a:t>, </a:t>
          </a:r>
          <a:r>
            <a:rPr lang="ko-KR" sz="1600" kern="1200" dirty="0" smtClean="0"/>
            <a:t>어깨</a:t>
          </a:r>
          <a:r>
            <a:rPr lang="en-US" sz="1600" kern="1200" dirty="0" smtClean="0"/>
            <a:t>, </a:t>
          </a:r>
          <a:r>
            <a:rPr lang="ko-KR" sz="1600" kern="1200" dirty="0" smtClean="0"/>
            <a:t>등</a:t>
          </a:r>
          <a:r>
            <a:rPr lang="en-US" sz="1600" kern="1200" dirty="0" smtClean="0"/>
            <a:t>, </a:t>
          </a:r>
          <a:r>
            <a:rPr lang="ko-KR" sz="1600" kern="1200" dirty="0" smtClean="0"/>
            <a:t>골반</a:t>
          </a:r>
          <a:r>
            <a:rPr lang="en-US" sz="1600" kern="1200" dirty="0" smtClean="0"/>
            <a:t>, </a:t>
          </a:r>
          <a:r>
            <a:rPr lang="ko-KR" sz="1600" kern="1200" dirty="0" smtClean="0"/>
            <a:t>다리 등의 근육이 수축됨</a:t>
          </a:r>
          <a:r>
            <a:rPr lang="en-US" sz="1600" kern="1200" dirty="0" smtClean="0"/>
            <a:t>)</a:t>
          </a:r>
          <a:endParaRPr lang="ko-KR" sz="1600" kern="1200" dirty="0"/>
        </a:p>
        <a:p>
          <a:pPr marL="171450" lvl="1" indent="-171450" algn="l" defTabSz="7112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600" kern="1200" dirty="0" smtClean="0"/>
            <a:t>사고로 인한 손상 </a:t>
          </a:r>
          <a:r>
            <a:rPr lang="en-US" sz="1600" kern="1200" dirty="0" smtClean="0"/>
            <a:t>(</a:t>
          </a:r>
          <a:r>
            <a:rPr lang="ko-KR" sz="1600" kern="1200" dirty="0" smtClean="0"/>
            <a:t>추락</a:t>
          </a:r>
          <a:r>
            <a:rPr lang="en-US" sz="1600" kern="1200" dirty="0" smtClean="0"/>
            <a:t>, </a:t>
          </a:r>
          <a:r>
            <a:rPr lang="ko-KR" sz="1600" kern="1200" dirty="0" smtClean="0"/>
            <a:t>교통사고 혹은 근육이나 인대 손상을 가져오는 급격한 움직임 등</a:t>
          </a:r>
          <a:r>
            <a:rPr lang="en-US" sz="1600" kern="1200" dirty="0" smtClean="0"/>
            <a:t>)</a:t>
          </a:r>
          <a:endParaRPr lang="ko-KR" sz="1600" kern="1200" dirty="0"/>
        </a:p>
        <a:p>
          <a:pPr marL="171450" lvl="1" indent="-171450" algn="l" defTabSz="7112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600" kern="1200" dirty="0" smtClean="0"/>
            <a:t>호르몬 혹은 내분비 장애 </a:t>
          </a:r>
          <a:r>
            <a:rPr lang="en-US" sz="1600" kern="1200" dirty="0" smtClean="0"/>
            <a:t>(</a:t>
          </a:r>
          <a:r>
            <a:rPr lang="ko-KR" sz="1600" kern="1200" dirty="0" smtClean="0"/>
            <a:t>갑상선호르몬이나 </a:t>
          </a:r>
          <a:r>
            <a:rPr lang="ko-KR" sz="1600" kern="1200" dirty="0" err="1" smtClean="0"/>
            <a:t>에스트로젠</a:t>
          </a:r>
          <a:r>
            <a:rPr lang="ko-KR" sz="1600" kern="1200" dirty="0" smtClean="0"/>
            <a:t> 생성 저하</a:t>
          </a:r>
          <a:r>
            <a:rPr lang="en-US" sz="1600" kern="1200" dirty="0" smtClean="0"/>
            <a:t>)</a:t>
          </a:r>
          <a:endParaRPr lang="ko-KR" sz="1600" kern="1200" dirty="0"/>
        </a:p>
      </dsp:txBody>
      <dsp:txXfrm>
        <a:off x="0" y="1728381"/>
        <a:ext cx="8229600" cy="25668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C52D59-6A8F-44E0-8DB5-D99D078F4896}">
      <dsp:nvSpPr>
        <dsp:cNvPr id="0" name=""/>
        <dsp:cNvSpPr/>
      </dsp:nvSpPr>
      <dsp:spPr>
        <a:xfrm>
          <a:off x="0" y="29696"/>
          <a:ext cx="8229600" cy="11944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200" kern="1200" dirty="0" smtClean="0"/>
            <a:t>초기 경증인 경우</a:t>
          </a:r>
          <a:r>
            <a:rPr lang="en-US" sz="2200" kern="1200" dirty="0" smtClean="0"/>
            <a:t>: </a:t>
          </a:r>
          <a:r>
            <a:rPr lang="ko-KR" sz="2200" kern="1200" dirty="0" smtClean="0"/>
            <a:t>찜질</a:t>
          </a:r>
          <a:r>
            <a:rPr lang="en-US" sz="2200" kern="1200" dirty="0" smtClean="0"/>
            <a:t>, </a:t>
          </a:r>
          <a:r>
            <a:rPr lang="ko-KR" sz="2200" kern="1200" dirty="0" smtClean="0"/>
            <a:t>운동요법</a:t>
          </a:r>
          <a:r>
            <a:rPr lang="en-US" sz="2200" kern="1200" dirty="0" smtClean="0"/>
            <a:t>, </a:t>
          </a:r>
          <a:r>
            <a:rPr lang="ko-KR" sz="2200" kern="1200" dirty="0" smtClean="0"/>
            <a:t>마사지</a:t>
          </a:r>
          <a:r>
            <a:rPr lang="en-US" sz="2200" kern="1200" dirty="0" smtClean="0"/>
            <a:t>, </a:t>
          </a:r>
          <a:r>
            <a:rPr lang="ko-KR" sz="2200" kern="1200" dirty="0" smtClean="0"/>
            <a:t>물리치료</a:t>
          </a:r>
          <a:r>
            <a:rPr lang="en-US" sz="2200" kern="1200" dirty="0" smtClean="0"/>
            <a:t>, </a:t>
          </a:r>
          <a:r>
            <a:rPr lang="ko-KR" sz="2200" kern="1200" dirty="0" smtClean="0"/>
            <a:t>약물치료 등으로 쉽게 치료될 수 있다</a:t>
          </a:r>
          <a:r>
            <a:rPr lang="en-US" sz="2200" kern="1200" dirty="0" smtClean="0"/>
            <a:t>.</a:t>
          </a:r>
          <a:endParaRPr lang="ko-KR" sz="2200" kern="1200" dirty="0"/>
        </a:p>
      </dsp:txBody>
      <dsp:txXfrm>
        <a:off x="0" y="29696"/>
        <a:ext cx="8229600" cy="1194496"/>
      </dsp:txXfrm>
    </dsp:sp>
    <dsp:sp modelId="{4DD16799-F7AD-4A52-8F19-8EB41E42C2A4}">
      <dsp:nvSpPr>
        <dsp:cNvPr id="0" name=""/>
        <dsp:cNvSpPr/>
      </dsp:nvSpPr>
      <dsp:spPr>
        <a:xfrm>
          <a:off x="0" y="1287553"/>
          <a:ext cx="8229600" cy="11944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200" kern="1200" dirty="0" smtClean="0"/>
            <a:t>만성인 경우</a:t>
          </a:r>
          <a:r>
            <a:rPr lang="en-US" sz="2200" kern="1200" dirty="0" smtClean="0"/>
            <a:t>: </a:t>
          </a:r>
          <a:r>
            <a:rPr lang="ko-KR" sz="2200" kern="1200" dirty="0" smtClean="0"/>
            <a:t>통증유발점이 섬유화되어 일반적 치료에 잘 호전되지 않는다</a:t>
          </a:r>
          <a:r>
            <a:rPr lang="en-US" sz="2200" kern="1200" dirty="0" smtClean="0"/>
            <a:t>. </a:t>
          </a:r>
          <a:r>
            <a:rPr lang="ko-KR" sz="2200" kern="1200" dirty="0" smtClean="0"/>
            <a:t>호전되더라도 통증이 자주 재발한다</a:t>
          </a:r>
          <a:r>
            <a:rPr lang="en-US" sz="2200" kern="1200" dirty="0" smtClean="0"/>
            <a:t>.</a:t>
          </a:r>
          <a:endParaRPr lang="en-US" sz="2200" kern="1200" dirty="0"/>
        </a:p>
      </dsp:txBody>
      <dsp:txXfrm>
        <a:off x="0" y="1287553"/>
        <a:ext cx="8229600" cy="1194496"/>
      </dsp:txXfrm>
    </dsp:sp>
    <dsp:sp modelId="{549358CF-9534-4056-8E1C-1958862DB996}">
      <dsp:nvSpPr>
        <dsp:cNvPr id="0" name=""/>
        <dsp:cNvSpPr/>
      </dsp:nvSpPr>
      <dsp:spPr>
        <a:xfrm>
          <a:off x="0" y="2482049"/>
          <a:ext cx="8229600" cy="819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700" kern="1200" dirty="0" smtClean="0">
              <a:solidFill>
                <a:srgbClr val="FF0000"/>
              </a:solidFill>
            </a:rPr>
            <a:t>통증유발점 주사가 가장 효과적인 치료법이다</a:t>
          </a:r>
          <a:r>
            <a:rPr lang="en-US" sz="1700" kern="1200" dirty="0" smtClean="0">
              <a:solidFill>
                <a:srgbClr val="FF0000"/>
              </a:solidFill>
            </a:rPr>
            <a:t>.</a:t>
          </a:r>
          <a:endParaRPr lang="ko-KR" sz="1700" kern="1200" dirty="0">
            <a:solidFill>
              <a:srgbClr val="FF0000"/>
            </a:solidFill>
          </a:endParaRPr>
        </a:p>
        <a:p>
          <a:pPr marL="171450" lvl="1" indent="-171450" algn="l" defTabSz="75565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sz="1700" kern="1200" dirty="0">
            <a:solidFill>
              <a:srgbClr val="FF0000"/>
            </a:solidFill>
          </a:endParaRPr>
        </a:p>
      </dsp:txBody>
      <dsp:txXfrm>
        <a:off x="0" y="2482049"/>
        <a:ext cx="8229600" cy="819720"/>
      </dsp:txXfrm>
    </dsp:sp>
    <dsp:sp modelId="{408140DB-7997-414A-BCEB-E6D475E7A77F}">
      <dsp:nvSpPr>
        <dsp:cNvPr id="0" name=""/>
        <dsp:cNvSpPr/>
      </dsp:nvSpPr>
      <dsp:spPr>
        <a:xfrm>
          <a:off x="0" y="3301769"/>
          <a:ext cx="8229600" cy="11944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200" kern="1200" dirty="0" smtClean="0"/>
            <a:t>아울러 약물요법</a:t>
          </a:r>
          <a:r>
            <a:rPr lang="en-US" sz="2200" kern="1200" dirty="0" smtClean="0"/>
            <a:t>, </a:t>
          </a:r>
          <a:r>
            <a:rPr lang="ko-KR" sz="2200" kern="1200" dirty="0" smtClean="0"/>
            <a:t>운동요법</a:t>
          </a:r>
          <a:r>
            <a:rPr lang="en-US" sz="2200" kern="1200" dirty="0" smtClean="0"/>
            <a:t>, </a:t>
          </a:r>
          <a:r>
            <a:rPr lang="ko-KR" sz="2200" kern="1200" dirty="0" smtClean="0"/>
            <a:t>물리치료</a:t>
          </a:r>
          <a:r>
            <a:rPr lang="en-US" sz="2200" kern="1200" dirty="0" smtClean="0"/>
            <a:t>, </a:t>
          </a:r>
          <a:r>
            <a:rPr lang="ko-KR" sz="2200" kern="1200" dirty="0" smtClean="0"/>
            <a:t>생활 습관 개선 및 자세 교정 등의 적극적인 치료가 필요하다</a:t>
          </a:r>
          <a:r>
            <a:rPr lang="en-US" sz="2200" kern="1200" dirty="0" smtClean="0"/>
            <a:t>.</a:t>
          </a:r>
          <a:endParaRPr lang="ko-KR" sz="2200" kern="1200" dirty="0"/>
        </a:p>
      </dsp:txBody>
      <dsp:txXfrm>
        <a:off x="0" y="3301769"/>
        <a:ext cx="8229600" cy="119449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94A50E-3EBC-42BB-907F-212485E94C5D}">
      <dsp:nvSpPr>
        <dsp:cNvPr id="0" name=""/>
        <dsp:cNvSpPr/>
      </dsp:nvSpPr>
      <dsp:spPr>
        <a:xfrm>
          <a:off x="0" y="65518"/>
          <a:ext cx="8229600" cy="7528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kern="1200" dirty="0" smtClean="0"/>
            <a:t>통증유발점 주사</a:t>
          </a:r>
          <a:endParaRPr lang="en-US" sz="2400" kern="1200" dirty="0"/>
        </a:p>
      </dsp:txBody>
      <dsp:txXfrm>
        <a:off x="0" y="65518"/>
        <a:ext cx="8229600" cy="752895"/>
      </dsp:txXfrm>
    </dsp:sp>
    <dsp:sp modelId="{0B5616F5-5A91-4687-B51F-4CE808780321}">
      <dsp:nvSpPr>
        <dsp:cNvPr id="0" name=""/>
        <dsp:cNvSpPr/>
      </dsp:nvSpPr>
      <dsp:spPr>
        <a:xfrm>
          <a:off x="0" y="818413"/>
          <a:ext cx="8229600" cy="1217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900" kern="1200" dirty="0" smtClean="0"/>
            <a:t>통증유발점 부위의 섬유화를 끊어주어 유발점 부위의 순환을 좋게 하고 통증유발 물질을 제거하며 흥분된 신경을 정상으로 돌려주는 약물을 투여함 </a:t>
          </a:r>
          <a:r>
            <a:rPr lang="en-US" sz="1900" kern="1200" dirty="0" smtClean="0"/>
            <a:t>-</a:t>
          </a:r>
          <a:r>
            <a:rPr lang="ko-KR" sz="1900" kern="1200" dirty="0" smtClean="0"/>
            <a:t>효과적으로 통증이 제거된다</a:t>
          </a:r>
          <a:r>
            <a:rPr lang="en-US" sz="1900" kern="1200" dirty="0" smtClean="0"/>
            <a:t>.</a:t>
          </a:r>
          <a:endParaRPr lang="ko-KR" sz="1900" kern="1200" dirty="0"/>
        </a:p>
      </dsp:txBody>
      <dsp:txXfrm>
        <a:off x="0" y="818413"/>
        <a:ext cx="8229600" cy="1217160"/>
      </dsp:txXfrm>
    </dsp:sp>
    <dsp:sp modelId="{F25B5DB6-1669-445B-8661-3668F48831E0}">
      <dsp:nvSpPr>
        <dsp:cNvPr id="0" name=""/>
        <dsp:cNvSpPr/>
      </dsp:nvSpPr>
      <dsp:spPr>
        <a:xfrm>
          <a:off x="0" y="2035574"/>
          <a:ext cx="8229600" cy="7528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kern="1200" dirty="0" smtClean="0"/>
            <a:t>신경치료</a:t>
          </a:r>
          <a:r>
            <a:rPr lang="en-US" sz="2400" kern="1200" dirty="0" smtClean="0"/>
            <a:t>(</a:t>
          </a:r>
          <a:r>
            <a:rPr lang="ko-KR" sz="2400" kern="1200" dirty="0" err="1" smtClean="0"/>
            <a:t>경막외신경차단</a:t>
          </a:r>
          <a:r>
            <a:rPr lang="en-US" sz="2400" kern="1200" dirty="0" smtClean="0"/>
            <a:t>, </a:t>
          </a:r>
          <a:r>
            <a:rPr lang="ko-KR" sz="2400" kern="1200" dirty="0" err="1" smtClean="0"/>
            <a:t>성상신경절차단</a:t>
          </a:r>
          <a:r>
            <a:rPr lang="ko-KR" sz="2400" kern="1200" dirty="0" smtClean="0"/>
            <a:t> 등</a:t>
          </a:r>
          <a:r>
            <a:rPr lang="en-US" sz="2400" kern="1200" dirty="0" smtClean="0"/>
            <a:t>) </a:t>
          </a:r>
          <a:endParaRPr lang="ko-KR" sz="2400" kern="1200" dirty="0"/>
        </a:p>
      </dsp:txBody>
      <dsp:txXfrm>
        <a:off x="0" y="2035574"/>
        <a:ext cx="8229600" cy="752895"/>
      </dsp:txXfrm>
    </dsp:sp>
    <dsp:sp modelId="{3935C65E-DEA0-4420-B80A-9CE9551B89A2}">
      <dsp:nvSpPr>
        <dsp:cNvPr id="0" name=""/>
        <dsp:cNvSpPr/>
      </dsp:nvSpPr>
      <dsp:spPr>
        <a:xfrm>
          <a:off x="0" y="2788469"/>
          <a:ext cx="8229600" cy="919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900" kern="1200" dirty="0" smtClean="0"/>
            <a:t>신경치료는 통증의 악순환 고리를 끊어주고 혈액순환을 증진시킨다</a:t>
          </a:r>
          <a:r>
            <a:rPr lang="en-US" sz="1900" kern="1200" dirty="0" smtClean="0"/>
            <a:t>.</a:t>
          </a:r>
          <a:endParaRPr lang="ko-KR" sz="1900" kern="1200" dirty="0"/>
        </a:p>
        <a:p>
          <a:pPr marL="171450" lvl="1" indent="-171450" algn="l" defTabSz="84455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900" kern="1200" dirty="0" smtClean="0"/>
            <a:t>치료 기간을 단축시키고 환자의 고통을 신속히 완화해 준다</a:t>
          </a:r>
          <a:r>
            <a:rPr lang="en-US" sz="1900" kern="1200" dirty="0" smtClean="0"/>
            <a:t>.</a:t>
          </a:r>
          <a:endParaRPr lang="ko-KR" sz="1900" kern="1200" dirty="0"/>
        </a:p>
      </dsp:txBody>
      <dsp:txXfrm>
        <a:off x="0" y="2788469"/>
        <a:ext cx="8229600" cy="919080"/>
      </dsp:txXfrm>
    </dsp:sp>
    <dsp:sp modelId="{C5D9177E-AB2D-40EC-86DA-E3BC747BCEFA}">
      <dsp:nvSpPr>
        <dsp:cNvPr id="0" name=""/>
        <dsp:cNvSpPr/>
      </dsp:nvSpPr>
      <dsp:spPr>
        <a:xfrm>
          <a:off x="0" y="3707549"/>
          <a:ext cx="8229600" cy="7528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kern="1200" dirty="0" smtClean="0"/>
            <a:t>약물치료와 물리치료를 병행한다</a:t>
          </a:r>
          <a:r>
            <a:rPr lang="en-US" sz="2400" kern="1200" dirty="0" smtClean="0"/>
            <a:t>. </a:t>
          </a:r>
          <a:endParaRPr lang="ko-KR" sz="2400" kern="1200" dirty="0"/>
        </a:p>
      </dsp:txBody>
      <dsp:txXfrm>
        <a:off x="0" y="3707549"/>
        <a:ext cx="8229600" cy="75289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A1E711-E275-4BC0-8C9D-810E2A5D9C01}">
      <dsp:nvSpPr>
        <dsp:cNvPr id="0" name=""/>
        <dsp:cNvSpPr/>
      </dsp:nvSpPr>
      <dsp:spPr>
        <a:xfrm>
          <a:off x="0" y="79420"/>
          <a:ext cx="3178696" cy="5019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600" kern="1200" dirty="0" smtClean="0"/>
            <a:t>“검사상 아무 이상이 없습니다</a:t>
          </a:r>
          <a:r>
            <a:rPr lang="en-US" sz="1600" kern="1200" dirty="0" smtClean="0"/>
            <a:t>.” </a:t>
          </a:r>
          <a:endParaRPr lang="ko-KR" sz="1600" kern="1200" dirty="0"/>
        </a:p>
      </dsp:txBody>
      <dsp:txXfrm>
        <a:off x="0" y="79420"/>
        <a:ext cx="3178696" cy="501930"/>
      </dsp:txXfrm>
    </dsp:sp>
    <dsp:sp modelId="{B9A4BDB2-6DFA-4763-BD09-9A971367651C}">
      <dsp:nvSpPr>
        <dsp:cNvPr id="0" name=""/>
        <dsp:cNvSpPr/>
      </dsp:nvSpPr>
      <dsp:spPr>
        <a:xfrm>
          <a:off x="0" y="627430"/>
          <a:ext cx="3178696" cy="5019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“</a:t>
          </a:r>
          <a:r>
            <a:rPr lang="ko-KR" sz="1600" kern="1200" dirty="0" smtClean="0"/>
            <a:t>근육이 뭉쳤습니다”</a:t>
          </a:r>
          <a:endParaRPr lang="en-US" sz="1600" kern="1200" dirty="0"/>
        </a:p>
      </dsp:txBody>
      <dsp:txXfrm>
        <a:off x="0" y="627430"/>
        <a:ext cx="3178696" cy="501930"/>
      </dsp:txXfrm>
    </dsp:sp>
    <dsp:sp modelId="{E8362BF1-E779-44C2-A076-96D8DC7B14B7}">
      <dsp:nvSpPr>
        <dsp:cNvPr id="0" name=""/>
        <dsp:cNvSpPr/>
      </dsp:nvSpPr>
      <dsp:spPr>
        <a:xfrm>
          <a:off x="0" y="1175440"/>
          <a:ext cx="3178696" cy="5019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“</a:t>
          </a:r>
          <a:r>
            <a:rPr lang="ko-KR" sz="1600" kern="1200" dirty="0" smtClean="0"/>
            <a:t>신경성입니다</a:t>
          </a:r>
          <a:r>
            <a:rPr lang="en-US" sz="1600" kern="1200" dirty="0" smtClean="0"/>
            <a:t>.”</a:t>
          </a:r>
          <a:endParaRPr lang="ko-KR" sz="1600" kern="1200" dirty="0"/>
        </a:p>
      </dsp:txBody>
      <dsp:txXfrm>
        <a:off x="0" y="1175440"/>
        <a:ext cx="3178696" cy="50193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3848A8-B4DE-413A-A46A-6F9DD2D6696E}">
      <dsp:nvSpPr>
        <dsp:cNvPr id="0" name=""/>
        <dsp:cNvSpPr/>
      </dsp:nvSpPr>
      <dsp:spPr>
        <a:xfrm>
          <a:off x="924" y="289386"/>
          <a:ext cx="3364149" cy="1682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600" kern="1200" dirty="0" smtClean="0"/>
            <a:t>상</a:t>
          </a:r>
          <a:r>
            <a:rPr lang="ko-KR" altLang="en-US" sz="2600" kern="1200" dirty="0" smtClean="0"/>
            <a:t>부 </a:t>
          </a:r>
          <a:r>
            <a:rPr lang="ko-KR" sz="2600" kern="1200" dirty="0" err="1" smtClean="0"/>
            <a:t>승모근</a:t>
          </a:r>
          <a:r>
            <a:rPr lang="en-US" sz="2600" kern="1200" dirty="0" smtClean="0"/>
            <a:t>(upper </a:t>
          </a:r>
          <a:r>
            <a:rPr lang="en-US" sz="2600" kern="1200" dirty="0" err="1" smtClean="0"/>
            <a:t>trapezius</a:t>
          </a:r>
          <a:r>
            <a:rPr lang="en-US" sz="2600" kern="1200" dirty="0" smtClean="0"/>
            <a:t> muscle)</a:t>
          </a:r>
          <a:endParaRPr lang="ko-KR" sz="2600" kern="1200" dirty="0"/>
        </a:p>
      </dsp:txBody>
      <dsp:txXfrm>
        <a:off x="924" y="289386"/>
        <a:ext cx="3364149" cy="1682074"/>
      </dsp:txXfrm>
    </dsp:sp>
    <dsp:sp modelId="{BFDBF053-192F-4AD0-9838-25D3A72BD257}">
      <dsp:nvSpPr>
        <dsp:cNvPr id="0" name=""/>
        <dsp:cNvSpPr/>
      </dsp:nvSpPr>
      <dsp:spPr>
        <a:xfrm>
          <a:off x="4206110" y="289386"/>
          <a:ext cx="3364149" cy="1682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600" kern="1200" dirty="0" err="1" smtClean="0"/>
            <a:t>흉쇄유돌근</a:t>
          </a:r>
          <a:r>
            <a:rPr lang="en-US" sz="2600" kern="1200" dirty="0" smtClean="0"/>
            <a:t>(</a:t>
          </a:r>
          <a:r>
            <a:rPr lang="en-US" sz="2600" kern="1200" dirty="0" err="1" smtClean="0"/>
            <a:t>sternocleidomastoid</a:t>
          </a:r>
          <a:r>
            <a:rPr lang="en-US" sz="2600" kern="1200" dirty="0" smtClean="0"/>
            <a:t> muscle)</a:t>
          </a:r>
          <a:endParaRPr lang="ko-KR" sz="2600" kern="1200" dirty="0"/>
        </a:p>
      </dsp:txBody>
      <dsp:txXfrm>
        <a:off x="4206110" y="289386"/>
        <a:ext cx="3364149" cy="168207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440877-CEFA-4AFF-9C99-00FCC9BAA05B}">
      <dsp:nvSpPr>
        <dsp:cNvPr id="0" name=""/>
        <dsp:cNvSpPr/>
      </dsp:nvSpPr>
      <dsp:spPr>
        <a:xfrm>
          <a:off x="0" y="51256"/>
          <a:ext cx="8229600" cy="14380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상부 등</a:t>
          </a:r>
          <a:r>
            <a:rPr lang="en-US" sz="1900" kern="1200" dirty="0" smtClean="0"/>
            <a:t>(Upper back)</a:t>
          </a:r>
          <a:r>
            <a:rPr lang="ko-KR" sz="1900" kern="1200" dirty="0" smtClean="0"/>
            <a:t>과</a:t>
          </a:r>
          <a:r>
            <a:rPr lang="en-US" sz="1900" kern="1200" dirty="0" smtClean="0"/>
            <a:t> </a:t>
          </a:r>
          <a:r>
            <a:rPr lang="ko-KR" sz="1900" kern="1200" dirty="0" smtClean="0"/>
            <a:t>목의 뒤쪽 </a:t>
          </a:r>
          <a:r>
            <a:rPr lang="ko-KR" sz="1900" kern="1200" dirty="0" err="1" smtClean="0"/>
            <a:t>천층의</a:t>
          </a:r>
          <a:r>
            <a:rPr lang="ko-KR" sz="1900" kern="1200" dirty="0" smtClean="0"/>
            <a:t> 근육 대부분을 덮고 있는 얇고 편평한 근육으로 한 쌍일 때는 다이아몬드 형</a:t>
          </a:r>
          <a:endParaRPr lang="en-US" sz="1900" kern="1200" dirty="0"/>
        </a:p>
      </dsp:txBody>
      <dsp:txXfrm>
        <a:off x="0" y="51256"/>
        <a:ext cx="8229600" cy="1438003"/>
      </dsp:txXfrm>
    </dsp:sp>
    <dsp:sp modelId="{6C58795C-FAC0-4D06-BD92-5579C3889902}">
      <dsp:nvSpPr>
        <dsp:cNvPr id="0" name=""/>
        <dsp:cNvSpPr/>
      </dsp:nvSpPr>
      <dsp:spPr>
        <a:xfrm>
          <a:off x="0" y="1543979"/>
          <a:ext cx="8229600" cy="14380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err="1" smtClean="0"/>
            <a:t>흉쇄유돌근과</a:t>
          </a:r>
          <a:r>
            <a:rPr lang="ko-KR" sz="1900" kern="1200" dirty="0" smtClean="0"/>
            <a:t> 더불어 스트레스 근육으로 정서적 긴장으로도 근육의 긴장과 통증유발점이 가장 잘 생겨 급성 </a:t>
          </a:r>
          <a:r>
            <a:rPr lang="ko-KR" sz="1900" kern="1200" dirty="0" err="1" smtClean="0"/>
            <a:t>경추</a:t>
          </a:r>
          <a:r>
            <a:rPr lang="ko-KR" sz="1900" kern="1200" dirty="0" smtClean="0"/>
            <a:t> 경직과 </a:t>
          </a:r>
          <a:r>
            <a:rPr lang="ko-KR" sz="1900" kern="1200" dirty="0" err="1" smtClean="0"/>
            <a:t>긴정성</a:t>
          </a:r>
          <a:r>
            <a:rPr lang="ko-KR" sz="1900" kern="1200" dirty="0" smtClean="0"/>
            <a:t> 두통</a:t>
          </a:r>
          <a:r>
            <a:rPr lang="en-US" sz="1900" kern="1200" dirty="0" smtClean="0"/>
            <a:t>, </a:t>
          </a:r>
          <a:r>
            <a:rPr lang="ko-KR" sz="1900" kern="1200" dirty="0" smtClean="0"/>
            <a:t>편두통을 일으킴</a:t>
          </a:r>
          <a:endParaRPr lang="en-US" sz="1900" kern="1200" dirty="0"/>
        </a:p>
      </dsp:txBody>
      <dsp:txXfrm>
        <a:off x="0" y="1543979"/>
        <a:ext cx="8229600" cy="1438003"/>
      </dsp:txXfrm>
    </dsp:sp>
    <dsp:sp modelId="{B55975A7-82A6-40FB-B0BB-709551BEB1F3}">
      <dsp:nvSpPr>
        <dsp:cNvPr id="0" name=""/>
        <dsp:cNvSpPr/>
      </dsp:nvSpPr>
      <dsp:spPr>
        <a:xfrm>
          <a:off x="0" y="3036703"/>
          <a:ext cx="8229600" cy="14380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상부 </a:t>
          </a:r>
          <a:r>
            <a:rPr lang="ko-KR" sz="1900" kern="1200" dirty="0" err="1" smtClean="0"/>
            <a:t>승모근이</a:t>
          </a:r>
          <a:r>
            <a:rPr lang="ko-KR" sz="1900" kern="1200" dirty="0" smtClean="0"/>
            <a:t> 긴장되어 뒷골이 뻐근하고 어깻죽지 무거움</a:t>
          </a:r>
          <a:endParaRPr lang="en-US" sz="1900" kern="1200" dirty="0"/>
        </a:p>
      </dsp:txBody>
      <dsp:txXfrm>
        <a:off x="0" y="3036703"/>
        <a:ext cx="8229600" cy="1438003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037F83-8AE3-43F0-966E-E0E54A5AE003}">
      <dsp:nvSpPr>
        <dsp:cNvPr id="0" name=""/>
        <dsp:cNvSpPr/>
      </dsp:nvSpPr>
      <dsp:spPr>
        <a:xfrm>
          <a:off x="0" y="210981"/>
          <a:ext cx="8229600" cy="16664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just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kern="1200" dirty="0" smtClean="0"/>
            <a:t>목의 </a:t>
          </a:r>
          <a:r>
            <a:rPr lang="ko-KR" sz="2400" kern="1200" dirty="0" err="1" smtClean="0"/>
            <a:t>후외측</a:t>
          </a:r>
          <a:r>
            <a:rPr lang="en-US" sz="2400" kern="1200" dirty="0" smtClean="0"/>
            <a:t>, </a:t>
          </a:r>
          <a:r>
            <a:rPr lang="ko-KR" sz="2400" kern="1200" dirty="0" err="1" smtClean="0"/>
            <a:t>유양돌기</a:t>
          </a:r>
          <a:r>
            <a:rPr lang="en-US" sz="2400" kern="1200" dirty="0" smtClean="0"/>
            <a:t>, </a:t>
          </a:r>
          <a:r>
            <a:rPr lang="ko-KR" sz="2400" kern="1200" dirty="0" smtClean="0"/>
            <a:t>심하면 머리의 </a:t>
          </a:r>
          <a:r>
            <a:rPr lang="ko-KR" sz="2400" kern="1200" dirty="0" err="1" smtClean="0"/>
            <a:t>외측면의</a:t>
          </a:r>
          <a:r>
            <a:rPr lang="ko-KR" sz="2400" kern="1200" dirty="0" smtClean="0"/>
            <a:t> 관자놀이와 안구뒤쪽</a:t>
          </a:r>
          <a:r>
            <a:rPr lang="en-US" sz="2400" kern="1200" dirty="0" smtClean="0"/>
            <a:t>, </a:t>
          </a:r>
          <a:r>
            <a:rPr lang="ko-KR" sz="2400" kern="1200" dirty="0" err="1" smtClean="0"/>
            <a:t>하악각에</a:t>
          </a:r>
          <a:r>
            <a:rPr lang="ko-KR" sz="2400" kern="1200" dirty="0" smtClean="0"/>
            <a:t> </a:t>
          </a:r>
          <a:r>
            <a:rPr lang="ko-KR" sz="2400" kern="1200" dirty="0" err="1" smtClean="0"/>
            <a:t>전이통이</a:t>
          </a:r>
          <a:r>
            <a:rPr lang="ko-KR" sz="2400" kern="1200" dirty="0" smtClean="0"/>
            <a:t> 일어난다</a:t>
          </a:r>
          <a:r>
            <a:rPr lang="en-US" sz="2400" kern="1200" dirty="0" smtClean="0"/>
            <a:t>. </a:t>
          </a:r>
          <a:r>
            <a:rPr lang="ko-KR" sz="2400" kern="1200" dirty="0" smtClean="0"/>
            <a:t>어떤 경우는 후두부</a:t>
          </a:r>
          <a:r>
            <a:rPr lang="en-US" sz="2400" kern="1200" dirty="0" smtClean="0"/>
            <a:t>, </a:t>
          </a:r>
          <a:r>
            <a:rPr lang="ko-KR" sz="2400" kern="1200" dirty="0" smtClean="0"/>
            <a:t>어금니</a:t>
          </a:r>
          <a:r>
            <a:rPr lang="en-US" sz="2400" kern="1200" dirty="0" smtClean="0"/>
            <a:t>, </a:t>
          </a:r>
          <a:r>
            <a:rPr lang="ko-KR" sz="2400" kern="1200" dirty="0" smtClean="0"/>
            <a:t>귀의 </a:t>
          </a:r>
          <a:r>
            <a:rPr lang="ko-KR" sz="2400" kern="1200" dirty="0" err="1" smtClean="0"/>
            <a:t>후면부</a:t>
          </a:r>
          <a:endParaRPr lang="en-US" sz="2400" kern="1200" dirty="0"/>
        </a:p>
      </dsp:txBody>
      <dsp:txXfrm>
        <a:off x="0" y="210981"/>
        <a:ext cx="8229600" cy="1666440"/>
      </dsp:txXfrm>
    </dsp:sp>
    <dsp:sp modelId="{EDAFE1D6-65E3-46EE-A6CA-857AD1BFDA62}">
      <dsp:nvSpPr>
        <dsp:cNvPr id="0" name=""/>
        <dsp:cNvSpPr/>
      </dsp:nvSpPr>
      <dsp:spPr>
        <a:xfrm>
          <a:off x="0" y="1877421"/>
          <a:ext cx="8229600" cy="2437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sz="2400" kern="1200" dirty="0" smtClean="0"/>
            <a:t>초기 </a:t>
          </a:r>
          <a:r>
            <a:rPr lang="en-US" sz="2400" kern="1200" dirty="0" smtClean="0"/>
            <a:t>: </a:t>
          </a:r>
          <a:r>
            <a:rPr lang="ko-KR" sz="2400" kern="1200" dirty="0" smtClean="0"/>
            <a:t>어깨가 무겁고 목이 </a:t>
          </a:r>
          <a:r>
            <a:rPr lang="ko-KR" sz="2400" kern="1200" dirty="0" err="1" smtClean="0"/>
            <a:t>뻐근</a:t>
          </a:r>
          <a:endParaRPr lang="en-US" sz="2400" kern="1200" dirty="0"/>
        </a:p>
        <a:p>
          <a:pPr marL="228600" lvl="1" indent="-228600" algn="l" defTabSz="1066800" rtl="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sz="2400" kern="1200" dirty="0" smtClean="0"/>
            <a:t>장기화 </a:t>
          </a:r>
          <a:r>
            <a:rPr lang="en-US" sz="2400" kern="1200" dirty="0" smtClean="0"/>
            <a:t>: </a:t>
          </a:r>
          <a:r>
            <a:rPr lang="ko-KR" sz="2400" kern="1200" dirty="0" err="1" smtClean="0"/>
            <a:t>오십견</a:t>
          </a:r>
          <a:r>
            <a:rPr lang="en-US" sz="2400" kern="1200" dirty="0" smtClean="0"/>
            <a:t>, </a:t>
          </a:r>
          <a:r>
            <a:rPr lang="ko-KR" sz="2400" kern="1200" dirty="0" smtClean="0"/>
            <a:t>후두신경통</a:t>
          </a:r>
          <a:r>
            <a:rPr lang="en-US" sz="2400" kern="1200" dirty="0" smtClean="0"/>
            <a:t>, </a:t>
          </a:r>
          <a:r>
            <a:rPr lang="ko-KR" sz="2400" kern="1200" dirty="0" err="1" smtClean="0"/>
            <a:t>긴장성</a:t>
          </a:r>
          <a:r>
            <a:rPr lang="ko-KR" sz="2400" kern="1200" dirty="0" smtClean="0"/>
            <a:t> 두통으로 느껴진다</a:t>
          </a:r>
          <a:r>
            <a:rPr lang="en-US" sz="2400" kern="1200" dirty="0" smtClean="0"/>
            <a:t>.</a:t>
          </a:r>
          <a:endParaRPr lang="ko-KR" sz="2400" kern="1200" dirty="0"/>
        </a:p>
        <a:p>
          <a:pPr marL="228600" lvl="1" indent="-228600" algn="l" defTabSz="1066800" rtl="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sz="2400" kern="1200" dirty="0" smtClean="0"/>
            <a:t>만성화 </a:t>
          </a:r>
          <a:r>
            <a:rPr lang="en-US" sz="2400" kern="1200" dirty="0" smtClean="0"/>
            <a:t>: </a:t>
          </a:r>
          <a:r>
            <a:rPr lang="ko-KR" sz="2400" kern="1200" dirty="0" err="1" smtClean="0"/>
            <a:t>통증없는</a:t>
          </a:r>
          <a:r>
            <a:rPr lang="ko-KR" sz="2400" kern="1200" dirty="0" smtClean="0"/>
            <a:t> 균형에 의해 어지러움</a:t>
          </a:r>
          <a:r>
            <a:rPr lang="en-US" sz="2400" kern="1200" dirty="0" smtClean="0"/>
            <a:t>, </a:t>
          </a:r>
          <a:r>
            <a:rPr lang="ko-KR" sz="2400" kern="1200" dirty="0" smtClean="0"/>
            <a:t>문제 쪽 근육으로 고개와 어깨가 기울어진다</a:t>
          </a:r>
          <a:r>
            <a:rPr lang="en-US" sz="2400" kern="1200" dirty="0" smtClean="0"/>
            <a:t>.</a:t>
          </a:r>
          <a:endParaRPr lang="ko-KR" sz="2400" kern="1200" dirty="0"/>
        </a:p>
      </dsp:txBody>
      <dsp:txXfrm>
        <a:off x="0" y="1877421"/>
        <a:ext cx="8229600" cy="2437559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679BCF-75E0-49C2-B70C-30A00DFE70AC}">
      <dsp:nvSpPr>
        <dsp:cNvPr id="0" name=""/>
        <dsp:cNvSpPr/>
      </dsp:nvSpPr>
      <dsp:spPr>
        <a:xfrm>
          <a:off x="0" y="194199"/>
          <a:ext cx="8229600" cy="20385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100" kern="1200" dirty="0" smtClean="0"/>
            <a:t>목 부분에 위치하며 </a:t>
          </a:r>
          <a:r>
            <a:rPr lang="ko-KR" sz="2100" kern="1200" dirty="0" err="1" smtClean="0"/>
            <a:t>복장뼈의</a:t>
          </a:r>
          <a:r>
            <a:rPr lang="ko-KR" sz="2100" kern="1200" dirty="0" smtClean="0"/>
            <a:t> 위 끝과 빗장뼈의 안쪽 끝에서 시작하여 귀의 뒤쪽 꼭지돌기로 비스듬히 뻗어 있는 크고 긴 근육</a:t>
          </a:r>
          <a:endParaRPr lang="en-US" sz="2100" kern="1200" dirty="0"/>
        </a:p>
      </dsp:txBody>
      <dsp:txXfrm>
        <a:off x="0" y="194199"/>
        <a:ext cx="8229600" cy="2038542"/>
      </dsp:txXfrm>
    </dsp:sp>
    <dsp:sp modelId="{EB4F7C33-D3F4-422E-873B-3FA9ABCE260B}">
      <dsp:nvSpPr>
        <dsp:cNvPr id="0" name=""/>
        <dsp:cNvSpPr/>
      </dsp:nvSpPr>
      <dsp:spPr>
        <a:xfrm>
          <a:off x="0" y="2293221"/>
          <a:ext cx="8229600" cy="20385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100" kern="1200" dirty="0" smtClean="0"/>
            <a:t>한쪽 근육만의 수축으로 머리를 한쪽으로 </a:t>
          </a:r>
          <a:r>
            <a:rPr lang="ko-KR" sz="2100" kern="1200" smtClean="0"/>
            <a:t>기울이는 역할을 한다</a:t>
          </a:r>
          <a:r>
            <a:rPr lang="en-US" sz="2100" kern="1200" smtClean="0"/>
            <a:t>. </a:t>
          </a:r>
          <a:r>
            <a:rPr lang="ko-KR" sz="2100" kern="1200" dirty="0" smtClean="0"/>
            <a:t>같은 쪽의 귀가 어깨에 닿게 하는 작용을 하며 얼굴이 반대쪽</a:t>
          </a:r>
          <a:r>
            <a:rPr lang="en-US" sz="2100" kern="1200" dirty="0" smtClean="0"/>
            <a:t>, </a:t>
          </a:r>
          <a:r>
            <a:rPr lang="ko-KR" sz="2100" kern="1200" dirty="0" smtClean="0"/>
            <a:t>위쪽으로 향하게 하는 움직임을 갖는다</a:t>
          </a:r>
          <a:r>
            <a:rPr lang="en-US" sz="2100" kern="1200" dirty="0" smtClean="0"/>
            <a:t>. </a:t>
          </a:r>
          <a:r>
            <a:rPr lang="ko-KR" sz="2100" kern="1200" dirty="0" smtClean="0"/>
            <a:t>오른쪽과 왼쪽이 함께 작용하여 목을 앞쪽을 굽히는 역할을 하며</a:t>
          </a:r>
          <a:r>
            <a:rPr lang="en-US" sz="2100" kern="1200" dirty="0" smtClean="0"/>
            <a:t>, </a:t>
          </a:r>
          <a:r>
            <a:rPr lang="ko-KR" sz="2100" kern="1200" dirty="0" smtClean="0"/>
            <a:t>턱을 앞으로 당기는 작용</a:t>
          </a:r>
          <a:endParaRPr lang="en-US" sz="2100" kern="1200" dirty="0"/>
        </a:p>
      </dsp:txBody>
      <dsp:txXfrm>
        <a:off x="0" y="2293221"/>
        <a:ext cx="8229600" cy="2038542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246D26-3FD2-4ACA-B1D2-23E2ACC3FD8F}">
      <dsp:nvSpPr>
        <dsp:cNvPr id="0" name=""/>
        <dsp:cNvSpPr/>
      </dsp:nvSpPr>
      <dsp:spPr>
        <a:xfrm>
          <a:off x="0" y="74181"/>
          <a:ext cx="8229600" cy="142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주로 강한 두통</a:t>
          </a:r>
          <a:r>
            <a:rPr lang="en-US" sz="1900" kern="1200" dirty="0" smtClean="0"/>
            <a:t>, </a:t>
          </a:r>
          <a:r>
            <a:rPr lang="ko-KR" sz="1900" kern="1200" dirty="0" smtClean="0"/>
            <a:t>어지럼증</a:t>
          </a:r>
          <a:r>
            <a:rPr lang="en-US" sz="1900" kern="1200" dirty="0" smtClean="0"/>
            <a:t>, </a:t>
          </a:r>
          <a:r>
            <a:rPr lang="ko-KR" sz="1900" kern="1200" dirty="0" smtClean="0"/>
            <a:t>원인불명의 눈물과다 등 다소 난해한 증상들을 다양하게 호소</a:t>
          </a:r>
          <a:r>
            <a:rPr lang="en-US" sz="1900" kern="1200" dirty="0" smtClean="0"/>
            <a:t>. </a:t>
          </a:r>
          <a:r>
            <a:rPr lang="ko-KR" sz="1900" kern="1200" dirty="0" smtClean="0"/>
            <a:t>목의 통증이나 뻣뻣함은 별로 없으며</a:t>
          </a:r>
          <a:r>
            <a:rPr lang="en-US" sz="1900" kern="1200" dirty="0" smtClean="0"/>
            <a:t>, </a:t>
          </a:r>
          <a:r>
            <a:rPr lang="ko-KR" sz="1900" kern="1200" dirty="0" smtClean="0"/>
            <a:t>근육자체의 쓰리고 아픈 느낌이 있기도 하다</a:t>
          </a:r>
          <a:r>
            <a:rPr lang="en-US" sz="1900" kern="1200" dirty="0" smtClean="0"/>
            <a:t>.</a:t>
          </a:r>
          <a:endParaRPr lang="ko-KR" sz="1900" kern="1200" dirty="0"/>
        </a:p>
      </dsp:txBody>
      <dsp:txXfrm>
        <a:off x="0" y="74181"/>
        <a:ext cx="8229600" cy="1422720"/>
      </dsp:txXfrm>
    </dsp:sp>
    <dsp:sp modelId="{49D1A18F-F8E4-4DA7-992A-C9DE6CAE0BE3}">
      <dsp:nvSpPr>
        <dsp:cNvPr id="0" name=""/>
        <dsp:cNvSpPr/>
      </dsp:nvSpPr>
      <dsp:spPr>
        <a:xfrm>
          <a:off x="0" y="1551621"/>
          <a:ext cx="8229600" cy="142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고개를 똑바로 세우기 어려워 한쪽으로 기울어진 자세를 보이기도 한다</a:t>
          </a:r>
          <a:r>
            <a:rPr lang="en-US" sz="1900" kern="1200" dirty="0" smtClean="0"/>
            <a:t>. </a:t>
          </a:r>
          <a:r>
            <a:rPr lang="ko-KR" sz="1900" kern="1200" dirty="0" err="1" smtClean="0"/>
            <a:t>긴장성</a:t>
          </a:r>
          <a:r>
            <a:rPr lang="ko-KR" sz="1900" kern="1200" dirty="0" smtClean="0"/>
            <a:t> 두통의 흔한 원인이 되며</a:t>
          </a:r>
          <a:r>
            <a:rPr lang="en-US" sz="1900" kern="1200" dirty="0" smtClean="0"/>
            <a:t>, </a:t>
          </a:r>
          <a:r>
            <a:rPr lang="ko-KR" sz="1900" kern="1200" dirty="0" smtClean="0"/>
            <a:t>동공반사가 정상이면서 </a:t>
          </a:r>
          <a:r>
            <a:rPr lang="ko-KR" sz="1900" kern="1200" dirty="0" err="1" smtClean="0"/>
            <a:t>시야흐릿</a:t>
          </a:r>
          <a:r>
            <a:rPr lang="en-US" sz="1900" kern="1200" dirty="0" smtClean="0"/>
            <a:t>, </a:t>
          </a:r>
          <a:r>
            <a:rPr lang="ko-KR" sz="1900" kern="1200" dirty="0" smtClean="0"/>
            <a:t>복시가 있다</a:t>
          </a:r>
          <a:r>
            <a:rPr lang="en-US" sz="1900" kern="1200" dirty="0" smtClean="0"/>
            <a:t>.</a:t>
          </a:r>
          <a:endParaRPr lang="ko-KR" sz="1900" kern="1200" dirty="0"/>
        </a:p>
      </dsp:txBody>
      <dsp:txXfrm>
        <a:off x="0" y="1551621"/>
        <a:ext cx="8229600" cy="1422720"/>
      </dsp:txXfrm>
    </dsp:sp>
    <dsp:sp modelId="{1B6A53DB-4E4A-4049-8D36-E10A9A6BF902}">
      <dsp:nvSpPr>
        <dsp:cNvPr id="0" name=""/>
        <dsp:cNvSpPr/>
      </dsp:nvSpPr>
      <dsp:spPr>
        <a:xfrm>
          <a:off x="0" y="3029061"/>
          <a:ext cx="8229600" cy="142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smtClean="0"/>
            <a:t>흉골주의의 통증이 뺨</a:t>
          </a:r>
          <a:r>
            <a:rPr lang="en-US" sz="1900" kern="1200" dirty="0" smtClean="0"/>
            <a:t>, </a:t>
          </a:r>
          <a:r>
            <a:rPr lang="ko-KR" sz="1900" kern="1200" dirty="0" err="1" smtClean="0"/>
            <a:t>측두부</a:t>
          </a:r>
          <a:r>
            <a:rPr lang="en-US" sz="1900" kern="1200" dirty="0" smtClean="0"/>
            <a:t>, </a:t>
          </a:r>
          <a:r>
            <a:rPr lang="ko-KR" sz="1900" kern="1200" dirty="0" smtClean="0"/>
            <a:t>안구에 </a:t>
          </a:r>
          <a:r>
            <a:rPr lang="ko-KR" sz="1900" kern="1200" dirty="0" err="1" smtClean="0"/>
            <a:t>뻣친다</a:t>
          </a:r>
          <a:r>
            <a:rPr lang="en-US" sz="1900" kern="1200" dirty="0" smtClean="0"/>
            <a:t>. </a:t>
          </a:r>
          <a:r>
            <a:rPr lang="ko-KR" sz="1900" kern="1200" dirty="0" smtClean="0"/>
            <a:t>블라인드커튼과 같은 평행선들을 </a:t>
          </a:r>
          <a:r>
            <a:rPr lang="ko-KR" sz="1900" kern="1200" dirty="0" err="1" smtClean="0"/>
            <a:t>바라볼때</a:t>
          </a:r>
          <a:r>
            <a:rPr lang="ko-KR" sz="1900" kern="1200" dirty="0" smtClean="0"/>
            <a:t> 시력저하 호소</a:t>
          </a:r>
          <a:endParaRPr lang="en-US" sz="1900" kern="1200" dirty="0"/>
        </a:p>
      </dsp:txBody>
      <dsp:txXfrm>
        <a:off x="0" y="3029061"/>
        <a:ext cx="8229600" cy="142272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EB8137-C341-40F3-8F9D-E4640FA34900}">
      <dsp:nvSpPr>
        <dsp:cNvPr id="0" name=""/>
        <dsp:cNvSpPr/>
      </dsp:nvSpPr>
      <dsp:spPr>
        <a:xfrm>
          <a:off x="0" y="186552"/>
          <a:ext cx="8229600" cy="275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800" kern="1200" dirty="0" smtClean="0"/>
            <a:t>생체에서 합성되는 생리활성물질이다</a:t>
          </a:r>
          <a:r>
            <a:rPr lang="en-US" sz="2800" kern="1200" dirty="0" smtClean="0"/>
            <a:t>. </a:t>
          </a:r>
          <a:r>
            <a:rPr lang="ko-KR" sz="2800" kern="1200" dirty="0" smtClean="0"/>
            <a:t>이는 각종 생물활성을 나타내는 강력한 정보전달 물질이다</a:t>
          </a:r>
          <a:r>
            <a:rPr lang="en-US" sz="2800" kern="1200" dirty="0" smtClean="0"/>
            <a:t>. </a:t>
          </a:r>
          <a:r>
            <a:rPr lang="ko-KR" sz="2800" kern="1200" dirty="0" smtClean="0"/>
            <a:t>이는</a:t>
          </a:r>
          <a:r>
            <a:rPr lang="en-US" sz="2800" kern="1200" dirty="0" smtClean="0"/>
            <a:t>1930</a:t>
          </a:r>
          <a:r>
            <a:rPr lang="ko-KR" sz="2800" kern="1200" dirty="0" smtClean="0"/>
            <a:t>년대에 </a:t>
          </a:r>
          <a:r>
            <a:rPr lang="ko-KR" sz="2800" kern="1200" dirty="0" err="1" smtClean="0"/>
            <a:t>정액속에</a:t>
          </a:r>
          <a:r>
            <a:rPr lang="ko-KR" sz="2800" kern="1200" dirty="0" smtClean="0"/>
            <a:t> 자궁수축물질로 처음 발견되어 이를 </a:t>
          </a:r>
          <a:r>
            <a:rPr lang="ko-KR" sz="2800" kern="1200" dirty="0" err="1" smtClean="0"/>
            <a:t>프로스타글란딘이라</a:t>
          </a:r>
          <a:r>
            <a:rPr lang="ko-KR" sz="2800" kern="1200" dirty="0" smtClean="0"/>
            <a:t> 명명하였다</a:t>
          </a:r>
          <a:r>
            <a:rPr lang="en-US" sz="2800" kern="1200" dirty="0" smtClean="0"/>
            <a:t>.</a:t>
          </a:r>
          <a:endParaRPr lang="ko-KR" sz="2800" kern="1200" dirty="0"/>
        </a:p>
      </dsp:txBody>
      <dsp:txXfrm>
        <a:off x="0" y="186552"/>
        <a:ext cx="8229600" cy="275184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F5F742-949F-4CD7-906A-81D6C6CF356D}">
      <dsp:nvSpPr>
        <dsp:cNvPr id="0" name=""/>
        <dsp:cNvSpPr/>
      </dsp:nvSpPr>
      <dsp:spPr>
        <a:xfrm>
          <a:off x="0" y="368301"/>
          <a:ext cx="8229600" cy="1867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err="1" smtClean="0"/>
            <a:t>프로스타글란딘</a:t>
          </a:r>
          <a:r>
            <a:rPr lang="en-US" sz="1900" kern="1200" dirty="0" smtClean="0"/>
            <a:t>(PG)</a:t>
          </a:r>
          <a:r>
            <a:rPr lang="ko-KR" sz="1900" kern="1200" dirty="0" smtClean="0"/>
            <a:t>중에 한 성분인 </a:t>
          </a:r>
          <a:r>
            <a:rPr lang="en-US" sz="1900" kern="1200" dirty="0" smtClean="0"/>
            <a:t>PGE2 </a:t>
          </a:r>
          <a:r>
            <a:rPr lang="ko-KR" sz="1900" kern="1200" dirty="0" smtClean="0"/>
            <a:t>에</a:t>
          </a:r>
          <a:r>
            <a:rPr lang="en-US" altLang="ko-KR" sz="1900" kern="1200" dirty="0" smtClean="0"/>
            <a:t> </a:t>
          </a:r>
          <a:r>
            <a:rPr lang="ko-KR" sz="1900" kern="1200" dirty="0" smtClean="0"/>
            <a:t>의해서 </a:t>
          </a:r>
          <a:r>
            <a:rPr lang="ko-KR" sz="1900" kern="1200" dirty="0" err="1" smtClean="0"/>
            <a:t>홍반이나</a:t>
          </a:r>
          <a:r>
            <a:rPr lang="ko-KR" sz="1900" kern="1200" dirty="0" smtClean="0"/>
            <a:t> 발열</a:t>
          </a:r>
          <a:r>
            <a:rPr lang="en-US" sz="1900" kern="1200" dirty="0" smtClean="0"/>
            <a:t>, </a:t>
          </a:r>
          <a:r>
            <a:rPr lang="ko-KR" sz="1900" kern="1200" dirty="0" smtClean="0"/>
            <a:t>통증</a:t>
          </a:r>
          <a:r>
            <a:rPr lang="en-US" sz="1900" kern="1200" dirty="0" smtClean="0"/>
            <a:t>, </a:t>
          </a:r>
          <a:r>
            <a:rPr lang="ko-KR" sz="1900" kern="1200" dirty="0" smtClean="0"/>
            <a:t>부종을 유발하게 되는데 이러한 </a:t>
          </a:r>
          <a:r>
            <a:rPr lang="ko-KR" sz="1900" kern="1200" dirty="0" err="1" smtClean="0"/>
            <a:t>프로스타글란딘</a:t>
          </a:r>
          <a:r>
            <a:rPr lang="ko-KR" sz="1900" kern="1200" dirty="0" smtClean="0"/>
            <a:t> 생합성의 출발물질인 </a:t>
          </a:r>
          <a:r>
            <a:rPr lang="en-US" sz="1900" kern="1200" dirty="0" err="1" smtClean="0"/>
            <a:t>Arachidonic</a:t>
          </a:r>
          <a:r>
            <a:rPr lang="en-US" sz="1900" kern="1200" dirty="0" smtClean="0"/>
            <a:t> </a:t>
          </a:r>
          <a:r>
            <a:rPr lang="ko-KR" sz="1900" kern="1200" dirty="0" smtClean="0"/>
            <a:t>산은 세포에 미생물의 침입 또는 물리 화학적 자극이 가해지면 </a:t>
          </a:r>
          <a:r>
            <a:rPr lang="en-US" sz="1900" kern="1200" dirty="0" err="1" smtClean="0"/>
            <a:t>Phospholipidase</a:t>
          </a:r>
          <a:r>
            <a:rPr lang="ko-KR" sz="1900" kern="1200" dirty="0" smtClean="0"/>
            <a:t>에 의해 인해질</a:t>
          </a:r>
          <a:r>
            <a:rPr lang="en-US" sz="1900" kern="1200" dirty="0" smtClean="0"/>
            <a:t>(</a:t>
          </a:r>
          <a:r>
            <a:rPr lang="en-US" sz="1900" kern="1200" dirty="0" err="1" smtClean="0"/>
            <a:t>Phosphlipid</a:t>
          </a:r>
          <a:r>
            <a:rPr lang="en-US" sz="1900" kern="1200" dirty="0" smtClean="0"/>
            <a:t>)</a:t>
          </a:r>
          <a:r>
            <a:rPr lang="ko-KR" sz="1900" kern="1200" dirty="0" smtClean="0"/>
            <a:t>로부터 유리된다</a:t>
          </a:r>
          <a:r>
            <a:rPr lang="en-US" sz="1900" kern="1200" dirty="0" smtClean="0"/>
            <a:t>. </a:t>
          </a:r>
          <a:endParaRPr lang="en-US" sz="1900" kern="1200" dirty="0"/>
        </a:p>
      </dsp:txBody>
      <dsp:txXfrm>
        <a:off x="0" y="368301"/>
        <a:ext cx="8229600" cy="1867320"/>
      </dsp:txXfrm>
    </dsp:sp>
    <dsp:sp modelId="{C5E8DCB0-9C3A-4384-B634-85D2BCE62DE2}">
      <dsp:nvSpPr>
        <dsp:cNvPr id="0" name=""/>
        <dsp:cNvSpPr/>
      </dsp:nvSpPr>
      <dsp:spPr>
        <a:xfrm>
          <a:off x="0" y="2290341"/>
          <a:ext cx="8229600" cy="1867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1900" kern="1200" dirty="0" err="1" smtClean="0"/>
            <a:t>다시말해</a:t>
          </a:r>
          <a:r>
            <a:rPr lang="ko-KR" sz="1900" kern="1200" dirty="0" smtClean="0"/>
            <a:t> </a:t>
          </a:r>
          <a:r>
            <a:rPr lang="en-US" sz="1900" kern="1200" dirty="0" err="1" smtClean="0"/>
            <a:t>Arachidonic</a:t>
          </a:r>
          <a:r>
            <a:rPr lang="en-US" sz="1900" kern="1200" dirty="0" smtClean="0"/>
            <a:t> </a:t>
          </a:r>
          <a:r>
            <a:rPr lang="ko-KR" sz="1900" kern="1200" dirty="0" smtClean="0"/>
            <a:t>산이 유리되면 </a:t>
          </a:r>
          <a:r>
            <a:rPr lang="en-US" sz="1900" kern="1200" dirty="0" err="1" smtClean="0"/>
            <a:t>Cyclooxygenase</a:t>
          </a:r>
          <a:r>
            <a:rPr lang="en-US" sz="1900" kern="1200" dirty="0" smtClean="0"/>
            <a:t>(Cox)</a:t>
          </a:r>
          <a:r>
            <a:rPr lang="ko-KR" sz="1900" kern="1200" dirty="0" smtClean="0"/>
            <a:t>효소가 </a:t>
          </a:r>
          <a:r>
            <a:rPr lang="ko-KR" sz="1900" kern="1200" dirty="0" err="1" smtClean="0"/>
            <a:t>합성이되고</a:t>
          </a:r>
          <a:r>
            <a:rPr lang="ko-KR" sz="1900" kern="1200" dirty="0" smtClean="0"/>
            <a:t> 이 효소에 의해서 통증유발 인자인 </a:t>
          </a:r>
          <a:r>
            <a:rPr lang="ko-KR" sz="1900" kern="1200" dirty="0" err="1" smtClean="0"/>
            <a:t>프로스타글란딘이</a:t>
          </a:r>
          <a:r>
            <a:rPr lang="ko-KR" sz="1900" kern="1200" dirty="0" smtClean="0"/>
            <a:t/>
          </a:r>
          <a:br>
            <a:rPr lang="ko-KR" sz="1900" kern="1200" dirty="0" smtClean="0"/>
          </a:br>
          <a:r>
            <a:rPr lang="ko-KR" sz="1900" kern="1200" dirty="0" smtClean="0"/>
            <a:t>생성되어 진다</a:t>
          </a:r>
          <a:r>
            <a:rPr lang="en-US" sz="1900" kern="1200" dirty="0" smtClean="0"/>
            <a:t>.</a:t>
          </a:r>
          <a:endParaRPr lang="ko-KR" sz="1900" kern="1200" dirty="0"/>
        </a:p>
      </dsp:txBody>
      <dsp:txXfrm>
        <a:off x="0" y="2290341"/>
        <a:ext cx="8229600" cy="186732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C68094-47C0-4CAB-BEBB-0A146961E0AF}">
      <dsp:nvSpPr>
        <dsp:cNvPr id="0" name=""/>
        <dsp:cNvSpPr/>
      </dsp:nvSpPr>
      <dsp:spPr>
        <a:xfrm>
          <a:off x="0" y="312501"/>
          <a:ext cx="8229600" cy="1572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NSAID</a:t>
          </a:r>
          <a:r>
            <a:rPr lang="ko-KR" sz="2100" kern="1200" dirty="0" smtClean="0"/>
            <a:t>는 </a:t>
          </a:r>
          <a:r>
            <a:rPr lang="en-US" sz="2100" kern="1200" dirty="0" err="1" smtClean="0"/>
            <a:t>Cyclooxygenase</a:t>
          </a:r>
          <a:r>
            <a:rPr lang="ko-KR" sz="2100" kern="1200" dirty="0" smtClean="0"/>
            <a:t>를 억제</a:t>
          </a:r>
          <a:r>
            <a:rPr lang="en-US" sz="2100" kern="1200" dirty="0" smtClean="0"/>
            <a:t>. </a:t>
          </a:r>
          <a:r>
            <a:rPr lang="en-US" sz="2100" kern="1200" dirty="0" err="1" smtClean="0"/>
            <a:t>cyclooxygenase</a:t>
          </a:r>
          <a:r>
            <a:rPr lang="ko-KR" sz="2100" kern="1200" dirty="0" smtClean="0"/>
            <a:t>는 일반적으로 </a:t>
          </a:r>
          <a:r>
            <a:rPr lang="en-US" sz="2100" kern="1200" dirty="0" smtClean="0"/>
            <a:t>COX</a:t>
          </a:r>
          <a:r>
            <a:rPr lang="ko-KR" sz="2100" kern="1200" dirty="0" smtClean="0"/>
            <a:t>라고 줄여서 불리고</a:t>
          </a:r>
          <a:r>
            <a:rPr lang="en-US" sz="2100" kern="1200" dirty="0" smtClean="0"/>
            <a:t>, COX-1</a:t>
          </a:r>
          <a:r>
            <a:rPr lang="ko-KR" sz="2100" kern="1200" dirty="0" smtClean="0"/>
            <a:t>과 </a:t>
          </a:r>
          <a:r>
            <a:rPr lang="en-US" sz="2100" kern="1200" dirty="0" smtClean="0"/>
            <a:t>COX-2</a:t>
          </a:r>
          <a:r>
            <a:rPr lang="ko-KR" sz="2100" kern="1200" dirty="0" smtClean="0"/>
            <a:t>가 있다</a:t>
          </a:r>
          <a:r>
            <a:rPr lang="en-US" sz="2100" kern="1200" dirty="0" smtClean="0"/>
            <a:t>. COX</a:t>
          </a:r>
          <a:r>
            <a:rPr lang="ko-KR" sz="2100" kern="1200" dirty="0" smtClean="0"/>
            <a:t>는 </a:t>
          </a:r>
          <a:r>
            <a:rPr lang="en-US" sz="2100" kern="1200" dirty="0" err="1" smtClean="0"/>
            <a:t>arachidonic</a:t>
          </a:r>
          <a:r>
            <a:rPr lang="en-US" sz="2100" kern="1200" dirty="0" smtClean="0"/>
            <a:t> acid</a:t>
          </a:r>
          <a:r>
            <a:rPr lang="ko-KR" sz="2100" kern="1200" dirty="0" smtClean="0"/>
            <a:t>를 재료로 </a:t>
          </a:r>
          <a:r>
            <a:rPr lang="en-US" sz="2100" kern="1200" dirty="0" smtClean="0"/>
            <a:t>prostaglandin</a:t>
          </a:r>
          <a:r>
            <a:rPr lang="ko-KR" sz="2100" kern="1200" dirty="0" smtClean="0"/>
            <a:t>과 </a:t>
          </a:r>
          <a:r>
            <a:rPr lang="en-US" sz="2100" kern="1200" dirty="0" err="1" smtClean="0"/>
            <a:t>thromboxane</a:t>
          </a:r>
          <a:r>
            <a:rPr lang="en-US" sz="2100" kern="1200" dirty="0" smtClean="0"/>
            <a:t> A2</a:t>
          </a:r>
          <a:r>
            <a:rPr lang="ko-KR" sz="2100" kern="1200" dirty="0" smtClean="0"/>
            <a:t>를 생성</a:t>
          </a:r>
          <a:r>
            <a:rPr lang="en-US" sz="2100" kern="1200" dirty="0" smtClean="0"/>
            <a:t>.</a:t>
          </a:r>
          <a:endParaRPr lang="ko-KR" sz="2100" kern="1200" dirty="0"/>
        </a:p>
      </dsp:txBody>
      <dsp:txXfrm>
        <a:off x="0" y="312501"/>
        <a:ext cx="8229600" cy="1572480"/>
      </dsp:txXfrm>
    </dsp:sp>
    <dsp:sp modelId="{811769E2-AA62-48C9-A69E-0E92E764947D}">
      <dsp:nvSpPr>
        <dsp:cNvPr id="0" name=""/>
        <dsp:cNvSpPr/>
      </dsp:nvSpPr>
      <dsp:spPr>
        <a:xfrm>
          <a:off x="0" y="1945461"/>
          <a:ext cx="8229600" cy="1572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NSAID</a:t>
          </a:r>
          <a:r>
            <a:rPr lang="ko-KR" sz="2100" kern="1200" dirty="0" smtClean="0"/>
            <a:t>가 이러한 </a:t>
          </a:r>
          <a:r>
            <a:rPr lang="en-US" sz="2100" kern="1200" dirty="0" smtClean="0"/>
            <a:t>COX</a:t>
          </a:r>
          <a:r>
            <a:rPr lang="ko-KR" sz="2100" kern="1200" dirty="0" smtClean="0"/>
            <a:t>를 억제하기 때문에 </a:t>
          </a:r>
          <a:r>
            <a:rPr lang="ko-KR" sz="2100" kern="1200" dirty="0" err="1" smtClean="0"/>
            <a:t>프로스타글란딘과</a:t>
          </a:r>
          <a:r>
            <a:rPr lang="ko-KR" sz="2100" kern="1200" dirty="0" smtClean="0"/>
            <a:t> </a:t>
          </a:r>
          <a:r>
            <a:rPr lang="en-US" sz="2100" kern="1200" dirty="0" err="1" smtClean="0"/>
            <a:t>thromboxane</a:t>
          </a:r>
          <a:r>
            <a:rPr lang="en-US" sz="2100" kern="1200" dirty="0" smtClean="0"/>
            <a:t> A2</a:t>
          </a:r>
          <a:r>
            <a:rPr lang="ko-KR" sz="2100" kern="1200" dirty="0" smtClean="0"/>
            <a:t>의 양이 줄어들어 부작용</a:t>
          </a:r>
          <a:r>
            <a:rPr lang="en-US" sz="2100" kern="1200" dirty="0" smtClean="0"/>
            <a:t>(</a:t>
          </a:r>
          <a:r>
            <a:rPr lang="ko-KR" sz="2100" kern="1200" dirty="0" smtClean="0"/>
            <a:t>위장관 궤양</a:t>
          </a:r>
          <a:r>
            <a:rPr lang="en-US" sz="2100" kern="1200" dirty="0" smtClean="0"/>
            <a:t>, </a:t>
          </a:r>
          <a:r>
            <a:rPr lang="ko-KR" sz="2100" kern="1200" dirty="0" smtClean="0"/>
            <a:t>출혈 및 지혈 저하</a:t>
          </a:r>
          <a:r>
            <a:rPr lang="en-US" sz="2100" kern="1200" dirty="0" smtClean="0"/>
            <a:t>)</a:t>
          </a:r>
          <a:r>
            <a:rPr lang="ko-KR" sz="2100" kern="1200" dirty="0" smtClean="0"/>
            <a:t>이 나타남</a:t>
          </a:r>
          <a:r>
            <a:rPr lang="en-US" sz="2100" kern="1200" dirty="0" smtClean="0"/>
            <a:t>. </a:t>
          </a:r>
          <a:endParaRPr lang="ko-KR" sz="2100" kern="1200" dirty="0"/>
        </a:p>
      </dsp:txBody>
      <dsp:txXfrm>
        <a:off x="0" y="1945461"/>
        <a:ext cx="8229600" cy="1572480"/>
      </dsp:txXfrm>
    </dsp:sp>
    <dsp:sp modelId="{C0473ED9-E41C-46DB-B338-B4A4130839CD}">
      <dsp:nvSpPr>
        <dsp:cNvPr id="0" name=""/>
        <dsp:cNvSpPr/>
      </dsp:nvSpPr>
      <dsp:spPr>
        <a:xfrm>
          <a:off x="0" y="3517941"/>
          <a:ext cx="8229600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6670" rIns="149352" bIns="26670" numCol="1" spcCol="1270" anchor="t" anchorCtr="0">
          <a:noAutofit/>
        </a:bodyPr>
        <a:lstStyle/>
        <a:p>
          <a:pPr marL="171450" lvl="1" indent="-171450" algn="l" defTabSz="711200" rtl="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sz="1600" kern="1200" dirty="0" err="1" smtClean="0"/>
            <a:t>프로스타글란딘은</a:t>
          </a:r>
          <a:r>
            <a:rPr lang="ko-KR" sz="1600" kern="1200" dirty="0" smtClean="0"/>
            <a:t> </a:t>
          </a:r>
          <a:r>
            <a:rPr lang="ko-KR" sz="1600" kern="1200" dirty="0" err="1" smtClean="0"/>
            <a:t>위장관에서</a:t>
          </a:r>
          <a:r>
            <a:rPr lang="ko-KR" sz="1600" kern="1200" dirty="0" smtClean="0"/>
            <a:t> 위산 분비를 억제하고 </a:t>
          </a:r>
          <a:r>
            <a:rPr lang="en-US" sz="1600" kern="1200" dirty="0" smtClean="0"/>
            <a:t>pepsin </a:t>
          </a:r>
          <a:r>
            <a:rPr lang="ko-KR" sz="1600" kern="1200" dirty="0" smtClean="0"/>
            <a:t>농도를 줄여서 위 점막을 보호하는 기능</a:t>
          </a:r>
          <a:r>
            <a:rPr lang="en-US" sz="1600" kern="1200" dirty="0" smtClean="0"/>
            <a:t>. </a:t>
          </a:r>
          <a:r>
            <a:rPr lang="en-US" sz="1600" kern="1200" dirty="0" err="1" smtClean="0"/>
            <a:t>thromboxane</a:t>
          </a:r>
          <a:r>
            <a:rPr lang="en-US" sz="1600" kern="1200" dirty="0" smtClean="0"/>
            <a:t> A2</a:t>
          </a:r>
          <a:r>
            <a:rPr lang="ko-KR" sz="1600" kern="1200" dirty="0" smtClean="0"/>
            <a:t>는 혈소판 응집을 촉진해서 지혈 작용</a:t>
          </a:r>
          <a:r>
            <a:rPr lang="en-US" sz="1600" kern="1200" dirty="0" smtClean="0"/>
            <a:t>.</a:t>
          </a:r>
          <a:endParaRPr lang="ko-KR" sz="1600" kern="1200" dirty="0"/>
        </a:p>
      </dsp:txBody>
      <dsp:txXfrm>
        <a:off x="0" y="3517941"/>
        <a:ext cx="8229600" cy="695520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4B367F-92A3-49AC-8AF3-440C51042E84}">
      <dsp:nvSpPr>
        <dsp:cNvPr id="0" name=""/>
        <dsp:cNvSpPr/>
      </dsp:nvSpPr>
      <dsp:spPr>
        <a:xfrm>
          <a:off x="0" y="39801"/>
          <a:ext cx="8229600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COX-2</a:t>
          </a:r>
          <a:r>
            <a:rPr lang="ko-KR" sz="2400" kern="1200" dirty="0" smtClean="0"/>
            <a:t>만 선택적으로 억제하는 </a:t>
          </a:r>
          <a:r>
            <a:rPr lang="en-US" sz="2400" kern="1200" dirty="0" smtClean="0"/>
            <a:t>NSAID</a:t>
          </a:r>
          <a:endParaRPr lang="ko-KR" sz="2400" kern="1200" dirty="0"/>
        </a:p>
      </dsp:txBody>
      <dsp:txXfrm>
        <a:off x="0" y="39801"/>
        <a:ext cx="8229600" cy="691200"/>
      </dsp:txXfrm>
    </dsp:sp>
    <dsp:sp modelId="{B4772339-EDB2-4AFE-BED7-826FA987B74D}">
      <dsp:nvSpPr>
        <dsp:cNvPr id="0" name=""/>
        <dsp:cNvSpPr/>
      </dsp:nvSpPr>
      <dsp:spPr>
        <a:xfrm>
          <a:off x="0" y="731001"/>
          <a:ext cx="8229600" cy="37551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COX-1</a:t>
          </a:r>
          <a:r>
            <a:rPr lang="ko-KR" sz="2400" kern="1200" dirty="0" smtClean="0"/>
            <a:t>을 통해서는 프로스타글란딘과 </a:t>
          </a:r>
          <a:r>
            <a:rPr lang="en-US" sz="2400" kern="1200" dirty="0" err="1" smtClean="0"/>
            <a:t>thromboxane</a:t>
          </a:r>
          <a:r>
            <a:rPr lang="en-US" sz="2400" kern="1200" dirty="0" smtClean="0"/>
            <a:t> A2</a:t>
          </a:r>
          <a:r>
            <a:rPr lang="ko-KR" sz="2400" kern="1200" dirty="0" smtClean="0"/>
            <a:t>가 합성되고</a:t>
          </a:r>
          <a:r>
            <a:rPr lang="en-US" altLang="ko-KR" sz="2400" kern="1200" dirty="0" smtClean="0"/>
            <a:t>, </a:t>
          </a:r>
          <a:r>
            <a:rPr lang="en-US" sz="2400" kern="1200" dirty="0" smtClean="0"/>
            <a:t>COX-2</a:t>
          </a:r>
          <a:r>
            <a:rPr lang="ko-KR" sz="2400" kern="1200" dirty="0" smtClean="0"/>
            <a:t>를 통해서는 </a:t>
          </a:r>
          <a:r>
            <a:rPr lang="ko-KR" sz="2400" kern="1200" dirty="0" err="1" smtClean="0"/>
            <a:t>프로스타글란딘만</a:t>
          </a:r>
          <a:r>
            <a:rPr lang="ko-KR" sz="2400" kern="1200" dirty="0" smtClean="0"/>
            <a:t> 합성</a:t>
          </a:r>
          <a:endParaRPr lang="en-US" sz="2400" kern="1200" dirty="0"/>
        </a:p>
        <a:p>
          <a:pPr marL="228600" lvl="1" indent="-228600" algn="l" defTabSz="1066800" rtl="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COX-2 selective NSAID</a:t>
          </a:r>
          <a:r>
            <a:rPr lang="ko-KR" sz="2400" kern="1200" dirty="0" smtClean="0"/>
            <a:t>를 복용하면 </a:t>
          </a:r>
          <a:r>
            <a:rPr lang="en-US" sz="2400" kern="1200" dirty="0" smtClean="0"/>
            <a:t>COX-2</a:t>
          </a:r>
          <a:r>
            <a:rPr lang="ko-KR" sz="2400" kern="1200" dirty="0" smtClean="0"/>
            <a:t>를 통해서 합성되는 </a:t>
          </a:r>
          <a:r>
            <a:rPr lang="ko-KR" sz="2400" kern="1200" dirty="0" err="1" smtClean="0"/>
            <a:t>프로스타글란딘이</a:t>
          </a:r>
          <a:r>
            <a:rPr lang="ko-KR" sz="2400" kern="1200" dirty="0" smtClean="0"/>
            <a:t> 억제되지만 </a:t>
          </a:r>
          <a:r>
            <a:rPr lang="en-US" sz="2400" kern="1200" dirty="0" smtClean="0"/>
            <a:t>COX-1</a:t>
          </a:r>
          <a:r>
            <a:rPr lang="ko-KR" sz="2400" kern="1200" dirty="0" smtClean="0"/>
            <a:t>을 통해서 합성되는 </a:t>
          </a:r>
          <a:r>
            <a:rPr lang="en-US" sz="2400" kern="1200" dirty="0" err="1" smtClean="0"/>
            <a:t>thromboxane</a:t>
          </a:r>
          <a:r>
            <a:rPr lang="en-US" sz="2400" kern="1200" dirty="0" smtClean="0"/>
            <a:t> A2</a:t>
          </a:r>
          <a:r>
            <a:rPr lang="ko-KR" sz="2400" kern="1200" dirty="0" smtClean="0"/>
            <a:t>는 억제되지 않기 때문에 혈소판 응집이 촉진되어 </a:t>
          </a:r>
          <a:r>
            <a:rPr lang="en-US" sz="2400" kern="1200" dirty="0" err="1" smtClean="0"/>
            <a:t>Cerebrovasuclar</a:t>
          </a:r>
          <a:r>
            <a:rPr lang="en-US" sz="2400" kern="1200" dirty="0" smtClean="0"/>
            <a:t> accident</a:t>
          </a:r>
          <a:r>
            <a:rPr lang="ko-KR" sz="2400" kern="1200" dirty="0" smtClean="0"/>
            <a:t>의 합병증이 증가하는 </a:t>
          </a:r>
          <a:r>
            <a:rPr lang="en-US" sz="2400" kern="1200" dirty="0" smtClean="0"/>
            <a:t>risk</a:t>
          </a:r>
          <a:r>
            <a:rPr lang="ko-KR" sz="2400" kern="1200" dirty="0" smtClean="0"/>
            <a:t>가 있음</a:t>
          </a:r>
          <a:r>
            <a:rPr lang="en-US" sz="2400" kern="1200" dirty="0" smtClean="0"/>
            <a:t>(</a:t>
          </a:r>
          <a:r>
            <a:rPr lang="ko-KR" altLang="en-US" sz="2400" kern="1200" dirty="0" smtClean="0">
              <a:solidFill>
                <a:srgbClr val="FF0000"/>
              </a:solidFill>
            </a:rPr>
            <a:t>혈전</a:t>
          </a:r>
          <a:r>
            <a:rPr lang="en-US" altLang="ko-KR" sz="2400" kern="1200" dirty="0" smtClean="0">
              <a:solidFill>
                <a:srgbClr val="FF0000"/>
              </a:solidFill>
            </a:rPr>
            <a:t>, </a:t>
          </a:r>
          <a:r>
            <a:rPr lang="ko-KR" altLang="en-US" sz="2400" kern="1200" dirty="0" smtClean="0">
              <a:solidFill>
                <a:srgbClr val="FF0000"/>
              </a:solidFill>
            </a:rPr>
            <a:t>혈압상승</a:t>
          </a:r>
          <a:r>
            <a:rPr lang="en-US" sz="2400" kern="1200" dirty="0" smtClean="0"/>
            <a:t>).</a:t>
          </a:r>
          <a:endParaRPr lang="ko-KR" sz="2400" kern="1200" dirty="0"/>
        </a:p>
      </dsp:txBody>
      <dsp:txXfrm>
        <a:off x="0" y="731001"/>
        <a:ext cx="8229600" cy="3755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93CB6-B02E-44B1-9A3F-7AC10C5A3190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3C3F5-1F5D-412B-8008-9A9E3BCA26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3C3F5-1F5D-412B-8008-9A9E3BCA263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E9049-F257-4E79-B990-BA0C69630C61}" type="datetimeFigureOut">
              <a:rPr lang="ko-KR" altLang="en-US" smtClean="0"/>
              <a:pPr/>
              <a:t>2016-11-21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62498-4AFE-452A-BBA6-C443D7462B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통증치료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80728"/>
            <a:ext cx="31718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355976" y="116632"/>
            <a:ext cx="4570352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4293096"/>
            <a:ext cx="35147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 t="1745"/>
          <a:stretch>
            <a:fillRect/>
          </a:stretch>
        </p:blipFill>
        <p:spPr bwMode="auto">
          <a:xfrm>
            <a:off x="251520" y="3717032"/>
            <a:ext cx="3272768" cy="281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통증</a:t>
            </a:r>
            <a:r>
              <a:rPr lang="ko-KR" altLang="ko-KR" dirty="0" smtClean="0"/>
              <a:t>(痛症)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0152" y="6093296"/>
            <a:ext cx="224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자료출처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위키백과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통증</a:t>
            </a:r>
            <a:r>
              <a:rPr lang="ko-KR" altLang="ko-KR" dirty="0" smtClean="0"/>
              <a:t>(痛症)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68144" y="6309320"/>
            <a:ext cx="224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자료출처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위키백과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통증유발점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근육 속의 통증유발점 모양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3891" y="3573016"/>
            <a:ext cx="2169998" cy="263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t="17021"/>
          <a:stretch>
            <a:fillRect/>
          </a:stretch>
        </p:blipFill>
        <p:spPr bwMode="auto">
          <a:xfrm>
            <a:off x="3995936" y="3068960"/>
            <a:ext cx="388724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3568" y="1700808"/>
            <a:ext cx="770485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통증유발점과 </a:t>
            </a:r>
            <a:r>
              <a:rPr lang="ko-KR" altLang="en-US" dirty="0" err="1" smtClean="0"/>
              <a:t>연관통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그림 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어깨</a:t>
            </a:r>
            <a:r>
              <a:rPr lang="en-US" altLang="ko-KR" dirty="0" smtClean="0"/>
              <a:t>(</a:t>
            </a:r>
            <a:r>
              <a:rPr lang="ko-KR" altLang="en-US" dirty="0" smtClean="0"/>
              <a:t>팔</a:t>
            </a:r>
            <a:r>
              <a:rPr lang="en-US" altLang="ko-KR" dirty="0" smtClean="0"/>
              <a:t>), X</a:t>
            </a:r>
            <a:r>
              <a:rPr lang="ko-KR" altLang="en-US" dirty="0" smtClean="0"/>
              <a:t>표시는 통증유발점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점들은 </a:t>
            </a:r>
            <a:r>
              <a:rPr lang="ko-KR" altLang="en-US" dirty="0" err="1" smtClean="0"/>
              <a:t>연관통이</a:t>
            </a:r>
            <a:r>
              <a:rPr lang="ko-KR" altLang="en-US" dirty="0" smtClean="0"/>
              <a:t> 오는 부위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근막통증증후군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2708920"/>
          <a:ext cx="8229600" cy="341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타원형 설명선 5"/>
          <p:cNvSpPr/>
          <p:nvPr/>
        </p:nvSpPr>
        <p:spPr>
          <a:xfrm>
            <a:off x="5508104" y="1124744"/>
            <a:ext cx="3240360" cy="1728192"/>
          </a:xfrm>
          <a:prstGeom prst="wedgeEllipseCallout">
            <a:avLst>
              <a:gd name="adj1" fmla="val -93710"/>
              <a:gd name="adj2" fmla="val -1352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“</a:t>
            </a:r>
            <a:r>
              <a:rPr lang="ko-KR" altLang="en-US" dirty="0" smtClean="0">
                <a:solidFill>
                  <a:schemeClr val="tx1"/>
                </a:solidFill>
              </a:rPr>
              <a:t>담이 들었다</a:t>
            </a:r>
            <a:r>
              <a:rPr lang="en-US" altLang="ko-KR" dirty="0" smtClean="0">
                <a:solidFill>
                  <a:schemeClr val="tx1"/>
                </a:solidFill>
              </a:rPr>
              <a:t>”</a:t>
            </a:r>
            <a:br>
              <a:rPr lang="en-US" altLang="ko-KR" dirty="0" smtClean="0">
                <a:solidFill>
                  <a:schemeClr val="tx1"/>
                </a:solidFill>
              </a:rPr>
            </a:br>
            <a:r>
              <a:rPr lang="en-US" altLang="ko-KR" dirty="0" smtClean="0">
                <a:solidFill>
                  <a:schemeClr val="tx1"/>
                </a:solidFill>
              </a:rPr>
              <a:t>“</a:t>
            </a:r>
            <a:r>
              <a:rPr lang="ko-KR" altLang="en-US" dirty="0" smtClean="0">
                <a:solidFill>
                  <a:schemeClr val="tx1"/>
                </a:solidFill>
              </a:rPr>
              <a:t>근육이 뭉쳤다</a:t>
            </a:r>
            <a:r>
              <a:rPr lang="en-US" altLang="ko-KR" dirty="0" smtClean="0">
                <a:solidFill>
                  <a:schemeClr val="tx1"/>
                </a:solidFill>
              </a:rPr>
              <a:t>”</a:t>
            </a:r>
            <a:br>
              <a:rPr lang="en-US" altLang="ko-KR" dirty="0" smtClean="0">
                <a:solidFill>
                  <a:schemeClr val="tx1"/>
                </a:solidFill>
              </a:rPr>
            </a:br>
            <a:r>
              <a:rPr lang="en-US" altLang="ko-KR" dirty="0" smtClean="0">
                <a:solidFill>
                  <a:schemeClr val="tx1"/>
                </a:solidFill>
              </a:rPr>
              <a:t>“</a:t>
            </a:r>
            <a:r>
              <a:rPr lang="ko-KR" altLang="en-US" dirty="0" smtClean="0">
                <a:solidFill>
                  <a:schemeClr val="tx1"/>
                </a:solidFill>
              </a:rPr>
              <a:t>담이 돌아다닌다</a:t>
            </a:r>
            <a:r>
              <a:rPr lang="en-US" altLang="ko-KR" dirty="0" smtClean="0">
                <a:solidFill>
                  <a:schemeClr val="tx1"/>
                </a:solidFill>
              </a:rPr>
              <a:t>”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1412776"/>
            <a:ext cx="1669015" cy="153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근막통증증후군의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원인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 smtClean="0"/>
              <a:t>근막통증증후군의</a:t>
            </a:r>
            <a:r>
              <a:rPr lang="ko-KR" altLang="en-US" b="1" dirty="0" smtClean="0"/>
              <a:t> 치료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 smtClean="0"/>
              <a:t>근막통증증후군의</a:t>
            </a:r>
            <a:r>
              <a:rPr lang="ko-KR" altLang="en-US" b="1" dirty="0" smtClean="0"/>
              <a:t> 치료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556792"/>
            <a:ext cx="3706655" cy="3913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내용 개체 틀 3"/>
          <p:cNvGraphicFramePr>
            <a:graphicFrameLocks/>
          </p:cNvGraphicFramePr>
          <p:nvPr/>
        </p:nvGraphicFramePr>
        <p:xfrm>
          <a:off x="971600" y="2276872"/>
          <a:ext cx="3178696" cy="1756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그룹 8"/>
          <p:cNvGrpSpPr/>
          <p:nvPr/>
        </p:nvGrpSpPr>
        <p:grpSpPr>
          <a:xfrm>
            <a:off x="179512" y="4077072"/>
            <a:ext cx="4968552" cy="699660"/>
            <a:chOff x="0" y="261367"/>
            <a:chExt cx="4896544" cy="699660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0" y="261367"/>
              <a:ext cx="4896544" cy="6996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모서리가 둥근 직사각형 4"/>
            <p:cNvSpPr/>
            <p:nvPr/>
          </p:nvSpPr>
          <p:spPr>
            <a:xfrm>
              <a:off x="34155" y="295522"/>
              <a:ext cx="4828234" cy="6313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l" defTabSz="1022350" rtl="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sz="2300" kern="1200" dirty="0" smtClean="0"/>
                <a:t>그러나 환자는 부위별로 아픕니다</a:t>
              </a:r>
              <a:r>
                <a:rPr lang="en-US" sz="2300" kern="1200" dirty="0" smtClean="0"/>
                <a:t>.</a:t>
              </a:r>
              <a:endParaRPr lang="ko-KR" sz="2300" kern="12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통증치료실에서 흔히 보는 두통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755576" y="2276872"/>
          <a:ext cx="7571184" cy="2260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승모근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dirty="0" err="1" smtClean="0">
                <a:latin typeface="HY견고딕" pitchFamily="18" charset="-127"/>
                <a:ea typeface="HY견고딕" pitchFamily="18" charset="-127"/>
              </a:rPr>
              <a:t>Trapezius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err="1" smtClean="0">
                <a:latin typeface="HY견고딕" pitchFamily="18" charset="-127"/>
                <a:ea typeface="HY견고딕" pitchFamily="18" charset="-127"/>
              </a:rPr>
              <a:t>승모근의</a:t>
            </a: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</a:rPr>
              <a:t> 통증유발점</a:t>
            </a:r>
            <a:r>
              <a:rPr lang="en-US" altLang="ko-KR" sz="3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3600" dirty="0" err="1" smtClean="0">
                <a:latin typeface="HY견고딕" pitchFamily="18" charset="-127"/>
                <a:ea typeface="HY견고딕" pitchFamily="18" charset="-127"/>
              </a:rPr>
              <a:t>TrP</a:t>
            </a:r>
            <a:r>
              <a:rPr lang="en-US" altLang="ko-KR" sz="36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3600" dirty="0" smtClean="0">
                <a:latin typeface="HY견고딕" pitchFamily="18" charset="-127"/>
                <a:ea typeface="HY견고딕" pitchFamily="18" charset="-127"/>
              </a:rPr>
              <a:t>과 전이통</a:t>
            </a:r>
            <a:endParaRPr lang="ko-KR" altLang="en-US" sz="36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8640"/>
            <a:ext cx="698182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790"/>
          <a:stretch>
            <a:fillRect/>
          </a:stretch>
        </p:blipFill>
        <p:spPr bwMode="auto">
          <a:xfrm>
            <a:off x="1835696" y="3429000"/>
            <a:ext cx="2509267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 cstate="print"/>
          <a:srcRect l="2586" t="2420" b="7707"/>
          <a:stretch>
            <a:fillRect/>
          </a:stretch>
        </p:blipFill>
        <p:spPr bwMode="auto">
          <a:xfrm>
            <a:off x="4788024" y="3645024"/>
            <a:ext cx="266298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smtClean="0"/>
              <a:t>상부 </a:t>
            </a:r>
            <a:r>
              <a:rPr lang="ko-KR" altLang="en-US" sz="3200" dirty="0" err="1" smtClean="0"/>
              <a:t>승모근의</a:t>
            </a:r>
            <a:r>
              <a:rPr lang="ko-KR" altLang="en-US" sz="3200" dirty="0" smtClean="0"/>
              <a:t> 통증유발점과 </a:t>
            </a:r>
            <a:r>
              <a:rPr lang="ko-KR" altLang="en-US" sz="3200" dirty="0" err="1" smtClean="0"/>
              <a:t>전이통</a:t>
            </a:r>
            <a:endParaRPr lang="ko-KR" altLang="en-US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916832"/>
            <a:ext cx="51720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71600" y="5589240"/>
            <a:ext cx="334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우측 </a:t>
            </a:r>
            <a:r>
              <a:rPr lang="ko-KR" altLang="en-US" dirty="0" err="1" smtClean="0"/>
              <a:t>상부승모근의</a:t>
            </a:r>
            <a:r>
              <a:rPr lang="ko-KR" altLang="en-US" dirty="0" smtClean="0"/>
              <a:t> 통증유발점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5517232"/>
            <a:ext cx="3661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상부승모근의</a:t>
            </a:r>
            <a:r>
              <a:rPr lang="ko-KR" altLang="en-US" dirty="0" smtClean="0"/>
              <a:t> 해부도 </a:t>
            </a:r>
            <a:r>
              <a:rPr lang="ko-KR" altLang="en-US" dirty="0" err="1" smtClean="0"/>
              <a:t>전이통</a:t>
            </a:r>
            <a:r>
              <a:rPr lang="ko-KR" altLang="en-US" dirty="0" smtClean="0"/>
              <a:t> 부위</a:t>
            </a:r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7868021" cy="417646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흉쇄유돌근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목빗근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24" t="1857"/>
          <a:stretch>
            <a:fillRect/>
          </a:stretch>
        </p:blipFill>
        <p:spPr bwMode="auto">
          <a:xfrm>
            <a:off x="2912561" y="1960839"/>
            <a:ext cx="3318877" cy="3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흉쇄유돌근의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통증양상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흉쇄유돌근의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통증양상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988840"/>
            <a:ext cx="5905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SCM TPI</a:t>
            </a:r>
            <a:endParaRPr lang="ko-KR" altLang="en-US" dirty="0"/>
          </a:p>
        </p:txBody>
      </p:sp>
      <p:pic>
        <p:nvPicPr>
          <p:cNvPr id="4" name="내용 개체 틀 3" descr="스캔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26979" y="1600200"/>
            <a:ext cx="289004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ko-KR" altLang="ko-KR" sz="3600" dirty="0" err="1" smtClean="0">
                <a:latin typeface="HY견고딕" pitchFamily="18" charset="-127"/>
                <a:ea typeface="HY견고딕" pitchFamily="18" charset="-127"/>
              </a:rPr>
              <a:t>프로스타글란딘</a:t>
            </a:r>
            <a:r>
              <a:rPr lang="en-US" altLang="ko-KR" sz="3600" dirty="0" smtClean="0">
                <a:latin typeface="HY견고딕" pitchFamily="18" charset="-127"/>
                <a:ea typeface="HY견고딕" pitchFamily="18" charset="-127"/>
              </a:rPr>
              <a:t>(prostaglandin, PG)</a:t>
            </a:r>
            <a:endParaRPr lang="ko-KR" altLang="en-US" sz="36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3124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ko-KR" sz="3200" dirty="0" err="1" smtClean="0">
                <a:latin typeface="HY견고딕" pitchFamily="18" charset="-127"/>
                <a:ea typeface="HY견고딕" pitchFamily="18" charset="-127"/>
              </a:rPr>
              <a:t>프로스타글란딘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생리작용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염증유발 기전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32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4425" y="833438"/>
            <a:ext cx="6915150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err="1" smtClean="0">
                <a:latin typeface="HY견고딕" pitchFamily="18" charset="-127"/>
                <a:ea typeface="HY견고딕" pitchFamily="18" charset="-127"/>
              </a:rPr>
              <a:t>프로스타글란딘의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 기능 및 </a:t>
            </a:r>
            <a:r>
              <a:rPr lang="en-US" altLang="ko-KR" sz="3200" dirty="0" smtClean="0">
                <a:latin typeface="HY견고딕" pitchFamily="18" charset="-127"/>
                <a:ea typeface="HY견고딕" pitchFamily="18" charset="-127"/>
              </a:rPr>
              <a:t>NSAID </a:t>
            </a:r>
            <a:r>
              <a:rPr lang="ko-KR" altLang="en-US" sz="3200" dirty="0" smtClean="0">
                <a:latin typeface="HY견고딕" pitchFamily="18" charset="-127"/>
                <a:ea typeface="HY견고딕" pitchFamily="18" charset="-127"/>
              </a:rPr>
              <a:t>부작용</a:t>
            </a:r>
            <a:endParaRPr lang="ko-KR" altLang="en-US" sz="32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selective COX-2 inhibitor </a:t>
            </a:r>
            <a:r>
              <a:rPr lang="en-US" altLang="ko-KR" dirty="0" smtClean="0"/>
              <a:t>[</a:t>
            </a:r>
            <a:r>
              <a:rPr lang="en-US" altLang="ko-KR" dirty="0" err="1" smtClean="0"/>
              <a:t>Celecoxib</a:t>
            </a:r>
            <a:r>
              <a:rPr lang="en-US" altLang="ko-KR" dirty="0" smtClean="0"/>
              <a:t>, </a:t>
            </a:r>
            <a:r>
              <a:rPr lang="en-US" altLang="ko-KR" u="sng" dirty="0" err="1" smtClean="0"/>
              <a:t>Rofecoxib</a:t>
            </a:r>
            <a:r>
              <a:rPr lang="en-US" altLang="ko-KR" dirty="0" smtClean="0"/>
              <a:t>]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설명선 1 4"/>
          <p:cNvSpPr/>
          <p:nvPr/>
        </p:nvSpPr>
        <p:spPr>
          <a:xfrm>
            <a:off x="7775848" y="548680"/>
            <a:ext cx="1368152" cy="432048"/>
          </a:xfrm>
          <a:prstGeom prst="borderCallout1">
            <a:avLst>
              <a:gd name="adj1" fmla="val 18750"/>
              <a:gd name="adj2" fmla="val -8333"/>
              <a:gd name="adj3" fmla="val 200855"/>
              <a:gd name="adj4" fmla="val -1595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사용중지</a:t>
            </a:r>
            <a:endParaRPr lang="ko-KR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</TotalTime>
  <Words>997</Words>
  <Application>Microsoft Office PowerPoint</Application>
  <PresentationFormat>화면 슬라이드 쇼(4:3)</PresentationFormat>
  <Paragraphs>91</Paragraphs>
  <Slides>28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통증치료</vt:lpstr>
      <vt:lpstr>통증(痛症)</vt:lpstr>
      <vt:lpstr>통증(痛症)</vt:lpstr>
      <vt:lpstr>통증유발점</vt:lpstr>
      <vt:lpstr>근육 속의 통증유발점 모양</vt:lpstr>
      <vt:lpstr>근막통증증후군</vt:lpstr>
      <vt:lpstr>근막통증증후군의 원인</vt:lpstr>
      <vt:lpstr>근막통증증후군의 치료 </vt:lpstr>
      <vt:lpstr>근막통증증후군의 치료</vt:lpstr>
      <vt:lpstr>슬라이드 10</vt:lpstr>
      <vt:lpstr>통증치료실에서 흔히 보는 두통</vt:lpstr>
      <vt:lpstr>승모근(Trapezius)</vt:lpstr>
      <vt:lpstr>승모근의 통증유발점(TrP)과 전이통</vt:lpstr>
      <vt:lpstr>슬라이드 14</vt:lpstr>
      <vt:lpstr>상부 승모근의 통증유발점과 전이통</vt:lpstr>
      <vt:lpstr>슬라이드 16</vt:lpstr>
      <vt:lpstr>흉쇄유돌근[목빗근]</vt:lpstr>
      <vt:lpstr>슬라이드 18</vt:lpstr>
      <vt:lpstr>흉쇄유돌근의 통증양상</vt:lpstr>
      <vt:lpstr>흉쇄유돌근의 통증양상</vt:lpstr>
      <vt:lpstr>SCM TPI</vt:lpstr>
      <vt:lpstr>프로스타글란딘(prostaglandin, PG)</vt:lpstr>
      <vt:lpstr>프로스타글란딘 생리작용(염증유발 기전)</vt:lpstr>
      <vt:lpstr>슬라이드 24</vt:lpstr>
      <vt:lpstr>프로스타글란딘의 기능 및 NSAID 부작용</vt:lpstr>
      <vt:lpstr>슬라이드 26</vt:lpstr>
      <vt:lpstr>selective COX-2 inhibitor [Celecoxib, Rofecoxib]</vt:lpstr>
      <vt:lpstr>슬라이드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의학(醫學)은 과학(科學)이다</dc:title>
  <dc:creator>Windows 사용자</dc:creator>
  <cp:lastModifiedBy>Windows 사용자</cp:lastModifiedBy>
  <cp:revision>141</cp:revision>
  <dcterms:created xsi:type="dcterms:W3CDTF">2015-07-26T06:21:52Z</dcterms:created>
  <dcterms:modified xsi:type="dcterms:W3CDTF">2016-11-20T23:53:04Z</dcterms:modified>
</cp:coreProperties>
</file>