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13"/>
  </p:notesMasterIdLst>
  <p:handoutMasterIdLst>
    <p:handoutMasterId r:id="rId14"/>
  </p:handoutMasterIdLst>
  <p:sldIdLst>
    <p:sldId id="256" r:id="rId2"/>
    <p:sldId id="340" r:id="rId3"/>
    <p:sldId id="306" r:id="rId4"/>
    <p:sldId id="339" r:id="rId5"/>
    <p:sldId id="341" r:id="rId6"/>
    <p:sldId id="342" r:id="rId7"/>
    <p:sldId id="343" r:id="rId8"/>
    <p:sldId id="344" r:id="rId9"/>
    <p:sldId id="345" r:id="rId10"/>
    <p:sldId id="346" r:id="rId11"/>
    <p:sldId id="270" r:id="rId12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8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2040" y="-102"/>
      </p:cViewPr>
      <p:guideLst>
        <p:guide orient="horz" pos="3131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22B060-ADA0-4E1C-9149-53822F9DB90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43B5E38F-68F3-4597-A0DA-2D47CE80430B}">
      <dgm:prSet phldrT="[텍스트]" custT="1"/>
      <dgm:spPr>
        <a:solidFill>
          <a:schemeClr val="accent1">
            <a:lumMod val="75000"/>
          </a:schemeClr>
        </a:solidFill>
        <a:ln w="25400" cmpd="tri">
          <a:solidFill>
            <a:schemeClr val="tx1"/>
          </a:solidFill>
        </a:ln>
      </dgm:spPr>
      <dgm:t>
        <a:bodyPr/>
        <a:lstStyle/>
        <a:p>
          <a:pPr latinLnBrk="1"/>
          <a:r>
            <a:rPr lang="en-US" altLang="ko-KR" sz="2400" b="1" dirty="0" smtClean="0">
              <a:latin typeface="HY동녘B" pitchFamily="18" charset="-127"/>
              <a:ea typeface="HY동녘B" pitchFamily="18" charset="-127"/>
            </a:rPr>
            <a:t>1. </a:t>
          </a:r>
          <a:r>
            <a:rPr lang="ko-KR" altLang="en-US" sz="2400" b="1" dirty="0" smtClean="0">
              <a:latin typeface="HY동녘B" pitchFamily="18" charset="-127"/>
              <a:ea typeface="HY동녘B" pitchFamily="18" charset="-127"/>
            </a:rPr>
            <a:t>인력구성 및  업무분장</a:t>
          </a:r>
          <a:endParaRPr lang="ko-KR" altLang="en-US" sz="2400" b="1" dirty="0">
            <a:latin typeface="HY동녘B" pitchFamily="18" charset="-127"/>
            <a:ea typeface="HY동녘B" pitchFamily="18" charset="-127"/>
          </a:endParaRPr>
        </a:p>
      </dgm:t>
    </dgm:pt>
    <dgm:pt modelId="{AA3BBE12-2357-4735-8DD2-AB16878A1C41}" type="parTrans" cxnId="{940C2FF8-6C89-46A4-8D27-D41A1BF149E2}">
      <dgm:prSet/>
      <dgm:spPr/>
      <dgm:t>
        <a:bodyPr/>
        <a:lstStyle/>
        <a:p>
          <a:pPr latinLnBrk="1"/>
          <a:endParaRPr lang="ko-KR" altLang="en-US"/>
        </a:p>
      </dgm:t>
    </dgm:pt>
    <dgm:pt modelId="{D30F6F92-A805-4814-8099-5D30889A7F61}" type="sibTrans" cxnId="{940C2FF8-6C89-46A4-8D27-D41A1BF149E2}">
      <dgm:prSet/>
      <dgm:spPr/>
      <dgm:t>
        <a:bodyPr/>
        <a:lstStyle/>
        <a:p>
          <a:pPr latinLnBrk="1"/>
          <a:endParaRPr lang="ko-KR" altLang="en-US"/>
        </a:p>
      </dgm:t>
    </dgm:pt>
    <dgm:pt modelId="{2C1E3231-692B-4804-BD38-ADFD21C5FF76}">
      <dgm:prSet phldrT="[텍스트]" custT="1"/>
      <dgm:spPr>
        <a:solidFill>
          <a:schemeClr val="accent1">
            <a:lumMod val="75000"/>
          </a:schemeClr>
        </a:solidFill>
        <a:ln w="25400" cmpd="tri">
          <a:solidFill>
            <a:schemeClr val="tx1"/>
          </a:solidFill>
        </a:ln>
      </dgm:spPr>
      <dgm:t>
        <a:bodyPr/>
        <a:lstStyle/>
        <a:p>
          <a:pPr latinLnBrk="1"/>
          <a:r>
            <a:rPr lang="en-US" altLang="ko-KR" sz="2400" dirty="0" smtClean="0">
              <a:latin typeface="HY동녘B" pitchFamily="18" charset="-127"/>
              <a:ea typeface="HY동녘B" pitchFamily="18" charset="-127"/>
            </a:rPr>
            <a:t>2. </a:t>
          </a:r>
          <a:r>
            <a:rPr lang="ko-KR" altLang="en-US" sz="2400" dirty="0" smtClean="0">
              <a:latin typeface="HY동녘B" pitchFamily="18" charset="-127"/>
              <a:ea typeface="HY동녘B" pitchFamily="18" charset="-127"/>
            </a:rPr>
            <a:t>업무내용</a:t>
          </a:r>
          <a:endParaRPr lang="ko-KR" altLang="en-US" sz="2400" dirty="0">
            <a:latin typeface="HY동녘B" pitchFamily="18" charset="-127"/>
            <a:ea typeface="HY동녘B" pitchFamily="18" charset="-127"/>
          </a:endParaRPr>
        </a:p>
      </dgm:t>
    </dgm:pt>
    <dgm:pt modelId="{A6DA07FC-3DC5-4831-85A4-E4149B1F0034}" type="parTrans" cxnId="{DC2FD6BB-4453-47C9-92BE-D1BC45D66826}">
      <dgm:prSet/>
      <dgm:spPr/>
      <dgm:t>
        <a:bodyPr/>
        <a:lstStyle/>
        <a:p>
          <a:pPr latinLnBrk="1"/>
          <a:endParaRPr lang="ko-KR" altLang="en-US"/>
        </a:p>
      </dgm:t>
    </dgm:pt>
    <dgm:pt modelId="{84324C35-9168-474C-9B8B-E81E56176559}" type="sibTrans" cxnId="{DC2FD6BB-4453-47C9-92BE-D1BC45D66826}">
      <dgm:prSet/>
      <dgm:spPr/>
      <dgm:t>
        <a:bodyPr/>
        <a:lstStyle/>
        <a:p>
          <a:pPr latinLnBrk="1"/>
          <a:endParaRPr lang="ko-KR" altLang="en-US"/>
        </a:p>
      </dgm:t>
    </dgm:pt>
    <dgm:pt modelId="{6DFA5384-E11B-48F7-85E7-39506269DFE6}">
      <dgm:prSet phldrT="[텍스트]" custT="1"/>
      <dgm:spPr>
        <a:solidFill>
          <a:schemeClr val="accent1">
            <a:lumMod val="75000"/>
          </a:schemeClr>
        </a:solidFill>
        <a:ln w="25400" cmpd="tri">
          <a:solidFill>
            <a:schemeClr val="tx1"/>
          </a:solidFill>
        </a:ln>
      </dgm:spPr>
      <dgm:t>
        <a:bodyPr/>
        <a:lstStyle/>
        <a:p>
          <a:pPr latinLnBrk="1"/>
          <a:r>
            <a:rPr lang="en-US" altLang="ko-KR" sz="2400" dirty="0" smtClean="0">
              <a:latin typeface="HY동녘B" pitchFamily="18" charset="-127"/>
              <a:ea typeface="HY동녘B" pitchFamily="18" charset="-127"/>
            </a:rPr>
            <a:t>3. </a:t>
          </a:r>
          <a:r>
            <a:rPr lang="ko-KR" altLang="en-US" sz="2400" dirty="0" smtClean="0">
              <a:latin typeface="HY동녘B" pitchFamily="18" charset="-127"/>
              <a:ea typeface="HY동녘B" pitchFamily="18" charset="-127"/>
            </a:rPr>
            <a:t>협조사항</a:t>
          </a:r>
          <a:endParaRPr lang="ko-KR" altLang="en-US" sz="2400" dirty="0">
            <a:latin typeface="HY동녘B" pitchFamily="18" charset="-127"/>
            <a:ea typeface="HY동녘B" pitchFamily="18" charset="-127"/>
          </a:endParaRPr>
        </a:p>
      </dgm:t>
    </dgm:pt>
    <dgm:pt modelId="{386C94C5-2492-443A-AA17-9E583053CD97}" type="parTrans" cxnId="{502F75F6-84BE-4652-95C2-3C6809049F06}">
      <dgm:prSet/>
      <dgm:spPr/>
      <dgm:t>
        <a:bodyPr/>
        <a:lstStyle/>
        <a:p>
          <a:pPr latinLnBrk="1"/>
          <a:endParaRPr lang="ko-KR" altLang="en-US"/>
        </a:p>
      </dgm:t>
    </dgm:pt>
    <dgm:pt modelId="{251DFC83-4A77-46AA-9C06-1637143072FC}" type="sibTrans" cxnId="{502F75F6-84BE-4652-95C2-3C6809049F06}">
      <dgm:prSet/>
      <dgm:spPr/>
      <dgm:t>
        <a:bodyPr/>
        <a:lstStyle/>
        <a:p>
          <a:pPr latinLnBrk="1"/>
          <a:endParaRPr lang="ko-KR" altLang="en-US"/>
        </a:p>
      </dgm:t>
    </dgm:pt>
    <dgm:pt modelId="{E5EAF8D4-3AB7-47CD-B5A9-70D52258AAD2}" type="pres">
      <dgm:prSet presAssocID="{B122B060-ADA0-4E1C-9149-53822F9DB90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667DE51-3E8F-4EF1-95B8-07589174207F}" type="pres">
      <dgm:prSet presAssocID="{43B5E38F-68F3-4597-A0DA-2D47CE80430B}" presName="parentLin" presStyleCnt="0"/>
      <dgm:spPr/>
    </dgm:pt>
    <dgm:pt modelId="{9C8C5004-E1FE-447A-B5CE-13E6BF99E3F4}" type="pres">
      <dgm:prSet presAssocID="{43B5E38F-68F3-4597-A0DA-2D47CE80430B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A414FAFB-1621-4D34-8737-4420C2046A50}" type="pres">
      <dgm:prSet presAssocID="{43B5E38F-68F3-4597-A0DA-2D47CE80430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1864C29-ADCF-42D6-B0A4-BC86D5C9FA63}" type="pres">
      <dgm:prSet presAssocID="{43B5E38F-68F3-4597-A0DA-2D47CE80430B}" presName="negativeSpace" presStyleCnt="0"/>
      <dgm:spPr/>
    </dgm:pt>
    <dgm:pt modelId="{73AA7BD3-CCD6-43BF-B3EA-63AB5F5AA163}" type="pres">
      <dgm:prSet presAssocID="{43B5E38F-68F3-4597-A0DA-2D47CE80430B}" presName="childText" presStyleLbl="conFgAcc1" presStyleIdx="0" presStyleCnt="3">
        <dgm:presLayoutVars>
          <dgm:bulletEnabled val="1"/>
        </dgm:presLayoutVars>
      </dgm:prSet>
      <dgm:spPr/>
    </dgm:pt>
    <dgm:pt modelId="{5BD84B82-6F91-40A3-A824-ACD5D34068FE}" type="pres">
      <dgm:prSet presAssocID="{D30F6F92-A805-4814-8099-5D30889A7F61}" presName="spaceBetweenRectangles" presStyleCnt="0"/>
      <dgm:spPr/>
    </dgm:pt>
    <dgm:pt modelId="{2632B706-D5E4-4CF0-8D36-0870EB18CE09}" type="pres">
      <dgm:prSet presAssocID="{2C1E3231-692B-4804-BD38-ADFD21C5FF76}" presName="parentLin" presStyleCnt="0"/>
      <dgm:spPr/>
    </dgm:pt>
    <dgm:pt modelId="{884C187E-5368-4F76-BB76-6AF8C7EAFD00}" type="pres">
      <dgm:prSet presAssocID="{2C1E3231-692B-4804-BD38-ADFD21C5FF76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CBE069D5-5269-4D19-BBD1-E1B8CDFE7F7C}" type="pres">
      <dgm:prSet presAssocID="{2C1E3231-692B-4804-BD38-ADFD21C5FF7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4E3F99A-F9B4-4157-82FB-509BD9825673}" type="pres">
      <dgm:prSet presAssocID="{2C1E3231-692B-4804-BD38-ADFD21C5FF76}" presName="negativeSpace" presStyleCnt="0"/>
      <dgm:spPr/>
    </dgm:pt>
    <dgm:pt modelId="{336ABCB2-369A-44FB-90BF-FD71A383D671}" type="pres">
      <dgm:prSet presAssocID="{2C1E3231-692B-4804-BD38-ADFD21C5FF76}" presName="childText" presStyleLbl="conFgAcc1" presStyleIdx="1" presStyleCnt="3">
        <dgm:presLayoutVars>
          <dgm:bulletEnabled val="1"/>
        </dgm:presLayoutVars>
      </dgm:prSet>
      <dgm:spPr/>
    </dgm:pt>
    <dgm:pt modelId="{39AF924D-9E31-4255-831B-8F74A0BA73BA}" type="pres">
      <dgm:prSet presAssocID="{84324C35-9168-474C-9B8B-E81E56176559}" presName="spaceBetweenRectangles" presStyleCnt="0"/>
      <dgm:spPr/>
    </dgm:pt>
    <dgm:pt modelId="{B6D985BC-04E6-4875-B545-5835E84FC9D0}" type="pres">
      <dgm:prSet presAssocID="{6DFA5384-E11B-48F7-85E7-39506269DFE6}" presName="parentLin" presStyleCnt="0"/>
      <dgm:spPr/>
    </dgm:pt>
    <dgm:pt modelId="{42C7D80F-13CA-46B6-B0CF-ACDD649D730E}" type="pres">
      <dgm:prSet presAssocID="{6DFA5384-E11B-48F7-85E7-39506269DFE6}" presName="parentLeftMargin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DA3672B7-085A-4B7B-9D26-3DD9366B10A1}" type="pres">
      <dgm:prSet presAssocID="{6DFA5384-E11B-48F7-85E7-39506269DFE6}" presName="parentText" presStyleLbl="node1" presStyleIdx="2" presStyleCnt="3" custLinFactNeighborX="2262" custLinFactNeighborY="58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6A526A-7C97-4470-B89D-DA992569F735}" type="pres">
      <dgm:prSet presAssocID="{6DFA5384-E11B-48F7-85E7-39506269DFE6}" presName="negativeSpace" presStyleCnt="0"/>
      <dgm:spPr/>
    </dgm:pt>
    <dgm:pt modelId="{C44E70B6-9E3F-4E1C-AE21-05331F027529}" type="pres">
      <dgm:prSet presAssocID="{6DFA5384-E11B-48F7-85E7-39506269DFE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C4B4745C-8DEC-40F5-9CDF-EBD45260BB9E}" type="presOf" srcId="{B122B060-ADA0-4E1C-9149-53822F9DB901}" destId="{E5EAF8D4-3AB7-47CD-B5A9-70D52258AAD2}" srcOrd="0" destOrd="0" presId="urn:microsoft.com/office/officeart/2005/8/layout/list1"/>
    <dgm:cxn modelId="{1F763BC4-8782-4306-B885-07D205977532}" type="presOf" srcId="{2C1E3231-692B-4804-BD38-ADFD21C5FF76}" destId="{CBE069D5-5269-4D19-BBD1-E1B8CDFE7F7C}" srcOrd="1" destOrd="0" presId="urn:microsoft.com/office/officeart/2005/8/layout/list1"/>
    <dgm:cxn modelId="{940C2FF8-6C89-46A4-8D27-D41A1BF149E2}" srcId="{B122B060-ADA0-4E1C-9149-53822F9DB901}" destId="{43B5E38F-68F3-4597-A0DA-2D47CE80430B}" srcOrd="0" destOrd="0" parTransId="{AA3BBE12-2357-4735-8DD2-AB16878A1C41}" sibTransId="{D30F6F92-A805-4814-8099-5D30889A7F61}"/>
    <dgm:cxn modelId="{F66FB55B-74DB-471B-BEB3-1B4A8C25BEA2}" type="presOf" srcId="{2C1E3231-692B-4804-BD38-ADFD21C5FF76}" destId="{884C187E-5368-4F76-BB76-6AF8C7EAFD00}" srcOrd="0" destOrd="0" presId="urn:microsoft.com/office/officeart/2005/8/layout/list1"/>
    <dgm:cxn modelId="{1FCB3984-6432-49C5-95A8-06410343ED4A}" type="presOf" srcId="{43B5E38F-68F3-4597-A0DA-2D47CE80430B}" destId="{9C8C5004-E1FE-447A-B5CE-13E6BF99E3F4}" srcOrd="0" destOrd="0" presId="urn:microsoft.com/office/officeart/2005/8/layout/list1"/>
    <dgm:cxn modelId="{502F75F6-84BE-4652-95C2-3C6809049F06}" srcId="{B122B060-ADA0-4E1C-9149-53822F9DB901}" destId="{6DFA5384-E11B-48F7-85E7-39506269DFE6}" srcOrd="2" destOrd="0" parTransId="{386C94C5-2492-443A-AA17-9E583053CD97}" sibTransId="{251DFC83-4A77-46AA-9C06-1637143072FC}"/>
    <dgm:cxn modelId="{97522E91-CB6D-43CE-9A72-9676D9CED53F}" type="presOf" srcId="{43B5E38F-68F3-4597-A0DA-2D47CE80430B}" destId="{A414FAFB-1621-4D34-8737-4420C2046A50}" srcOrd="1" destOrd="0" presId="urn:microsoft.com/office/officeart/2005/8/layout/list1"/>
    <dgm:cxn modelId="{DC2FD6BB-4453-47C9-92BE-D1BC45D66826}" srcId="{B122B060-ADA0-4E1C-9149-53822F9DB901}" destId="{2C1E3231-692B-4804-BD38-ADFD21C5FF76}" srcOrd="1" destOrd="0" parTransId="{A6DA07FC-3DC5-4831-85A4-E4149B1F0034}" sibTransId="{84324C35-9168-474C-9B8B-E81E56176559}"/>
    <dgm:cxn modelId="{0BA81001-60BC-436B-A0AD-728E8BFA9D30}" type="presOf" srcId="{6DFA5384-E11B-48F7-85E7-39506269DFE6}" destId="{DA3672B7-085A-4B7B-9D26-3DD9366B10A1}" srcOrd="1" destOrd="0" presId="urn:microsoft.com/office/officeart/2005/8/layout/list1"/>
    <dgm:cxn modelId="{110FC4CF-D95D-44A6-A338-4F1D4D3B9922}" type="presOf" srcId="{6DFA5384-E11B-48F7-85E7-39506269DFE6}" destId="{42C7D80F-13CA-46B6-B0CF-ACDD649D730E}" srcOrd="0" destOrd="0" presId="urn:microsoft.com/office/officeart/2005/8/layout/list1"/>
    <dgm:cxn modelId="{C2C4F062-7023-46E2-846B-A0E044777D30}" type="presParOf" srcId="{E5EAF8D4-3AB7-47CD-B5A9-70D52258AAD2}" destId="{4667DE51-3E8F-4EF1-95B8-07589174207F}" srcOrd="0" destOrd="0" presId="urn:microsoft.com/office/officeart/2005/8/layout/list1"/>
    <dgm:cxn modelId="{C1F749DD-1525-418A-8B83-6964B99BE063}" type="presParOf" srcId="{4667DE51-3E8F-4EF1-95B8-07589174207F}" destId="{9C8C5004-E1FE-447A-B5CE-13E6BF99E3F4}" srcOrd="0" destOrd="0" presId="urn:microsoft.com/office/officeart/2005/8/layout/list1"/>
    <dgm:cxn modelId="{2D29EF30-D03D-4AD1-BB61-4611D1299714}" type="presParOf" srcId="{4667DE51-3E8F-4EF1-95B8-07589174207F}" destId="{A414FAFB-1621-4D34-8737-4420C2046A50}" srcOrd="1" destOrd="0" presId="urn:microsoft.com/office/officeart/2005/8/layout/list1"/>
    <dgm:cxn modelId="{24A23287-B9F6-4D2D-88DB-0E81CC4E3C28}" type="presParOf" srcId="{E5EAF8D4-3AB7-47CD-B5A9-70D52258AAD2}" destId="{71864C29-ADCF-42D6-B0A4-BC86D5C9FA63}" srcOrd="1" destOrd="0" presId="urn:microsoft.com/office/officeart/2005/8/layout/list1"/>
    <dgm:cxn modelId="{4BFDB667-DBE8-42AC-AFA8-87AC714CE048}" type="presParOf" srcId="{E5EAF8D4-3AB7-47CD-B5A9-70D52258AAD2}" destId="{73AA7BD3-CCD6-43BF-B3EA-63AB5F5AA163}" srcOrd="2" destOrd="0" presId="urn:microsoft.com/office/officeart/2005/8/layout/list1"/>
    <dgm:cxn modelId="{75A6A79A-7488-49BA-A124-E24D86B0326C}" type="presParOf" srcId="{E5EAF8D4-3AB7-47CD-B5A9-70D52258AAD2}" destId="{5BD84B82-6F91-40A3-A824-ACD5D34068FE}" srcOrd="3" destOrd="0" presId="urn:microsoft.com/office/officeart/2005/8/layout/list1"/>
    <dgm:cxn modelId="{55BA2282-1DEA-4C31-B162-D1EC0AEDF695}" type="presParOf" srcId="{E5EAF8D4-3AB7-47CD-B5A9-70D52258AAD2}" destId="{2632B706-D5E4-4CF0-8D36-0870EB18CE09}" srcOrd="4" destOrd="0" presId="urn:microsoft.com/office/officeart/2005/8/layout/list1"/>
    <dgm:cxn modelId="{0E6601A8-CE29-468C-8BF5-81718BBE8992}" type="presParOf" srcId="{2632B706-D5E4-4CF0-8D36-0870EB18CE09}" destId="{884C187E-5368-4F76-BB76-6AF8C7EAFD00}" srcOrd="0" destOrd="0" presId="urn:microsoft.com/office/officeart/2005/8/layout/list1"/>
    <dgm:cxn modelId="{FDCB44B0-0563-4282-9D89-DB38557F1518}" type="presParOf" srcId="{2632B706-D5E4-4CF0-8D36-0870EB18CE09}" destId="{CBE069D5-5269-4D19-BBD1-E1B8CDFE7F7C}" srcOrd="1" destOrd="0" presId="urn:microsoft.com/office/officeart/2005/8/layout/list1"/>
    <dgm:cxn modelId="{CA3CB69C-830C-4C4A-B06E-09D53F06743A}" type="presParOf" srcId="{E5EAF8D4-3AB7-47CD-B5A9-70D52258AAD2}" destId="{64E3F99A-F9B4-4157-82FB-509BD9825673}" srcOrd="5" destOrd="0" presId="urn:microsoft.com/office/officeart/2005/8/layout/list1"/>
    <dgm:cxn modelId="{42002A92-02F4-4328-A0DC-5E3D5E90B715}" type="presParOf" srcId="{E5EAF8D4-3AB7-47CD-B5A9-70D52258AAD2}" destId="{336ABCB2-369A-44FB-90BF-FD71A383D671}" srcOrd="6" destOrd="0" presId="urn:microsoft.com/office/officeart/2005/8/layout/list1"/>
    <dgm:cxn modelId="{97843856-CC5F-454D-B090-32BE8C8A2D6C}" type="presParOf" srcId="{E5EAF8D4-3AB7-47CD-B5A9-70D52258AAD2}" destId="{39AF924D-9E31-4255-831B-8F74A0BA73BA}" srcOrd="7" destOrd="0" presId="urn:microsoft.com/office/officeart/2005/8/layout/list1"/>
    <dgm:cxn modelId="{747A1465-52CC-4B1F-BC65-BF461EE65A59}" type="presParOf" srcId="{E5EAF8D4-3AB7-47CD-B5A9-70D52258AAD2}" destId="{B6D985BC-04E6-4875-B545-5835E84FC9D0}" srcOrd="8" destOrd="0" presId="urn:microsoft.com/office/officeart/2005/8/layout/list1"/>
    <dgm:cxn modelId="{C3924FE5-2A0F-4720-9D13-465C7E0A5F46}" type="presParOf" srcId="{B6D985BC-04E6-4875-B545-5835E84FC9D0}" destId="{42C7D80F-13CA-46B6-B0CF-ACDD649D730E}" srcOrd="0" destOrd="0" presId="urn:microsoft.com/office/officeart/2005/8/layout/list1"/>
    <dgm:cxn modelId="{8318E119-8236-4443-AACB-69A6DF1A71A6}" type="presParOf" srcId="{B6D985BC-04E6-4875-B545-5835E84FC9D0}" destId="{DA3672B7-085A-4B7B-9D26-3DD9366B10A1}" srcOrd="1" destOrd="0" presId="urn:microsoft.com/office/officeart/2005/8/layout/list1"/>
    <dgm:cxn modelId="{969008C5-44EE-42D5-9DB1-9D4E9D9EE589}" type="presParOf" srcId="{E5EAF8D4-3AB7-47CD-B5A9-70D52258AAD2}" destId="{B16A526A-7C97-4470-B89D-DA992569F735}" srcOrd="9" destOrd="0" presId="urn:microsoft.com/office/officeart/2005/8/layout/list1"/>
    <dgm:cxn modelId="{7633C5B2-21CA-4F8C-B934-F11FD090A2F9}" type="presParOf" srcId="{E5EAF8D4-3AB7-47CD-B5A9-70D52258AAD2}" destId="{C44E70B6-9E3F-4E1C-AE21-05331F02752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D333998-14DC-4141-95D7-FCC8A3C7EF98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6AEC5C8F-C2A5-418B-B626-CADB687A19A0}">
      <dgm:prSet phldrT="[텍스트]" custT="1"/>
      <dgm:spPr>
        <a:solidFill>
          <a:schemeClr val="accent1">
            <a:lumMod val="20000"/>
            <a:lumOff val="80000"/>
            <a:alpha val="90000"/>
          </a:schemeClr>
        </a:solidFill>
        <a:ln w="25400" cmpd="tri"/>
      </dgm:spPr>
      <dgm:t>
        <a:bodyPr/>
        <a:lstStyle/>
        <a:p>
          <a:pPr latinLnBrk="1"/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경리업무 전반 관리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자금운영 계획 및 분석 등</a:t>
          </a:r>
          <a:endParaRPr lang="ko-KR" altLang="en-US" sz="1600" dirty="0">
            <a:latin typeface="HY동녘B" pitchFamily="18" charset="-127"/>
            <a:ea typeface="HY동녘B" pitchFamily="18" charset="-127"/>
          </a:endParaRPr>
        </a:p>
      </dgm:t>
    </dgm:pt>
    <dgm:pt modelId="{0F0BCC05-8BA4-468A-9D2A-6657CE86712F}" type="parTrans" cxnId="{4E6FE915-FAD4-44B5-A5CF-C8910ECD242D}">
      <dgm:prSet/>
      <dgm:spPr/>
      <dgm:t>
        <a:bodyPr/>
        <a:lstStyle/>
        <a:p>
          <a:pPr latinLnBrk="1"/>
          <a:endParaRPr lang="ko-KR" altLang="en-US"/>
        </a:p>
      </dgm:t>
    </dgm:pt>
    <dgm:pt modelId="{A1A8C936-450E-4855-9D54-AE3397FC12F6}" type="sibTrans" cxnId="{4E6FE915-FAD4-44B5-A5CF-C8910ECD242D}">
      <dgm:prSet/>
      <dgm:spPr/>
      <dgm:t>
        <a:bodyPr/>
        <a:lstStyle/>
        <a:p>
          <a:pPr latinLnBrk="1"/>
          <a:endParaRPr lang="ko-KR" altLang="en-US"/>
        </a:p>
      </dgm:t>
    </dgm:pt>
    <dgm:pt modelId="{D3D2F8A4-F552-4574-B7AD-0776546A13F7}">
      <dgm:prSet phldrT="[텍스트]" custT="1"/>
      <dgm:spPr>
        <a:solidFill>
          <a:schemeClr val="accent1">
            <a:lumMod val="20000"/>
            <a:lumOff val="80000"/>
            <a:alpha val="90000"/>
          </a:schemeClr>
        </a:solidFill>
        <a:ln w="25400" cmpd="tri"/>
      </dgm:spPr>
      <dgm:t>
        <a:bodyPr/>
        <a:lstStyle/>
        <a:p>
          <a:pPr latinLnBrk="1"/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법인결산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(</a:t>
          </a:r>
          <a:r>
            <a:rPr lang="ko-KR" altLang="en-US" sz="1600" dirty="0" err="1" smtClean="0">
              <a:latin typeface="HY동녘B" pitchFamily="18" charset="-127"/>
              <a:ea typeface="HY동녘B" pitchFamily="18" charset="-127"/>
            </a:rPr>
            <a:t>재무제표및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 경영수지현황보고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), </a:t>
          </a:r>
          <a:r>
            <a:rPr lang="ko-KR" altLang="en-US" sz="1600" dirty="0" err="1" smtClean="0">
              <a:latin typeface="HY동녘B" pitchFamily="18" charset="-127"/>
              <a:ea typeface="HY동녘B" pitchFamily="18" charset="-127"/>
            </a:rPr>
            <a:t>현금지출등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 은행관련업무</a:t>
          </a:r>
          <a:endParaRPr lang="ko-KR" altLang="en-US" sz="1600" dirty="0">
            <a:latin typeface="HY동녘B" pitchFamily="18" charset="-127"/>
            <a:ea typeface="HY동녘B" pitchFamily="18" charset="-127"/>
          </a:endParaRPr>
        </a:p>
      </dgm:t>
    </dgm:pt>
    <dgm:pt modelId="{2876A9CB-937F-459B-92BD-353EE44D3A37}" type="parTrans" cxnId="{4B25EEBB-4C6A-47E1-8641-98F8DC2D3DE6}">
      <dgm:prSet/>
      <dgm:spPr/>
      <dgm:t>
        <a:bodyPr/>
        <a:lstStyle/>
        <a:p>
          <a:pPr latinLnBrk="1"/>
          <a:endParaRPr lang="ko-KR" altLang="en-US"/>
        </a:p>
      </dgm:t>
    </dgm:pt>
    <dgm:pt modelId="{2C8B61B5-5009-4383-8C3B-DE3D9D91A156}" type="sibTrans" cxnId="{4B25EEBB-4C6A-47E1-8641-98F8DC2D3DE6}">
      <dgm:prSet/>
      <dgm:spPr/>
      <dgm:t>
        <a:bodyPr/>
        <a:lstStyle/>
        <a:p>
          <a:pPr latinLnBrk="1"/>
          <a:endParaRPr lang="ko-KR" altLang="en-US"/>
        </a:p>
      </dgm:t>
    </dgm:pt>
    <dgm:pt modelId="{BF504B07-CEBE-4F4D-862A-6706752471CF}">
      <dgm:prSet phldrT="[텍스트]" custT="1"/>
      <dgm:spPr>
        <a:solidFill>
          <a:schemeClr val="accent1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pPr latinLnBrk="1"/>
          <a:r>
            <a:rPr lang="ko-KR" altLang="en-US" sz="2000" dirty="0" smtClean="0">
              <a:latin typeface="HY동녘B" pitchFamily="18" charset="-127"/>
              <a:ea typeface="HY동녘B" pitchFamily="18" charset="-127"/>
            </a:rPr>
            <a:t>팀    원</a:t>
          </a:r>
          <a:endParaRPr lang="en-US" altLang="ko-KR" sz="2000" dirty="0" smtClean="0">
            <a:latin typeface="HY동녘B" pitchFamily="18" charset="-127"/>
            <a:ea typeface="HY동녘B" pitchFamily="18" charset="-127"/>
          </a:endParaRPr>
        </a:p>
        <a:p>
          <a:pPr latinLnBrk="1"/>
          <a:r>
            <a:rPr lang="ko-KR" altLang="en-US" sz="2000" dirty="0" smtClean="0">
              <a:latin typeface="HY동녘B" pitchFamily="18" charset="-127"/>
              <a:ea typeface="HY동녘B" pitchFamily="18" charset="-127"/>
            </a:rPr>
            <a:t>서 영 란</a:t>
          </a:r>
          <a:endParaRPr lang="ko-KR" altLang="en-US" sz="2000" dirty="0">
            <a:latin typeface="HY동녘B" pitchFamily="18" charset="-127"/>
            <a:ea typeface="HY동녘B" pitchFamily="18" charset="-127"/>
          </a:endParaRPr>
        </a:p>
      </dgm:t>
    </dgm:pt>
    <dgm:pt modelId="{00A983A5-EEAC-47C9-AAED-D52EA0F11698}" type="parTrans" cxnId="{26CD7250-55D8-475F-9E40-A8E30583897F}">
      <dgm:prSet/>
      <dgm:spPr/>
      <dgm:t>
        <a:bodyPr/>
        <a:lstStyle/>
        <a:p>
          <a:pPr latinLnBrk="1"/>
          <a:endParaRPr lang="ko-KR" altLang="en-US"/>
        </a:p>
      </dgm:t>
    </dgm:pt>
    <dgm:pt modelId="{036AB624-9BEB-415B-8411-9742F7DCB34E}" type="sibTrans" cxnId="{26CD7250-55D8-475F-9E40-A8E30583897F}">
      <dgm:prSet/>
      <dgm:spPr/>
      <dgm:t>
        <a:bodyPr/>
        <a:lstStyle/>
        <a:p>
          <a:pPr latinLnBrk="1"/>
          <a:endParaRPr lang="ko-KR" altLang="en-US"/>
        </a:p>
      </dgm:t>
    </dgm:pt>
    <dgm:pt modelId="{BC2F95E7-CEFA-4FBB-AA15-8196B98B8460}">
      <dgm:prSet phldrT="[텍스트]" custT="1"/>
      <dgm:spPr>
        <a:solidFill>
          <a:schemeClr val="accent1">
            <a:lumMod val="20000"/>
            <a:lumOff val="80000"/>
            <a:alpha val="90000"/>
          </a:schemeClr>
        </a:solidFill>
        <a:ln w="25400" cmpd="tri"/>
      </dgm:spPr>
      <dgm:t>
        <a:bodyPr/>
        <a:lstStyle/>
        <a:p>
          <a:pPr latinLnBrk="1"/>
          <a:r>
            <a:rPr lang="ko-KR" altLang="en-US" sz="1600" u="sng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rPr>
            <a:t>급여</a:t>
          </a:r>
          <a:r>
            <a:rPr lang="en-US" altLang="ko-KR" sz="1600" u="sng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rPr>
            <a:t>(</a:t>
          </a:r>
          <a:r>
            <a:rPr lang="ko-KR" altLang="en-US" sz="1600" u="sng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rPr>
            <a:t>연말정산 및 세무</a:t>
          </a:r>
          <a:r>
            <a:rPr lang="en-US" altLang="ko-KR" sz="1600" u="sng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rPr>
            <a:t>)</a:t>
          </a:r>
          <a:r>
            <a:rPr lang="en-US" altLang="ko-KR" sz="1600" u="sng" dirty="0" smtClean="0">
              <a:solidFill>
                <a:schemeClr val="tx1"/>
              </a:solidFill>
              <a:latin typeface="HY동녘B" pitchFamily="18" charset="-127"/>
              <a:ea typeface="HY동녘B" pitchFamily="18" charset="-127"/>
            </a:rPr>
            <a:t>,</a:t>
          </a:r>
          <a:r>
            <a:rPr lang="en-US" altLang="ko-KR" sz="1600" u="sng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rPr>
            <a:t>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퇴직급여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퇴직예치금</a:t>
          </a:r>
          <a:endParaRPr lang="ko-KR" altLang="en-US" sz="1600" dirty="0">
            <a:latin typeface="HY동녘B" pitchFamily="18" charset="-127"/>
            <a:ea typeface="HY동녘B" pitchFamily="18" charset="-127"/>
          </a:endParaRPr>
        </a:p>
      </dgm:t>
    </dgm:pt>
    <dgm:pt modelId="{01FCA97D-36AB-4420-8283-6F6B6891F810}" type="parTrans" cxnId="{6B068632-A545-483D-A8D8-D0273FDB974F}">
      <dgm:prSet/>
      <dgm:spPr/>
      <dgm:t>
        <a:bodyPr/>
        <a:lstStyle/>
        <a:p>
          <a:pPr latinLnBrk="1"/>
          <a:endParaRPr lang="ko-KR" altLang="en-US"/>
        </a:p>
      </dgm:t>
    </dgm:pt>
    <dgm:pt modelId="{59E4583B-9C5C-4AD2-874A-BCC81EC9C09B}" type="sibTrans" cxnId="{6B068632-A545-483D-A8D8-D0273FDB974F}">
      <dgm:prSet/>
      <dgm:spPr/>
      <dgm:t>
        <a:bodyPr/>
        <a:lstStyle/>
        <a:p>
          <a:pPr latinLnBrk="1"/>
          <a:endParaRPr lang="ko-KR" altLang="en-US"/>
        </a:p>
      </dgm:t>
    </dgm:pt>
    <dgm:pt modelId="{2414E51B-A40C-4BD9-99F9-AF40C9F60D73}">
      <dgm:prSet phldrT="[텍스트]" custT="1"/>
      <dgm:spPr>
        <a:solidFill>
          <a:schemeClr val="accent1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pPr latinLnBrk="1"/>
          <a:r>
            <a:rPr lang="ko-KR" altLang="en-US" sz="2000" dirty="0" smtClean="0">
              <a:latin typeface="HY동녘B" pitchFamily="18" charset="-127"/>
              <a:ea typeface="HY동녘B" pitchFamily="18" charset="-127"/>
            </a:rPr>
            <a:t>팀    원</a:t>
          </a:r>
          <a:endParaRPr lang="en-US" altLang="ko-KR" sz="2000" dirty="0" smtClean="0">
            <a:latin typeface="HY동녘B" pitchFamily="18" charset="-127"/>
            <a:ea typeface="HY동녘B" pitchFamily="18" charset="-127"/>
          </a:endParaRPr>
        </a:p>
        <a:p>
          <a:pPr latinLnBrk="1"/>
          <a:r>
            <a:rPr lang="ko-KR" altLang="en-US" sz="2000" dirty="0" smtClean="0">
              <a:latin typeface="HY동녘B" pitchFamily="18" charset="-127"/>
              <a:ea typeface="HY동녘B" pitchFamily="18" charset="-127"/>
            </a:rPr>
            <a:t>전 준 상</a:t>
          </a:r>
          <a:endParaRPr lang="ko-KR" altLang="en-US" sz="2000" dirty="0">
            <a:latin typeface="HY동녘B" pitchFamily="18" charset="-127"/>
            <a:ea typeface="HY동녘B" pitchFamily="18" charset="-127"/>
          </a:endParaRPr>
        </a:p>
      </dgm:t>
    </dgm:pt>
    <dgm:pt modelId="{851CA23F-0293-4602-8159-EA7F5972FA8D}" type="parTrans" cxnId="{6B37FF3A-D4F2-4DF6-BF00-0CBD97BA0CE6}">
      <dgm:prSet/>
      <dgm:spPr/>
      <dgm:t>
        <a:bodyPr/>
        <a:lstStyle/>
        <a:p>
          <a:pPr latinLnBrk="1"/>
          <a:endParaRPr lang="ko-KR" altLang="en-US"/>
        </a:p>
      </dgm:t>
    </dgm:pt>
    <dgm:pt modelId="{46F3D622-D475-41FA-B101-4BD7952F9C68}" type="sibTrans" cxnId="{6B37FF3A-D4F2-4DF6-BF00-0CBD97BA0CE6}">
      <dgm:prSet/>
      <dgm:spPr/>
      <dgm:t>
        <a:bodyPr/>
        <a:lstStyle/>
        <a:p>
          <a:pPr latinLnBrk="1"/>
          <a:endParaRPr lang="ko-KR" altLang="en-US"/>
        </a:p>
      </dgm:t>
    </dgm:pt>
    <dgm:pt modelId="{FFAD65E1-7B60-4186-BDFD-0054CBD16F68}">
      <dgm:prSet phldrT="[텍스트]" custT="1"/>
      <dgm:spPr>
        <a:solidFill>
          <a:schemeClr val="accent1">
            <a:lumMod val="20000"/>
            <a:lumOff val="80000"/>
            <a:alpha val="90000"/>
          </a:schemeClr>
        </a:solidFill>
        <a:ln w="25400" cmpd="tri"/>
      </dgm:spPr>
      <dgm:t>
        <a:bodyPr/>
        <a:lstStyle/>
        <a:p>
          <a:pPr latinLnBrk="1"/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각종 공사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 각종 보조금 관리 및 정산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 </a:t>
          </a:r>
          <a:endParaRPr lang="ko-KR" altLang="en-US" sz="1600" dirty="0">
            <a:latin typeface="HY동녘B" pitchFamily="18" charset="-127"/>
            <a:ea typeface="HY동녘B" pitchFamily="18" charset="-127"/>
          </a:endParaRPr>
        </a:p>
      </dgm:t>
    </dgm:pt>
    <dgm:pt modelId="{4E701E77-53AF-4B79-A508-9541C3403B86}" type="parTrans" cxnId="{9631D2F1-26B2-4DC5-A8CB-EFAF4E45191D}">
      <dgm:prSet/>
      <dgm:spPr/>
      <dgm:t>
        <a:bodyPr/>
        <a:lstStyle/>
        <a:p>
          <a:pPr latinLnBrk="1"/>
          <a:endParaRPr lang="ko-KR" altLang="en-US"/>
        </a:p>
      </dgm:t>
    </dgm:pt>
    <dgm:pt modelId="{A742395C-06FF-4C05-A7C2-6E8A613CBDFF}" type="sibTrans" cxnId="{9631D2F1-26B2-4DC5-A8CB-EFAF4E45191D}">
      <dgm:prSet/>
      <dgm:spPr/>
      <dgm:t>
        <a:bodyPr/>
        <a:lstStyle/>
        <a:p>
          <a:pPr latinLnBrk="1"/>
          <a:endParaRPr lang="ko-KR" altLang="en-US"/>
        </a:p>
      </dgm:t>
    </dgm:pt>
    <dgm:pt modelId="{66C1AE44-7348-4CE3-B60F-BF0D503B9643}">
      <dgm:prSet phldrT="[텍스트]" custT="1"/>
      <dgm:spPr>
        <a:solidFill>
          <a:schemeClr val="accent1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pPr latinLnBrk="1"/>
          <a:r>
            <a:rPr lang="ko-KR" altLang="en-US" sz="2000" dirty="0" smtClean="0">
              <a:latin typeface="HY동녘B" pitchFamily="18" charset="-127"/>
              <a:ea typeface="HY동녘B" pitchFamily="18" charset="-127"/>
            </a:rPr>
            <a:t>팀     장</a:t>
          </a:r>
          <a:endParaRPr lang="en-US" altLang="ko-KR" sz="2000" dirty="0" smtClean="0">
            <a:latin typeface="HY동녘B" pitchFamily="18" charset="-127"/>
            <a:ea typeface="HY동녘B" pitchFamily="18" charset="-127"/>
          </a:endParaRPr>
        </a:p>
        <a:p>
          <a:pPr latinLnBrk="1"/>
          <a:r>
            <a:rPr lang="ko-KR" altLang="en-US" sz="2000" dirty="0" smtClean="0">
              <a:latin typeface="HY동녘B" pitchFamily="18" charset="-127"/>
              <a:ea typeface="HY동녘B" pitchFamily="18" charset="-127"/>
            </a:rPr>
            <a:t>김 </a:t>
          </a:r>
          <a:r>
            <a:rPr lang="ko-KR" altLang="en-US" sz="2000" dirty="0" err="1" smtClean="0">
              <a:latin typeface="HY동녘B" pitchFamily="18" charset="-127"/>
              <a:ea typeface="HY동녘B" pitchFamily="18" charset="-127"/>
            </a:rPr>
            <a:t>숙</a:t>
          </a:r>
          <a:r>
            <a:rPr lang="ko-KR" altLang="en-US" sz="2000" dirty="0" smtClean="0">
              <a:latin typeface="HY동녘B" pitchFamily="18" charset="-127"/>
              <a:ea typeface="HY동녘B" pitchFamily="18" charset="-127"/>
            </a:rPr>
            <a:t> 자</a:t>
          </a:r>
          <a:endParaRPr lang="ko-KR" altLang="en-US" sz="2000" dirty="0">
            <a:latin typeface="HY동녘B" pitchFamily="18" charset="-127"/>
            <a:ea typeface="HY동녘B" pitchFamily="18" charset="-127"/>
          </a:endParaRPr>
        </a:p>
      </dgm:t>
    </dgm:pt>
    <dgm:pt modelId="{54BD706E-697E-4F15-A3D0-B8489B501EE9}" type="parTrans" cxnId="{3B912B95-EC5A-4C70-8891-9317D18506B7}">
      <dgm:prSet/>
      <dgm:spPr/>
      <dgm:t>
        <a:bodyPr/>
        <a:lstStyle/>
        <a:p>
          <a:pPr latinLnBrk="1"/>
          <a:endParaRPr lang="ko-KR" altLang="en-US"/>
        </a:p>
      </dgm:t>
    </dgm:pt>
    <dgm:pt modelId="{E6111C46-AA75-4580-BAB2-067304801209}" type="sibTrans" cxnId="{3B912B95-EC5A-4C70-8891-9317D18506B7}">
      <dgm:prSet/>
      <dgm:spPr/>
      <dgm:t>
        <a:bodyPr/>
        <a:lstStyle/>
        <a:p>
          <a:pPr latinLnBrk="1"/>
          <a:endParaRPr lang="ko-KR" altLang="en-US"/>
        </a:p>
      </dgm:t>
    </dgm:pt>
    <dgm:pt modelId="{9A493954-EF5F-498A-A289-49BD6FB4C2A5}">
      <dgm:prSet phldrT="[텍스트]" custT="1"/>
      <dgm:spPr>
        <a:solidFill>
          <a:schemeClr val="accent1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pPr latinLnBrk="1"/>
          <a:r>
            <a:rPr lang="ko-KR" altLang="en-US" sz="2000" dirty="0" smtClean="0">
              <a:latin typeface="HY동녘B" pitchFamily="18" charset="-127"/>
              <a:ea typeface="HY동녘B" pitchFamily="18" charset="-127"/>
            </a:rPr>
            <a:t>계     장</a:t>
          </a:r>
          <a:endParaRPr lang="en-US" altLang="ko-KR" sz="2000" dirty="0" smtClean="0">
            <a:latin typeface="HY동녘B" pitchFamily="18" charset="-127"/>
            <a:ea typeface="HY동녘B" pitchFamily="18" charset="-127"/>
          </a:endParaRPr>
        </a:p>
        <a:p>
          <a:pPr latinLnBrk="1"/>
          <a:r>
            <a:rPr lang="ko-KR" altLang="en-US" sz="2000" dirty="0" smtClean="0">
              <a:latin typeface="HY동녘B" pitchFamily="18" charset="-127"/>
              <a:ea typeface="HY동녘B" pitchFamily="18" charset="-127"/>
            </a:rPr>
            <a:t>장 세 정</a:t>
          </a:r>
          <a:endParaRPr lang="ko-KR" altLang="en-US" sz="2000" dirty="0">
            <a:latin typeface="HY동녘B" pitchFamily="18" charset="-127"/>
            <a:ea typeface="HY동녘B" pitchFamily="18" charset="-127"/>
          </a:endParaRPr>
        </a:p>
      </dgm:t>
    </dgm:pt>
    <dgm:pt modelId="{0D12886B-84FF-4E82-869A-6B3891986430}" type="parTrans" cxnId="{563848C4-1A3D-4E77-9ECB-B2383F3EC2A1}">
      <dgm:prSet/>
      <dgm:spPr/>
      <dgm:t>
        <a:bodyPr/>
        <a:lstStyle/>
        <a:p>
          <a:pPr latinLnBrk="1"/>
          <a:endParaRPr lang="ko-KR" altLang="en-US"/>
        </a:p>
      </dgm:t>
    </dgm:pt>
    <dgm:pt modelId="{5ED2F28C-3040-49DD-95DE-B976EEABF620}" type="sibTrans" cxnId="{563848C4-1A3D-4E77-9ECB-B2383F3EC2A1}">
      <dgm:prSet/>
      <dgm:spPr/>
      <dgm:t>
        <a:bodyPr/>
        <a:lstStyle/>
        <a:p>
          <a:pPr latinLnBrk="1"/>
          <a:endParaRPr lang="ko-KR" altLang="en-US"/>
        </a:p>
      </dgm:t>
    </dgm:pt>
    <dgm:pt modelId="{E3792837-652B-4023-B687-783F4236D997}">
      <dgm:prSet phldrT="[텍스트]" custT="1"/>
      <dgm:spPr>
        <a:solidFill>
          <a:schemeClr val="accent1">
            <a:lumMod val="20000"/>
            <a:lumOff val="80000"/>
            <a:alpha val="90000"/>
          </a:schemeClr>
        </a:solidFill>
        <a:ln w="25400" cmpd="tri"/>
      </dgm:spPr>
      <dgm:t>
        <a:bodyPr/>
        <a:lstStyle/>
        <a:p>
          <a:pPr latinLnBrk="1"/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의약품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u="sng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rPr>
            <a:t>여비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소모품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각종 관리비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(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통신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전기수도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 </a:t>
          </a:r>
          <a:r>
            <a:rPr lang="ko-KR" altLang="en-US" sz="1600" dirty="0" err="1" smtClean="0">
              <a:latin typeface="HY동녘B" pitchFamily="18" charset="-127"/>
              <a:ea typeface="HY동녘B" pitchFamily="18" charset="-127"/>
            </a:rPr>
            <a:t>세금과공과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보험료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지급임차료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지급수수료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)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도서인쇄비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의료분쟁비용 등</a:t>
          </a:r>
          <a:endParaRPr lang="ko-KR" altLang="en-US" sz="1600" dirty="0">
            <a:latin typeface="HY동녘B" pitchFamily="18" charset="-127"/>
            <a:ea typeface="HY동녘B" pitchFamily="18" charset="-127"/>
          </a:endParaRPr>
        </a:p>
      </dgm:t>
    </dgm:pt>
    <dgm:pt modelId="{37F2082F-7469-47F0-A175-B69861324EDA}" type="parTrans" cxnId="{C90DA1D6-A76D-49BB-B578-1B400D41FEB5}">
      <dgm:prSet/>
      <dgm:spPr/>
      <dgm:t>
        <a:bodyPr/>
        <a:lstStyle/>
        <a:p>
          <a:pPr latinLnBrk="1"/>
          <a:endParaRPr lang="ko-KR" altLang="en-US"/>
        </a:p>
      </dgm:t>
    </dgm:pt>
    <dgm:pt modelId="{172F158F-B52B-4F1D-9924-D85995E84F99}" type="sibTrans" cxnId="{C90DA1D6-A76D-49BB-B578-1B400D41FEB5}">
      <dgm:prSet/>
      <dgm:spPr/>
      <dgm:t>
        <a:bodyPr/>
        <a:lstStyle/>
        <a:p>
          <a:pPr latinLnBrk="1"/>
          <a:endParaRPr lang="ko-KR" altLang="en-US"/>
        </a:p>
      </dgm:t>
    </dgm:pt>
    <dgm:pt modelId="{FB6CFCC0-90E3-4CC7-82BC-9FF4BB104068}">
      <dgm:prSet phldrT="[텍스트]" custT="1"/>
      <dgm:spPr>
        <a:solidFill>
          <a:schemeClr val="accent1">
            <a:lumMod val="20000"/>
            <a:lumOff val="80000"/>
            <a:alpha val="90000"/>
          </a:schemeClr>
        </a:solidFill>
        <a:ln w="25400" cmpd="tri"/>
      </dgm:spPr>
      <dgm:t>
        <a:bodyPr/>
        <a:lstStyle/>
        <a:p>
          <a:pPr latinLnBrk="1"/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의료장비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 급식재료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(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구내식당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장례식장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),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복리후생비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환경관리비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광고선전비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접대비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err="1" smtClean="0">
              <a:latin typeface="HY동녘B" pitchFamily="18" charset="-127"/>
              <a:ea typeface="HY동녘B" pitchFamily="18" charset="-127"/>
            </a:rPr>
            <a:t>행사비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err="1" smtClean="0">
              <a:latin typeface="HY동녘B" pitchFamily="18" charset="-127"/>
              <a:ea typeface="HY동녘B" pitchFamily="18" charset="-127"/>
            </a:rPr>
            <a:t>잡비등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  </a:t>
          </a:r>
          <a:endParaRPr lang="ko-KR" altLang="en-US" sz="1600" dirty="0">
            <a:latin typeface="HY동녘B" pitchFamily="18" charset="-127"/>
            <a:ea typeface="HY동녘B" pitchFamily="18" charset="-127"/>
          </a:endParaRPr>
        </a:p>
      </dgm:t>
    </dgm:pt>
    <dgm:pt modelId="{E2244BF9-C648-4BC0-831B-25071875A40F}" type="parTrans" cxnId="{A149540C-396C-4B87-AEF7-013A84816998}">
      <dgm:prSet/>
      <dgm:spPr/>
      <dgm:t>
        <a:bodyPr/>
        <a:lstStyle/>
        <a:p>
          <a:pPr latinLnBrk="1"/>
          <a:endParaRPr lang="ko-KR" altLang="en-US"/>
        </a:p>
      </dgm:t>
    </dgm:pt>
    <dgm:pt modelId="{AD789F40-8558-4E9A-A528-4EC425E44BE7}" type="sibTrans" cxnId="{A149540C-396C-4B87-AEF7-013A84816998}">
      <dgm:prSet/>
      <dgm:spPr/>
      <dgm:t>
        <a:bodyPr/>
        <a:lstStyle/>
        <a:p>
          <a:pPr latinLnBrk="1"/>
          <a:endParaRPr lang="ko-KR" altLang="en-US"/>
        </a:p>
      </dgm:t>
    </dgm:pt>
    <dgm:pt modelId="{EFF86B5C-8EF9-42A3-9E41-15258EA61522}">
      <dgm:prSet phldrT="[텍스트]" custT="1"/>
      <dgm:spPr>
        <a:solidFill>
          <a:schemeClr val="accent1">
            <a:lumMod val="20000"/>
            <a:lumOff val="80000"/>
            <a:alpha val="90000"/>
          </a:schemeClr>
        </a:solidFill>
        <a:ln w="25400" cmpd="tri"/>
      </dgm:spPr>
      <dgm:t>
        <a:bodyPr/>
        <a:lstStyle/>
        <a:p>
          <a:pPr latinLnBrk="1"/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진료재료비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시설장비 유지비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수선비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(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건물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장비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),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차량유지비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피복침구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장의용품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교육훈련비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연료비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smtClean="0">
              <a:latin typeface="HY동녘B" pitchFamily="18" charset="-127"/>
              <a:ea typeface="HY동녘B" pitchFamily="18" charset="-127"/>
            </a:rPr>
            <a:t>공기구비품</a:t>
          </a:r>
          <a:r>
            <a:rPr lang="en-US" altLang="ko-KR" sz="16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dirty="0" err="1" smtClean="0">
              <a:latin typeface="HY동녘B" pitchFamily="18" charset="-127"/>
              <a:ea typeface="HY동녘B" pitchFamily="18" charset="-127"/>
            </a:rPr>
            <a:t>외주용역비</a:t>
          </a:r>
          <a:endParaRPr lang="ko-KR" altLang="en-US" sz="1600" dirty="0">
            <a:latin typeface="HY동녘B" pitchFamily="18" charset="-127"/>
            <a:ea typeface="HY동녘B" pitchFamily="18" charset="-127"/>
          </a:endParaRPr>
        </a:p>
      </dgm:t>
    </dgm:pt>
    <dgm:pt modelId="{457D1A30-9E33-44BB-8E74-9C543944FFF3}" type="parTrans" cxnId="{1C658CA1-63D5-4B2D-BB6D-AE1168EE6052}">
      <dgm:prSet/>
      <dgm:spPr/>
      <dgm:t>
        <a:bodyPr/>
        <a:lstStyle/>
        <a:p>
          <a:pPr latinLnBrk="1"/>
          <a:endParaRPr lang="ko-KR" altLang="en-US"/>
        </a:p>
      </dgm:t>
    </dgm:pt>
    <dgm:pt modelId="{26BBB420-BE4A-4DC2-BD14-93F361ECACE0}" type="sibTrans" cxnId="{1C658CA1-63D5-4B2D-BB6D-AE1168EE6052}">
      <dgm:prSet/>
      <dgm:spPr/>
      <dgm:t>
        <a:bodyPr/>
        <a:lstStyle/>
        <a:p>
          <a:pPr latinLnBrk="1"/>
          <a:endParaRPr lang="ko-KR" altLang="en-US"/>
        </a:p>
      </dgm:t>
    </dgm:pt>
    <dgm:pt modelId="{42345EF9-C869-47F5-988B-6D6F9B59D703}" type="pres">
      <dgm:prSet presAssocID="{6D333998-14DC-4141-95D7-FCC8A3C7EF9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B2AD9D1-370B-432E-9693-E4A3F17522D2}" type="pres">
      <dgm:prSet presAssocID="{66C1AE44-7348-4CE3-B60F-BF0D503B9643}" presName="linNode" presStyleCnt="0"/>
      <dgm:spPr/>
    </dgm:pt>
    <dgm:pt modelId="{5ED4F26A-2FBF-4636-858F-54C7D6150031}" type="pres">
      <dgm:prSet presAssocID="{66C1AE44-7348-4CE3-B60F-BF0D503B9643}" presName="parentText" presStyleLbl="node1" presStyleIdx="0" presStyleCnt="4" custScaleX="38687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3E33914-3C01-4763-93B2-8EBA72E9E5AE}" type="pres">
      <dgm:prSet presAssocID="{66C1AE44-7348-4CE3-B60F-BF0D503B9643}" presName="descendantText" presStyleLbl="alignAccFollowNode1" presStyleIdx="0" presStyleCnt="4" custScaleX="129214" custLinFactNeighborX="72" custLinFactNeighborY="399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FA0F732-6498-4D20-92FE-94F721BE56E9}" type="pres">
      <dgm:prSet presAssocID="{E6111C46-AA75-4580-BAB2-067304801209}" presName="sp" presStyleCnt="0"/>
      <dgm:spPr/>
    </dgm:pt>
    <dgm:pt modelId="{6E77396E-E38C-43C6-A30C-D8C6EA4A5DD8}" type="pres">
      <dgm:prSet presAssocID="{9A493954-EF5F-498A-A289-49BD6FB4C2A5}" presName="linNode" presStyleCnt="0"/>
      <dgm:spPr/>
    </dgm:pt>
    <dgm:pt modelId="{010D4F53-04AC-42B2-A898-55687313BCE3}" type="pres">
      <dgm:prSet presAssocID="{9A493954-EF5F-498A-A289-49BD6FB4C2A5}" presName="parentText" presStyleLbl="node1" presStyleIdx="1" presStyleCnt="4" custScaleX="39436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A706762-D5EF-4F8E-AB89-62C723485126}" type="pres">
      <dgm:prSet presAssocID="{9A493954-EF5F-498A-A289-49BD6FB4C2A5}" presName="descendantText" presStyleLbl="alignAccFollowNode1" presStyleIdx="1" presStyleCnt="4" custScaleX="130149" custLinFactNeighborX="-1447" custLinFactNeighborY="-162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A79A8A-9EC3-4A01-9D16-03007741DB61}" type="pres">
      <dgm:prSet presAssocID="{5ED2F28C-3040-49DD-95DE-B976EEABF620}" presName="sp" presStyleCnt="0"/>
      <dgm:spPr/>
    </dgm:pt>
    <dgm:pt modelId="{AFDBFED4-D966-46AB-94F1-1DAF885C9E32}" type="pres">
      <dgm:prSet presAssocID="{BF504B07-CEBE-4F4D-862A-6706752471CF}" presName="linNode" presStyleCnt="0"/>
      <dgm:spPr/>
    </dgm:pt>
    <dgm:pt modelId="{957C2260-C0AC-47AE-A2D2-8A5202848CD2}" type="pres">
      <dgm:prSet presAssocID="{BF504B07-CEBE-4F4D-862A-6706752471CF}" presName="parentText" presStyleLbl="node1" presStyleIdx="2" presStyleCnt="4" custScaleX="40186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80B88B2-9FB9-4FC6-8ACE-6027AEFF9C6C}" type="pres">
      <dgm:prSet presAssocID="{BF504B07-CEBE-4F4D-862A-6706752471CF}" presName="descendantText" presStyleLbl="alignAccFollowNode1" presStyleIdx="2" presStyleCnt="4" custScaleX="12934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6A8640E-A3A0-45B0-A57A-C7CF4239E307}" type="pres">
      <dgm:prSet presAssocID="{036AB624-9BEB-415B-8411-9742F7DCB34E}" presName="sp" presStyleCnt="0"/>
      <dgm:spPr/>
    </dgm:pt>
    <dgm:pt modelId="{43445048-44A3-4688-9E95-B62021B12062}" type="pres">
      <dgm:prSet presAssocID="{2414E51B-A40C-4BD9-99F9-AF40C9F60D73}" presName="linNode" presStyleCnt="0"/>
      <dgm:spPr/>
    </dgm:pt>
    <dgm:pt modelId="{714C8DE9-45FE-46F8-8DBE-D2E2D471DBAB}" type="pres">
      <dgm:prSet presAssocID="{2414E51B-A40C-4BD9-99F9-AF40C9F60D73}" presName="parentText" presStyleLbl="node1" presStyleIdx="3" presStyleCnt="4" custScaleX="39015" custLinFactNeighborX="-31" custLinFactNeighborY="-296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C1AEFDE-D00F-4575-B9FA-D063C64EDE8C}" type="pres">
      <dgm:prSet presAssocID="{2414E51B-A40C-4BD9-99F9-AF40C9F60D73}" presName="descendantText" presStyleLbl="alignAccFollowNode1" presStyleIdx="3" presStyleCnt="4" custScaleX="13000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C770A1D-2A60-4A4B-A007-EDDDE8039140}" type="presOf" srcId="{2414E51B-A40C-4BD9-99F9-AF40C9F60D73}" destId="{714C8DE9-45FE-46F8-8DBE-D2E2D471DBAB}" srcOrd="0" destOrd="0" presId="urn:microsoft.com/office/officeart/2005/8/layout/vList5"/>
    <dgm:cxn modelId="{A149540C-396C-4B87-AEF7-013A84816998}" srcId="{BF504B07-CEBE-4F4D-862A-6706752471CF}" destId="{FB6CFCC0-90E3-4CC7-82BC-9FF4BB104068}" srcOrd="1" destOrd="0" parTransId="{E2244BF9-C648-4BC0-831B-25071875A40F}" sibTransId="{AD789F40-8558-4E9A-A528-4EC425E44BE7}"/>
    <dgm:cxn modelId="{BAC7B622-BEB2-4700-9FF7-DA9B5ED261F2}" type="presOf" srcId="{BF504B07-CEBE-4F4D-862A-6706752471CF}" destId="{957C2260-C0AC-47AE-A2D2-8A5202848CD2}" srcOrd="0" destOrd="0" presId="urn:microsoft.com/office/officeart/2005/8/layout/vList5"/>
    <dgm:cxn modelId="{B838B41D-14D6-46B9-B0B0-254E7FD64302}" type="presOf" srcId="{6AEC5C8F-C2A5-418B-B626-CADB687A19A0}" destId="{43E33914-3C01-4763-93B2-8EBA72E9E5AE}" srcOrd="0" destOrd="0" presId="urn:microsoft.com/office/officeart/2005/8/layout/vList5"/>
    <dgm:cxn modelId="{C90DA1D6-A76D-49BB-B578-1B400D41FEB5}" srcId="{9A493954-EF5F-498A-A289-49BD6FB4C2A5}" destId="{E3792837-652B-4023-B687-783F4236D997}" srcOrd="1" destOrd="0" parTransId="{37F2082F-7469-47F0-A175-B69861324EDA}" sibTransId="{172F158F-B52B-4F1D-9924-D85995E84F99}"/>
    <dgm:cxn modelId="{1C658CA1-63D5-4B2D-BB6D-AE1168EE6052}" srcId="{2414E51B-A40C-4BD9-99F9-AF40C9F60D73}" destId="{EFF86B5C-8EF9-42A3-9E41-15258EA61522}" srcOrd="1" destOrd="0" parTransId="{457D1A30-9E33-44BB-8E74-9C543944FFF3}" sibTransId="{26BBB420-BE4A-4DC2-BD14-93F361ECACE0}"/>
    <dgm:cxn modelId="{563848C4-1A3D-4E77-9ECB-B2383F3EC2A1}" srcId="{6D333998-14DC-4141-95D7-FCC8A3C7EF98}" destId="{9A493954-EF5F-498A-A289-49BD6FB4C2A5}" srcOrd="1" destOrd="0" parTransId="{0D12886B-84FF-4E82-869A-6B3891986430}" sibTransId="{5ED2F28C-3040-49DD-95DE-B976EEABF620}"/>
    <dgm:cxn modelId="{9B5C4FE8-9ECE-4C6A-97F0-924FC6FC0E7E}" type="presOf" srcId="{66C1AE44-7348-4CE3-B60F-BF0D503B9643}" destId="{5ED4F26A-2FBF-4636-858F-54C7D6150031}" srcOrd="0" destOrd="0" presId="urn:microsoft.com/office/officeart/2005/8/layout/vList5"/>
    <dgm:cxn modelId="{4E6FE915-FAD4-44B5-A5CF-C8910ECD242D}" srcId="{66C1AE44-7348-4CE3-B60F-BF0D503B9643}" destId="{6AEC5C8F-C2A5-418B-B626-CADB687A19A0}" srcOrd="0" destOrd="0" parTransId="{0F0BCC05-8BA4-468A-9D2A-6657CE86712F}" sibTransId="{A1A8C936-450E-4855-9D54-AE3397FC12F6}"/>
    <dgm:cxn modelId="{CADF4BCE-7419-4B16-8E12-B8DA53FED215}" type="presOf" srcId="{FFAD65E1-7B60-4186-BDFD-0054CBD16F68}" destId="{6C1AEFDE-D00F-4575-B9FA-D063C64EDE8C}" srcOrd="0" destOrd="0" presId="urn:microsoft.com/office/officeart/2005/8/layout/vList5"/>
    <dgm:cxn modelId="{4865395B-7618-4A4F-9EB9-7B50027D34AD}" type="presOf" srcId="{D3D2F8A4-F552-4574-B7AD-0776546A13F7}" destId="{FA706762-D5EF-4F8E-AB89-62C723485126}" srcOrd="0" destOrd="0" presId="urn:microsoft.com/office/officeart/2005/8/layout/vList5"/>
    <dgm:cxn modelId="{9631D2F1-26B2-4DC5-A8CB-EFAF4E45191D}" srcId="{2414E51B-A40C-4BD9-99F9-AF40C9F60D73}" destId="{FFAD65E1-7B60-4186-BDFD-0054CBD16F68}" srcOrd="0" destOrd="0" parTransId="{4E701E77-53AF-4B79-A508-9541C3403B86}" sibTransId="{A742395C-06FF-4C05-A7C2-6E8A613CBDFF}"/>
    <dgm:cxn modelId="{4C1D305F-ABB8-420D-A59E-180F0A78D9DC}" type="presOf" srcId="{6D333998-14DC-4141-95D7-FCC8A3C7EF98}" destId="{42345EF9-C869-47F5-988B-6D6F9B59D703}" srcOrd="0" destOrd="0" presId="urn:microsoft.com/office/officeart/2005/8/layout/vList5"/>
    <dgm:cxn modelId="{29422576-9AB6-4877-B2A1-A5143AB9500A}" type="presOf" srcId="{EFF86B5C-8EF9-42A3-9E41-15258EA61522}" destId="{6C1AEFDE-D00F-4575-B9FA-D063C64EDE8C}" srcOrd="0" destOrd="1" presId="urn:microsoft.com/office/officeart/2005/8/layout/vList5"/>
    <dgm:cxn modelId="{26CD7250-55D8-475F-9E40-A8E30583897F}" srcId="{6D333998-14DC-4141-95D7-FCC8A3C7EF98}" destId="{BF504B07-CEBE-4F4D-862A-6706752471CF}" srcOrd="2" destOrd="0" parTransId="{00A983A5-EEAC-47C9-AAED-D52EA0F11698}" sibTransId="{036AB624-9BEB-415B-8411-9742F7DCB34E}"/>
    <dgm:cxn modelId="{A5E3AF37-BA08-4645-A5D1-1BBA4AE8BF64}" type="presOf" srcId="{FB6CFCC0-90E3-4CC7-82BC-9FF4BB104068}" destId="{980B88B2-9FB9-4FC6-8ACE-6027AEFF9C6C}" srcOrd="0" destOrd="1" presId="urn:microsoft.com/office/officeart/2005/8/layout/vList5"/>
    <dgm:cxn modelId="{6B068632-A545-483D-A8D8-D0273FDB974F}" srcId="{BF504B07-CEBE-4F4D-862A-6706752471CF}" destId="{BC2F95E7-CEFA-4FBB-AA15-8196B98B8460}" srcOrd="0" destOrd="0" parTransId="{01FCA97D-36AB-4420-8283-6F6B6891F810}" sibTransId="{59E4583B-9C5C-4AD2-874A-BCC81EC9C09B}"/>
    <dgm:cxn modelId="{6B37FF3A-D4F2-4DF6-BF00-0CBD97BA0CE6}" srcId="{6D333998-14DC-4141-95D7-FCC8A3C7EF98}" destId="{2414E51B-A40C-4BD9-99F9-AF40C9F60D73}" srcOrd="3" destOrd="0" parTransId="{851CA23F-0293-4602-8159-EA7F5972FA8D}" sibTransId="{46F3D622-D475-41FA-B101-4BD7952F9C68}"/>
    <dgm:cxn modelId="{4B25EEBB-4C6A-47E1-8641-98F8DC2D3DE6}" srcId="{9A493954-EF5F-498A-A289-49BD6FB4C2A5}" destId="{D3D2F8A4-F552-4574-B7AD-0776546A13F7}" srcOrd="0" destOrd="0" parTransId="{2876A9CB-937F-459B-92BD-353EE44D3A37}" sibTransId="{2C8B61B5-5009-4383-8C3B-DE3D9D91A156}"/>
    <dgm:cxn modelId="{0A9606D5-51CA-4559-B5D1-A3FC0F73EA6A}" type="presOf" srcId="{E3792837-652B-4023-B687-783F4236D997}" destId="{FA706762-D5EF-4F8E-AB89-62C723485126}" srcOrd="0" destOrd="1" presId="urn:microsoft.com/office/officeart/2005/8/layout/vList5"/>
    <dgm:cxn modelId="{BAE8D015-3319-424D-A7F4-45B323742EAB}" type="presOf" srcId="{9A493954-EF5F-498A-A289-49BD6FB4C2A5}" destId="{010D4F53-04AC-42B2-A898-55687313BCE3}" srcOrd="0" destOrd="0" presId="urn:microsoft.com/office/officeart/2005/8/layout/vList5"/>
    <dgm:cxn modelId="{64D84343-DF33-4F20-A9C6-BABF7F8D29B2}" type="presOf" srcId="{BC2F95E7-CEFA-4FBB-AA15-8196B98B8460}" destId="{980B88B2-9FB9-4FC6-8ACE-6027AEFF9C6C}" srcOrd="0" destOrd="0" presId="urn:microsoft.com/office/officeart/2005/8/layout/vList5"/>
    <dgm:cxn modelId="{3B912B95-EC5A-4C70-8891-9317D18506B7}" srcId="{6D333998-14DC-4141-95D7-FCC8A3C7EF98}" destId="{66C1AE44-7348-4CE3-B60F-BF0D503B9643}" srcOrd="0" destOrd="0" parTransId="{54BD706E-697E-4F15-A3D0-B8489B501EE9}" sibTransId="{E6111C46-AA75-4580-BAB2-067304801209}"/>
    <dgm:cxn modelId="{DE610784-507B-45F1-A1D0-B1E924A1A5A0}" type="presParOf" srcId="{42345EF9-C869-47F5-988B-6D6F9B59D703}" destId="{8B2AD9D1-370B-432E-9693-E4A3F17522D2}" srcOrd="0" destOrd="0" presId="urn:microsoft.com/office/officeart/2005/8/layout/vList5"/>
    <dgm:cxn modelId="{39B37262-E7F2-4A4F-BC5B-18D309C6ECE7}" type="presParOf" srcId="{8B2AD9D1-370B-432E-9693-E4A3F17522D2}" destId="{5ED4F26A-2FBF-4636-858F-54C7D6150031}" srcOrd="0" destOrd="0" presId="urn:microsoft.com/office/officeart/2005/8/layout/vList5"/>
    <dgm:cxn modelId="{2BE2435A-BA81-44F6-A601-80F672E33A4D}" type="presParOf" srcId="{8B2AD9D1-370B-432E-9693-E4A3F17522D2}" destId="{43E33914-3C01-4763-93B2-8EBA72E9E5AE}" srcOrd="1" destOrd="0" presId="urn:microsoft.com/office/officeart/2005/8/layout/vList5"/>
    <dgm:cxn modelId="{44906DC8-6D99-4AD8-87E8-9059A63D96EF}" type="presParOf" srcId="{42345EF9-C869-47F5-988B-6D6F9B59D703}" destId="{7FA0F732-6498-4D20-92FE-94F721BE56E9}" srcOrd="1" destOrd="0" presId="urn:microsoft.com/office/officeart/2005/8/layout/vList5"/>
    <dgm:cxn modelId="{56DCCC23-F1B0-4C76-BA6C-CEF6A0613077}" type="presParOf" srcId="{42345EF9-C869-47F5-988B-6D6F9B59D703}" destId="{6E77396E-E38C-43C6-A30C-D8C6EA4A5DD8}" srcOrd="2" destOrd="0" presId="urn:microsoft.com/office/officeart/2005/8/layout/vList5"/>
    <dgm:cxn modelId="{C0C3C9CE-6D1D-439E-89B8-D2486C8E4A73}" type="presParOf" srcId="{6E77396E-E38C-43C6-A30C-D8C6EA4A5DD8}" destId="{010D4F53-04AC-42B2-A898-55687313BCE3}" srcOrd="0" destOrd="0" presId="urn:microsoft.com/office/officeart/2005/8/layout/vList5"/>
    <dgm:cxn modelId="{9973C499-B030-4597-BC5D-1E661F554D4B}" type="presParOf" srcId="{6E77396E-E38C-43C6-A30C-D8C6EA4A5DD8}" destId="{FA706762-D5EF-4F8E-AB89-62C723485126}" srcOrd="1" destOrd="0" presId="urn:microsoft.com/office/officeart/2005/8/layout/vList5"/>
    <dgm:cxn modelId="{A9EC9AD5-2F50-4EEE-840B-997C9382C899}" type="presParOf" srcId="{42345EF9-C869-47F5-988B-6D6F9B59D703}" destId="{CFA79A8A-9EC3-4A01-9D16-03007741DB61}" srcOrd="3" destOrd="0" presId="urn:microsoft.com/office/officeart/2005/8/layout/vList5"/>
    <dgm:cxn modelId="{4365BBEE-6494-4D02-A65B-42208E75AC5E}" type="presParOf" srcId="{42345EF9-C869-47F5-988B-6D6F9B59D703}" destId="{AFDBFED4-D966-46AB-94F1-1DAF885C9E32}" srcOrd="4" destOrd="0" presId="urn:microsoft.com/office/officeart/2005/8/layout/vList5"/>
    <dgm:cxn modelId="{2737E329-3569-4289-9F1B-12F50B35CFCE}" type="presParOf" srcId="{AFDBFED4-D966-46AB-94F1-1DAF885C9E32}" destId="{957C2260-C0AC-47AE-A2D2-8A5202848CD2}" srcOrd="0" destOrd="0" presId="urn:microsoft.com/office/officeart/2005/8/layout/vList5"/>
    <dgm:cxn modelId="{1DD5F075-0D09-4728-B17C-08180A43EB59}" type="presParOf" srcId="{AFDBFED4-D966-46AB-94F1-1DAF885C9E32}" destId="{980B88B2-9FB9-4FC6-8ACE-6027AEFF9C6C}" srcOrd="1" destOrd="0" presId="urn:microsoft.com/office/officeart/2005/8/layout/vList5"/>
    <dgm:cxn modelId="{0C95595B-80F0-458E-A0B3-D5F9B795EA6E}" type="presParOf" srcId="{42345EF9-C869-47F5-988B-6D6F9B59D703}" destId="{F6A8640E-A3A0-45B0-A57A-C7CF4239E307}" srcOrd="5" destOrd="0" presId="urn:microsoft.com/office/officeart/2005/8/layout/vList5"/>
    <dgm:cxn modelId="{178A2E1D-E51E-461F-8414-253FD6E3EAFE}" type="presParOf" srcId="{42345EF9-C869-47F5-988B-6D6F9B59D703}" destId="{43445048-44A3-4688-9E95-B62021B12062}" srcOrd="6" destOrd="0" presId="urn:microsoft.com/office/officeart/2005/8/layout/vList5"/>
    <dgm:cxn modelId="{8A2D68E4-E682-487B-BD0F-FD0133FDFABF}" type="presParOf" srcId="{43445048-44A3-4688-9E95-B62021B12062}" destId="{714C8DE9-45FE-46F8-8DBE-D2E2D471DBAB}" srcOrd="0" destOrd="0" presId="urn:microsoft.com/office/officeart/2005/8/layout/vList5"/>
    <dgm:cxn modelId="{BEB40667-F79A-4D97-A009-EAB72774E75C}" type="presParOf" srcId="{43445048-44A3-4688-9E95-B62021B12062}" destId="{6C1AEFDE-D00F-4575-B9FA-D063C64EDE8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701DC9-6DB4-48CC-8CA1-5781D294AC59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9DF01334-C61E-474B-8185-E1E3DBBDE642}">
      <dgm:prSet phldrT="[텍스트]" custT="1"/>
      <dgm:spPr>
        <a:solidFill>
          <a:schemeClr val="accent1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pPr latinLnBrk="1"/>
          <a:r>
            <a:rPr lang="ko-KR" altLang="en-US" sz="1800" b="1" dirty="0" smtClean="0"/>
            <a:t>예산배정</a:t>
          </a:r>
          <a:endParaRPr lang="ko-KR" altLang="en-US" sz="1800" b="1" dirty="0"/>
        </a:p>
      </dgm:t>
    </dgm:pt>
    <dgm:pt modelId="{8B1998B2-3B3A-461A-9FB9-BF3DDCFF8B69}" type="parTrans" cxnId="{43E64C88-A593-40AF-A16E-753341A3E5A4}">
      <dgm:prSet/>
      <dgm:spPr/>
      <dgm:t>
        <a:bodyPr/>
        <a:lstStyle/>
        <a:p>
          <a:pPr latinLnBrk="1"/>
          <a:endParaRPr lang="ko-KR" altLang="en-US"/>
        </a:p>
      </dgm:t>
    </dgm:pt>
    <dgm:pt modelId="{85D287FB-2BB2-4FF5-855E-BE1294A785C9}" type="sibTrans" cxnId="{43E64C88-A593-40AF-A16E-753341A3E5A4}">
      <dgm:prSet/>
      <dgm:spPr>
        <a:solidFill>
          <a:schemeClr val="tx2">
            <a:lumMod val="60000"/>
            <a:lumOff val="40000"/>
          </a:schemeClr>
        </a:solidFill>
        <a:ln w="19050">
          <a:solidFill>
            <a:srgbClr val="003399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7B09284D-B1C4-4D62-A66B-6F2E431A329B}">
      <dgm:prSet phldrT="[텍스트]"/>
      <dgm:spPr>
        <a:solidFill>
          <a:schemeClr val="accent1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pPr latinLnBrk="1"/>
          <a:r>
            <a:rPr lang="ko-KR" altLang="en-US" b="1" dirty="0" smtClean="0"/>
            <a:t>품의요구서</a:t>
          </a:r>
          <a:r>
            <a:rPr lang="en-US" altLang="ko-KR" dirty="0" smtClean="0"/>
            <a:t>(</a:t>
          </a:r>
          <a:r>
            <a:rPr lang="ko-KR" altLang="en-US" b="1" dirty="0" smtClean="0"/>
            <a:t>요구부서</a:t>
          </a:r>
          <a:r>
            <a:rPr lang="en-US" altLang="ko-KR" dirty="0" smtClean="0"/>
            <a:t>)</a:t>
          </a:r>
          <a:r>
            <a:rPr lang="ko-KR" altLang="en-US" dirty="0" smtClean="0"/>
            <a:t> </a:t>
          </a:r>
          <a:endParaRPr lang="en-US" altLang="ko-KR" dirty="0" smtClean="0"/>
        </a:p>
        <a:p>
          <a:pPr latinLnBrk="1"/>
          <a:r>
            <a:rPr lang="en-US" altLang="ko-KR" dirty="0" smtClean="0"/>
            <a:t>(</a:t>
          </a:r>
          <a:r>
            <a:rPr lang="ko-KR" altLang="en-US" b="1" dirty="0" smtClean="0"/>
            <a:t>추산</a:t>
          </a:r>
          <a:r>
            <a:rPr lang="en-US" altLang="ko-KR" dirty="0" smtClean="0"/>
            <a:t>-</a:t>
          </a:r>
          <a:r>
            <a:rPr lang="ko-KR" altLang="en-US" b="1" dirty="0" err="1" smtClean="0"/>
            <a:t>기획총무팀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24C25DC7-7CCE-4BA7-96E3-77B7ACBC59D8}" type="parTrans" cxnId="{E0AC9045-C7D3-4B62-A408-CCA66A6EED58}">
      <dgm:prSet/>
      <dgm:spPr/>
      <dgm:t>
        <a:bodyPr/>
        <a:lstStyle/>
        <a:p>
          <a:pPr latinLnBrk="1"/>
          <a:endParaRPr lang="ko-KR" altLang="en-US"/>
        </a:p>
      </dgm:t>
    </dgm:pt>
    <dgm:pt modelId="{7D335C43-3EDA-41BD-9ED9-6AD0BEDFC2C7}" type="sibTrans" cxnId="{E0AC9045-C7D3-4B62-A408-CCA66A6EED58}">
      <dgm:prSet/>
      <dgm:spPr>
        <a:solidFill>
          <a:schemeClr val="tx2">
            <a:lumMod val="60000"/>
            <a:lumOff val="40000"/>
          </a:schemeClr>
        </a:solidFill>
        <a:ln w="19050">
          <a:solidFill>
            <a:srgbClr val="003399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49F2E95A-6E49-48BB-A820-3066EAB23A52}">
      <dgm:prSet phldrT="[텍스트]"/>
      <dgm:spPr>
        <a:solidFill>
          <a:schemeClr val="accent1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pPr latinLnBrk="1"/>
          <a:r>
            <a:rPr lang="ko-KR" altLang="en-US" b="1" dirty="0" smtClean="0"/>
            <a:t>업체선정</a:t>
          </a:r>
          <a:r>
            <a:rPr lang="ko-KR" altLang="en-US" dirty="0" smtClean="0"/>
            <a:t> </a:t>
          </a:r>
          <a:r>
            <a:rPr lang="ko-KR" altLang="en-US" b="1" dirty="0" smtClean="0"/>
            <a:t>및 계약</a:t>
          </a:r>
          <a:endParaRPr lang="en-US" altLang="ko-KR" b="1" dirty="0" smtClean="0"/>
        </a:p>
        <a:p>
          <a:pPr latinLnBrk="1"/>
          <a:r>
            <a:rPr lang="en-US" altLang="ko-KR" dirty="0" smtClean="0"/>
            <a:t>(</a:t>
          </a:r>
          <a:r>
            <a:rPr lang="ko-KR" altLang="en-US" b="1" dirty="0" err="1" smtClean="0"/>
            <a:t>경리팀</a:t>
          </a:r>
          <a:r>
            <a:rPr lang="en-US" altLang="ko-KR" dirty="0" smtClean="0"/>
            <a:t>)</a:t>
          </a:r>
        </a:p>
      </dgm:t>
    </dgm:pt>
    <dgm:pt modelId="{B90882FE-4BC4-4667-B53A-CED6686C9C64}" type="parTrans" cxnId="{087DC836-09F7-4DFD-BB4D-E60C8BC7E9FE}">
      <dgm:prSet/>
      <dgm:spPr/>
      <dgm:t>
        <a:bodyPr/>
        <a:lstStyle/>
        <a:p>
          <a:pPr latinLnBrk="1"/>
          <a:endParaRPr lang="ko-KR" altLang="en-US"/>
        </a:p>
      </dgm:t>
    </dgm:pt>
    <dgm:pt modelId="{36AD518F-1149-4339-B2E9-4E9DC89648AC}" type="sibTrans" cxnId="{087DC836-09F7-4DFD-BB4D-E60C8BC7E9FE}">
      <dgm:prSet/>
      <dgm:spPr>
        <a:solidFill>
          <a:schemeClr val="tx2">
            <a:lumMod val="60000"/>
            <a:lumOff val="40000"/>
          </a:schemeClr>
        </a:solidFill>
        <a:ln w="19050">
          <a:solidFill>
            <a:srgbClr val="003399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DD33281D-6975-43FA-931F-8BFFAC267FEE}">
      <dgm:prSet phldrT="[텍스트]"/>
      <dgm:spPr>
        <a:solidFill>
          <a:schemeClr val="accent1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pPr latinLnBrk="1"/>
          <a:r>
            <a:rPr lang="ko-KR" altLang="en-US" b="1" dirty="0" smtClean="0"/>
            <a:t>물품</a:t>
          </a:r>
          <a:r>
            <a:rPr lang="ko-KR" altLang="en-US" dirty="0" smtClean="0"/>
            <a:t> </a:t>
          </a:r>
          <a:r>
            <a:rPr lang="ko-KR" altLang="en-US" b="1" dirty="0" smtClean="0"/>
            <a:t>검수</a:t>
          </a:r>
          <a:endParaRPr lang="en-US" altLang="ko-KR" b="1" dirty="0" smtClean="0"/>
        </a:p>
        <a:p>
          <a:pPr latinLnBrk="1"/>
          <a:r>
            <a:rPr lang="en-US" altLang="ko-KR" dirty="0" smtClean="0"/>
            <a:t>(</a:t>
          </a:r>
          <a:r>
            <a:rPr lang="ko-KR" altLang="en-US" b="1" dirty="0" err="1" smtClean="0"/>
            <a:t>요구부서및</a:t>
          </a:r>
          <a:r>
            <a:rPr lang="ko-KR" altLang="en-US" dirty="0" smtClean="0"/>
            <a:t> </a:t>
          </a:r>
          <a:r>
            <a:rPr lang="ko-KR" altLang="en-US" b="1" dirty="0" err="1" smtClean="0"/>
            <a:t>경리팀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1C37D1E9-0D6C-420E-8241-ED8376E7B515}" type="parTrans" cxnId="{1103C74B-9B52-48F9-844B-67B5A51F2D50}">
      <dgm:prSet/>
      <dgm:spPr/>
      <dgm:t>
        <a:bodyPr/>
        <a:lstStyle/>
        <a:p>
          <a:pPr latinLnBrk="1"/>
          <a:endParaRPr lang="ko-KR" altLang="en-US"/>
        </a:p>
      </dgm:t>
    </dgm:pt>
    <dgm:pt modelId="{BCEDBA59-EF2D-421F-AA42-02E9D9F676F1}" type="sibTrans" cxnId="{1103C74B-9B52-48F9-844B-67B5A51F2D50}">
      <dgm:prSet/>
      <dgm:spPr>
        <a:solidFill>
          <a:schemeClr val="tx2">
            <a:lumMod val="60000"/>
            <a:lumOff val="40000"/>
          </a:schemeClr>
        </a:solidFill>
        <a:ln w="19050">
          <a:solidFill>
            <a:srgbClr val="003399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CA42FF25-09D7-4F9A-ADE3-07E50D4690F1}">
      <dgm:prSet phldrT="[텍스트]"/>
      <dgm:spPr>
        <a:solidFill>
          <a:schemeClr val="accent1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pPr latinLnBrk="1"/>
          <a:r>
            <a:rPr lang="ko-KR" altLang="en-US" b="1" dirty="0" smtClean="0"/>
            <a:t>지출원인행위</a:t>
          </a:r>
          <a:endParaRPr lang="en-US" altLang="ko-KR" b="1" dirty="0" smtClean="0"/>
        </a:p>
        <a:p>
          <a:pPr latinLnBrk="1"/>
          <a:r>
            <a:rPr lang="en-US" altLang="ko-KR" dirty="0" smtClean="0"/>
            <a:t>(</a:t>
          </a:r>
          <a:r>
            <a:rPr lang="ko-KR" altLang="en-US" b="1" dirty="0" err="1" smtClean="0"/>
            <a:t>경리팀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64B8DFE2-1661-4C91-B243-6A21DD7BA6BE}" type="parTrans" cxnId="{F606E0E6-C714-4163-9DED-F4D7BD9FA8FA}">
      <dgm:prSet/>
      <dgm:spPr/>
      <dgm:t>
        <a:bodyPr/>
        <a:lstStyle/>
        <a:p>
          <a:pPr latinLnBrk="1"/>
          <a:endParaRPr lang="ko-KR" altLang="en-US"/>
        </a:p>
      </dgm:t>
    </dgm:pt>
    <dgm:pt modelId="{656B0710-C26B-4DF7-9BFA-736222F348B4}" type="sibTrans" cxnId="{F606E0E6-C714-4163-9DED-F4D7BD9FA8FA}">
      <dgm:prSet/>
      <dgm:spPr>
        <a:solidFill>
          <a:schemeClr val="tx2">
            <a:lumMod val="60000"/>
            <a:lumOff val="40000"/>
          </a:schemeClr>
        </a:solidFill>
        <a:ln w="19050">
          <a:solidFill>
            <a:srgbClr val="003399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0DB0BF84-80D7-4775-BBB4-B20A68186971}">
      <dgm:prSet phldrT="[텍스트]"/>
      <dgm:spPr>
        <a:solidFill>
          <a:schemeClr val="accent1">
            <a:lumMod val="75000"/>
          </a:schemeClr>
        </a:solidFill>
        <a:ln w="28575">
          <a:solidFill>
            <a:schemeClr val="tx1"/>
          </a:solidFill>
        </a:ln>
      </dgm:spPr>
      <dgm:t>
        <a:bodyPr/>
        <a:lstStyle/>
        <a:p>
          <a:pPr latinLnBrk="1"/>
          <a:r>
            <a:rPr lang="ko-KR" altLang="en-US" b="1" dirty="0" smtClean="0"/>
            <a:t>대금지급</a:t>
          </a:r>
          <a:endParaRPr lang="en-US" altLang="ko-KR" b="1" dirty="0" smtClean="0"/>
        </a:p>
        <a:p>
          <a:pPr latinLnBrk="1"/>
          <a:r>
            <a:rPr lang="en-US" altLang="ko-KR" dirty="0" smtClean="0"/>
            <a:t>(</a:t>
          </a:r>
          <a:r>
            <a:rPr lang="ko-KR" altLang="en-US" b="1" dirty="0" err="1" smtClean="0"/>
            <a:t>경리팀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371F152B-B5FA-453D-A394-128BF8E19492}" type="parTrans" cxnId="{1F3A47A0-306B-48E6-AE4C-5289193A7C27}">
      <dgm:prSet/>
      <dgm:spPr/>
      <dgm:t>
        <a:bodyPr/>
        <a:lstStyle/>
        <a:p>
          <a:pPr latinLnBrk="1"/>
          <a:endParaRPr lang="ko-KR" altLang="en-US"/>
        </a:p>
      </dgm:t>
    </dgm:pt>
    <dgm:pt modelId="{ED107B03-F4C7-46EC-B5D4-9AF0CF412C32}" type="sibTrans" cxnId="{1F3A47A0-306B-48E6-AE4C-5289193A7C27}">
      <dgm:prSet/>
      <dgm:spPr/>
      <dgm:t>
        <a:bodyPr/>
        <a:lstStyle/>
        <a:p>
          <a:pPr latinLnBrk="1"/>
          <a:endParaRPr lang="ko-KR" altLang="en-US"/>
        </a:p>
      </dgm:t>
    </dgm:pt>
    <dgm:pt modelId="{CCD38CEB-FAFE-4C9B-B499-C6F519E59F6A}" type="pres">
      <dgm:prSet presAssocID="{EA701DC9-6DB4-48CC-8CA1-5781D294AC5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1C909A0-915D-4505-B67E-65FAE7AA2701}" type="pres">
      <dgm:prSet presAssocID="{9DF01334-C61E-474B-8185-E1E3DBBDE642}" presName="node" presStyleLbl="node1" presStyleIdx="0" presStyleCnt="6" custScaleX="89666" custScaleY="877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E671FF7-A8D4-4F8D-8A75-A429DB22BCCB}" type="pres">
      <dgm:prSet presAssocID="{85D287FB-2BB2-4FF5-855E-BE1294A785C9}" presName="sibTrans" presStyleLbl="sibTrans2D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D6A13F40-3DA2-4F3E-B589-264E30BE0962}" type="pres">
      <dgm:prSet presAssocID="{85D287FB-2BB2-4FF5-855E-BE1294A785C9}" presName="connectorText" presStyleLbl="sibTrans2D1" presStyleIdx="0" presStyleCnt="5"/>
      <dgm:spPr/>
      <dgm:t>
        <a:bodyPr/>
        <a:lstStyle/>
        <a:p>
          <a:pPr latinLnBrk="1"/>
          <a:endParaRPr lang="ko-KR" altLang="en-US"/>
        </a:p>
      </dgm:t>
    </dgm:pt>
    <dgm:pt modelId="{046CD346-21EA-4415-AC3F-F316AC5BA152}" type="pres">
      <dgm:prSet presAssocID="{7B09284D-B1C4-4D62-A66B-6F2E431A329B}" presName="node" presStyleLbl="node1" presStyleIdx="1" presStyleCnt="6" custScaleX="113122" custScaleY="877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36DEDF6-2E88-44F8-96A7-B27ED83848F4}" type="pres">
      <dgm:prSet presAssocID="{7D335C43-3EDA-41BD-9ED9-6AD0BEDFC2C7}" presName="sibTrans" presStyleLbl="sibTrans2D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5F53879B-F9BF-4E98-BCD4-07A3563D1B16}" type="pres">
      <dgm:prSet presAssocID="{7D335C43-3EDA-41BD-9ED9-6AD0BEDFC2C7}" presName="connectorText" presStyleLbl="sibTrans2D1" presStyleIdx="1" presStyleCnt="5"/>
      <dgm:spPr/>
      <dgm:t>
        <a:bodyPr/>
        <a:lstStyle/>
        <a:p>
          <a:pPr latinLnBrk="1"/>
          <a:endParaRPr lang="ko-KR" altLang="en-US"/>
        </a:p>
      </dgm:t>
    </dgm:pt>
    <dgm:pt modelId="{D6B4EB61-53F8-4DA0-B47B-F2F853A0E1E3}" type="pres">
      <dgm:prSet presAssocID="{49F2E95A-6E49-48BB-A820-3066EAB23A52}" presName="node" presStyleLbl="node1" presStyleIdx="2" presStyleCnt="6" custScaleY="8519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3B9B51-F1C6-4FB8-9490-727487F8B1EB}" type="pres">
      <dgm:prSet presAssocID="{36AD518F-1149-4339-B2E9-4E9DC89648AC}" presName="sibTrans" presStyleLbl="sibTrans2D1" presStyleIdx="2" presStyleCnt="5" custScaleX="145502" custLinFactNeighborX="6306" custLinFactNeighborY="3054"/>
      <dgm:spPr/>
      <dgm:t>
        <a:bodyPr/>
        <a:lstStyle/>
        <a:p>
          <a:pPr latinLnBrk="1"/>
          <a:endParaRPr lang="ko-KR" altLang="en-US"/>
        </a:p>
      </dgm:t>
    </dgm:pt>
    <dgm:pt modelId="{B558FC5A-D548-49F1-9B39-5F521D73111F}" type="pres">
      <dgm:prSet presAssocID="{36AD518F-1149-4339-B2E9-4E9DC89648AC}" presName="connectorText" presStyleLbl="sibTrans2D1" presStyleIdx="2" presStyleCnt="5"/>
      <dgm:spPr/>
      <dgm:t>
        <a:bodyPr/>
        <a:lstStyle/>
        <a:p>
          <a:pPr latinLnBrk="1"/>
          <a:endParaRPr lang="ko-KR" altLang="en-US"/>
        </a:p>
      </dgm:t>
    </dgm:pt>
    <dgm:pt modelId="{278A0756-43BC-496A-814E-55C3C29F58B0}" type="pres">
      <dgm:prSet presAssocID="{DD33281D-6975-43FA-931F-8BFFAC267FEE}" presName="node" presStyleLbl="node1" presStyleIdx="3" presStyleCnt="6" custScaleX="113608" custScaleY="94137" custLinFactNeighborX="740" custLinFactNeighborY="-285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692F3F9-27C8-4E0B-ADA4-7406F1C883BE}" type="pres">
      <dgm:prSet presAssocID="{BCEDBA59-EF2D-421F-AA42-02E9D9F676F1}" presName="sibTrans" presStyleLbl="sibTrans2D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CDD5428E-A072-4325-B66B-7E3E2722D2FC}" type="pres">
      <dgm:prSet presAssocID="{BCEDBA59-EF2D-421F-AA42-02E9D9F676F1}" presName="connectorText" presStyleLbl="sibTrans2D1" presStyleIdx="3" presStyleCnt="5"/>
      <dgm:spPr/>
      <dgm:t>
        <a:bodyPr/>
        <a:lstStyle/>
        <a:p>
          <a:pPr latinLnBrk="1"/>
          <a:endParaRPr lang="ko-KR" altLang="en-US"/>
        </a:p>
      </dgm:t>
    </dgm:pt>
    <dgm:pt modelId="{ABFED22A-FE91-4D8D-AC0C-478E963BF008}" type="pres">
      <dgm:prSet presAssocID="{CA42FF25-09D7-4F9A-ADE3-07E50D4690F1}" presName="node" presStyleLbl="node1" presStyleIdx="4" presStyleCnt="6" custScaleX="93412" custScaleY="94137" custLinFactNeighborX="400" custLinFactNeighborY="-285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34560B5-5B7C-463F-A694-2A59220833FA}" type="pres">
      <dgm:prSet presAssocID="{656B0710-C26B-4DF7-9BFA-736222F348B4}" presName="sibTrans" presStyleLbl="sibTrans2D1" presStyleIdx="4" presStyleCnt="5"/>
      <dgm:spPr/>
      <dgm:t>
        <a:bodyPr/>
        <a:lstStyle/>
        <a:p>
          <a:pPr latinLnBrk="1"/>
          <a:endParaRPr lang="ko-KR" altLang="en-US"/>
        </a:p>
      </dgm:t>
    </dgm:pt>
    <dgm:pt modelId="{3E071B57-13A1-4E6A-8524-FE89570099EF}" type="pres">
      <dgm:prSet presAssocID="{656B0710-C26B-4DF7-9BFA-736222F348B4}" presName="connectorText" presStyleLbl="sibTrans2D1" presStyleIdx="4" presStyleCnt="5"/>
      <dgm:spPr/>
      <dgm:t>
        <a:bodyPr/>
        <a:lstStyle/>
        <a:p>
          <a:pPr latinLnBrk="1"/>
          <a:endParaRPr lang="ko-KR" altLang="en-US"/>
        </a:p>
      </dgm:t>
    </dgm:pt>
    <dgm:pt modelId="{7A7C887D-70D9-4F12-82DF-B574493BF46B}" type="pres">
      <dgm:prSet presAssocID="{0DB0BF84-80D7-4775-BBB4-B20A68186971}" presName="node" presStyleLbl="node1" presStyleIdx="5" presStyleCnt="6" custScaleX="89666" custScaleY="94137" custLinFactNeighborX="-5" custLinFactNeighborY="-2852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F3A47A0-306B-48E6-AE4C-5289193A7C27}" srcId="{EA701DC9-6DB4-48CC-8CA1-5781D294AC59}" destId="{0DB0BF84-80D7-4775-BBB4-B20A68186971}" srcOrd="5" destOrd="0" parTransId="{371F152B-B5FA-453D-A394-128BF8E19492}" sibTransId="{ED107B03-F4C7-46EC-B5D4-9AF0CF412C32}"/>
    <dgm:cxn modelId="{087DC836-09F7-4DFD-BB4D-E60C8BC7E9FE}" srcId="{EA701DC9-6DB4-48CC-8CA1-5781D294AC59}" destId="{49F2E95A-6E49-48BB-A820-3066EAB23A52}" srcOrd="2" destOrd="0" parTransId="{B90882FE-4BC4-4667-B53A-CED6686C9C64}" sibTransId="{36AD518F-1149-4339-B2E9-4E9DC89648AC}"/>
    <dgm:cxn modelId="{680F8A40-907E-47BD-9539-334CAD51C185}" type="presOf" srcId="{DD33281D-6975-43FA-931F-8BFFAC267FEE}" destId="{278A0756-43BC-496A-814E-55C3C29F58B0}" srcOrd="0" destOrd="0" presId="urn:microsoft.com/office/officeart/2005/8/layout/process5"/>
    <dgm:cxn modelId="{C1C848F8-D38C-4689-952F-39A13909E133}" type="presOf" srcId="{85D287FB-2BB2-4FF5-855E-BE1294A785C9}" destId="{D6A13F40-3DA2-4F3E-B589-264E30BE0962}" srcOrd="1" destOrd="0" presId="urn:microsoft.com/office/officeart/2005/8/layout/process5"/>
    <dgm:cxn modelId="{D081D5F7-AEEC-4A61-B9C0-EC14E8AA402F}" type="presOf" srcId="{85D287FB-2BB2-4FF5-855E-BE1294A785C9}" destId="{2E671FF7-A8D4-4F8D-8A75-A429DB22BCCB}" srcOrd="0" destOrd="0" presId="urn:microsoft.com/office/officeart/2005/8/layout/process5"/>
    <dgm:cxn modelId="{EA54AD54-2877-42BF-9365-1460C9B2247F}" type="presOf" srcId="{7D335C43-3EDA-41BD-9ED9-6AD0BEDFC2C7}" destId="{5F53879B-F9BF-4E98-BCD4-07A3563D1B16}" srcOrd="1" destOrd="0" presId="urn:microsoft.com/office/officeart/2005/8/layout/process5"/>
    <dgm:cxn modelId="{1205ECAF-EF45-406C-94F1-9C8FCD0497DF}" type="presOf" srcId="{36AD518F-1149-4339-B2E9-4E9DC89648AC}" destId="{B558FC5A-D548-49F1-9B39-5F521D73111F}" srcOrd="1" destOrd="0" presId="urn:microsoft.com/office/officeart/2005/8/layout/process5"/>
    <dgm:cxn modelId="{A9480839-26E7-4D8F-B71D-FEA4A6DDE461}" type="presOf" srcId="{656B0710-C26B-4DF7-9BFA-736222F348B4}" destId="{3E071B57-13A1-4E6A-8524-FE89570099EF}" srcOrd="1" destOrd="0" presId="urn:microsoft.com/office/officeart/2005/8/layout/process5"/>
    <dgm:cxn modelId="{E0AC9045-C7D3-4B62-A408-CCA66A6EED58}" srcId="{EA701DC9-6DB4-48CC-8CA1-5781D294AC59}" destId="{7B09284D-B1C4-4D62-A66B-6F2E431A329B}" srcOrd="1" destOrd="0" parTransId="{24C25DC7-7CCE-4BA7-96E3-77B7ACBC59D8}" sibTransId="{7D335C43-3EDA-41BD-9ED9-6AD0BEDFC2C7}"/>
    <dgm:cxn modelId="{221BF870-E858-4AC7-820B-0067EE0CFA4A}" type="presOf" srcId="{0DB0BF84-80D7-4775-BBB4-B20A68186971}" destId="{7A7C887D-70D9-4F12-82DF-B574493BF46B}" srcOrd="0" destOrd="0" presId="urn:microsoft.com/office/officeart/2005/8/layout/process5"/>
    <dgm:cxn modelId="{78F2C562-68BE-4827-86EE-C6AB15C01AD1}" type="presOf" srcId="{7B09284D-B1C4-4D62-A66B-6F2E431A329B}" destId="{046CD346-21EA-4415-AC3F-F316AC5BA152}" srcOrd="0" destOrd="0" presId="urn:microsoft.com/office/officeart/2005/8/layout/process5"/>
    <dgm:cxn modelId="{26324932-06FA-4EB1-A577-86CC4BC0FE80}" type="presOf" srcId="{BCEDBA59-EF2D-421F-AA42-02E9D9F676F1}" destId="{8692F3F9-27C8-4E0B-ADA4-7406F1C883BE}" srcOrd="0" destOrd="0" presId="urn:microsoft.com/office/officeart/2005/8/layout/process5"/>
    <dgm:cxn modelId="{3AC04495-15AD-42EC-866C-74E7E391CF0F}" type="presOf" srcId="{49F2E95A-6E49-48BB-A820-3066EAB23A52}" destId="{D6B4EB61-53F8-4DA0-B47B-F2F853A0E1E3}" srcOrd="0" destOrd="0" presId="urn:microsoft.com/office/officeart/2005/8/layout/process5"/>
    <dgm:cxn modelId="{13A613BE-650C-4E91-898B-5B72A390127C}" type="presOf" srcId="{36AD518F-1149-4339-B2E9-4E9DC89648AC}" destId="{CB3B9B51-F1C6-4FB8-9490-727487F8B1EB}" srcOrd="0" destOrd="0" presId="urn:microsoft.com/office/officeart/2005/8/layout/process5"/>
    <dgm:cxn modelId="{5BDAB71C-B9C6-4DCF-8CDA-FE882024E465}" type="presOf" srcId="{656B0710-C26B-4DF7-9BFA-736222F348B4}" destId="{634560B5-5B7C-463F-A694-2A59220833FA}" srcOrd="0" destOrd="0" presId="urn:microsoft.com/office/officeart/2005/8/layout/process5"/>
    <dgm:cxn modelId="{43E64C88-A593-40AF-A16E-753341A3E5A4}" srcId="{EA701DC9-6DB4-48CC-8CA1-5781D294AC59}" destId="{9DF01334-C61E-474B-8185-E1E3DBBDE642}" srcOrd="0" destOrd="0" parTransId="{8B1998B2-3B3A-461A-9FB9-BF3DDCFF8B69}" sibTransId="{85D287FB-2BB2-4FF5-855E-BE1294A785C9}"/>
    <dgm:cxn modelId="{038D2C03-1D1C-42E4-982C-38FDF80E6238}" type="presOf" srcId="{9DF01334-C61E-474B-8185-E1E3DBBDE642}" destId="{41C909A0-915D-4505-B67E-65FAE7AA2701}" srcOrd="0" destOrd="0" presId="urn:microsoft.com/office/officeart/2005/8/layout/process5"/>
    <dgm:cxn modelId="{CE94751A-B678-43FD-A6E6-579541B765F1}" type="presOf" srcId="{BCEDBA59-EF2D-421F-AA42-02E9D9F676F1}" destId="{CDD5428E-A072-4325-B66B-7E3E2722D2FC}" srcOrd="1" destOrd="0" presId="urn:microsoft.com/office/officeart/2005/8/layout/process5"/>
    <dgm:cxn modelId="{1103C74B-9B52-48F9-844B-67B5A51F2D50}" srcId="{EA701DC9-6DB4-48CC-8CA1-5781D294AC59}" destId="{DD33281D-6975-43FA-931F-8BFFAC267FEE}" srcOrd="3" destOrd="0" parTransId="{1C37D1E9-0D6C-420E-8241-ED8376E7B515}" sibTransId="{BCEDBA59-EF2D-421F-AA42-02E9D9F676F1}"/>
    <dgm:cxn modelId="{76482011-1ECE-45CC-AAED-3DE55470352A}" type="presOf" srcId="{CA42FF25-09D7-4F9A-ADE3-07E50D4690F1}" destId="{ABFED22A-FE91-4D8D-AC0C-478E963BF008}" srcOrd="0" destOrd="0" presId="urn:microsoft.com/office/officeart/2005/8/layout/process5"/>
    <dgm:cxn modelId="{D4726DF0-700C-4393-8DCE-C12388782937}" type="presOf" srcId="{7D335C43-3EDA-41BD-9ED9-6AD0BEDFC2C7}" destId="{C36DEDF6-2E88-44F8-96A7-B27ED83848F4}" srcOrd="0" destOrd="0" presId="urn:microsoft.com/office/officeart/2005/8/layout/process5"/>
    <dgm:cxn modelId="{F606E0E6-C714-4163-9DED-F4D7BD9FA8FA}" srcId="{EA701DC9-6DB4-48CC-8CA1-5781D294AC59}" destId="{CA42FF25-09D7-4F9A-ADE3-07E50D4690F1}" srcOrd="4" destOrd="0" parTransId="{64B8DFE2-1661-4C91-B243-6A21DD7BA6BE}" sibTransId="{656B0710-C26B-4DF7-9BFA-736222F348B4}"/>
    <dgm:cxn modelId="{E4B6F74D-5E47-4E78-B41B-3B4F8386FF2D}" type="presOf" srcId="{EA701DC9-6DB4-48CC-8CA1-5781D294AC59}" destId="{CCD38CEB-FAFE-4C9B-B499-C6F519E59F6A}" srcOrd="0" destOrd="0" presId="urn:microsoft.com/office/officeart/2005/8/layout/process5"/>
    <dgm:cxn modelId="{E04528B0-21BE-45A0-AAFB-98AD1238D06E}" type="presParOf" srcId="{CCD38CEB-FAFE-4C9B-B499-C6F519E59F6A}" destId="{41C909A0-915D-4505-B67E-65FAE7AA2701}" srcOrd="0" destOrd="0" presId="urn:microsoft.com/office/officeart/2005/8/layout/process5"/>
    <dgm:cxn modelId="{ABDD8252-C719-490C-BA12-092E5CF14958}" type="presParOf" srcId="{CCD38CEB-FAFE-4C9B-B499-C6F519E59F6A}" destId="{2E671FF7-A8D4-4F8D-8A75-A429DB22BCCB}" srcOrd="1" destOrd="0" presId="urn:microsoft.com/office/officeart/2005/8/layout/process5"/>
    <dgm:cxn modelId="{0306EC02-179B-4194-B3AB-0A87E0B40012}" type="presParOf" srcId="{2E671FF7-A8D4-4F8D-8A75-A429DB22BCCB}" destId="{D6A13F40-3DA2-4F3E-B589-264E30BE0962}" srcOrd="0" destOrd="0" presId="urn:microsoft.com/office/officeart/2005/8/layout/process5"/>
    <dgm:cxn modelId="{D7552521-6C54-4A43-B95A-94ADFBC3E5BC}" type="presParOf" srcId="{CCD38CEB-FAFE-4C9B-B499-C6F519E59F6A}" destId="{046CD346-21EA-4415-AC3F-F316AC5BA152}" srcOrd="2" destOrd="0" presId="urn:microsoft.com/office/officeart/2005/8/layout/process5"/>
    <dgm:cxn modelId="{C6F9D230-5714-4148-A23A-0D0C35B51C6E}" type="presParOf" srcId="{CCD38CEB-FAFE-4C9B-B499-C6F519E59F6A}" destId="{C36DEDF6-2E88-44F8-96A7-B27ED83848F4}" srcOrd="3" destOrd="0" presId="urn:microsoft.com/office/officeart/2005/8/layout/process5"/>
    <dgm:cxn modelId="{374B61D7-4073-4586-BF11-07C9D13D951C}" type="presParOf" srcId="{C36DEDF6-2E88-44F8-96A7-B27ED83848F4}" destId="{5F53879B-F9BF-4E98-BCD4-07A3563D1B16}" srcOrd="0" destOrd="0" presId="urn:microsoft.com/office/officeart/2005/8/layout/process5"/>
    <dgm:cxn modelId="{7352653E-C2A8-4306-B96C-F39F4F79BF8B}" type="presParOf" srcId="{CCD38CEB-FAFE-4C9B-B499-C6F519E59F6A}" destId="{D6B4EB61-53F8-4DA0-B47B-F2F853A0E1E3}" srcOrd="4" destOrd="0" presId="urn:microsoft.com/office/officeart/2005/8/layout/process5"/>
    <dgm:cxn modelId="{5667F575-7CBC-4AA5-99E5-FE8E2DDC0229}" type="presParOf" srcId="{CCD38CEB-FAFE-4C9B-B499-C6F519E59F6A}" destId="{CB3B9B51-F1C6-4FB8-9490-727487F8B1EB}" srcOrd="5" destOrd="0" presId="urn:microsoft.com/office/officeart/2005/8/layout/process5"/>
    <dgm:cxn modelId="{4F37A2B6-FEAF-42A2-A8CD-603FFBA12C23}" type="presParOf" srcId="{CB3B9B51-F1C6-4FB8-9490-727487F8B1EB}" destId="{B558FC5A-D548-49F1-9B39-5F521D73111F}" srcOrd="0" destOrd="0" presId="urn:microsoft.com/office/officeart/2005/8/layout/process5"/>
    <dgm:cxn modelId="{06196843-22F4-47BB-9BAB-EC9FC672DBFF}" type="presParOf" srcId="{CCD38CEB-FAFE-4C9B-B499-C6F519E59F6A}" destId="{278A0756-43BC-496A-814E-55C3C29F58B0}" srcOrd="6" destOrd="0" presId="urn:microsoft.com/office/officeart/2005/8/layout/process5"/>
    <dgm:cxn modelId="{860F88FF-F20A-498C-B701-8FD10631107C}" type="presParOf" srcId="{CCD38CEB-FAFE-4C9B-B499-C6F519E59F6A}" destId="{8692F3F9-27C8-4E0B-ADA4-7406F1C883BE}" srcOrd="7" destOrd="0" presId="urn:microsoft.com/office/officeart/2005/8/layout/process5"/>
    <dgm:cxn modelId="{CC30063E-C73A-4018-8E68-C8A259ACC787}" type="presParOf" srcId="{8692F3F9-27C8-4E0B-ADA4-7406F1C883BE}" destId="{CDD5428E-A072-4325-B66B-7E3E2722D2FC}" srcOrd="0" destOrd="0" presId="urn:microsoft.com/office/officeart/2005/8/layout/process5"/>
    <dgm:cxn modelId="{AC0F7BBB-A9B0-4305-97B9-57779D706EC9}" type="presParOf" srcId="{CCD38CEB-FAFE-4C9B-B499-C6F519E59F6A}" destId="{ABFED22A-FE91-4D8D-AC0C-478E963BF008}" srcOrd="8" destOrd="0" presId="urn:microsoft.com/office/officeart/2005/8/layout/process5"/>
    <dgm:cxn modelId="{F8547924-1282-4BC6-A01B-CF9CD6587A6E}" type="presParOf" srcId="{CCD38CEB-FAFE-4C9B-B499-C6F519E59F6A}" destId="{634560B5-5B7C-463F-A694-2A59220833FA}" srcOrd="9" destOrd="0" presId="urn:microsoft.com/office/officeart/2005/8/layout/process5"/>
    <dgm:cxn modelId="{D16682BC-F410-4C63-BA46-A0203661E82B}" type="presParOf" srcId="{634560B5-5B7C-463F-A694-2A59220833FA}" destId="{3E071B57-13A1-4E6A-8524-FE89570099EF}" srcOrd="0" destOrd="0" presId="urn:microsoft.com/office/officeart/2005/8/layout/process5"/>
    <dgm:cxn modelId="{2B28F76A-513F-4BDF-A864-1A18D44D3DCC}" type="presParOf" srcId="{CCD38CEB-FAFE-4C9B-B499-C6F519E59F6A}" destId="{7A7C887D-70D9-4F12-82DF-B574493BF46B}" srcOrd="10" destOrd="0" presId="urn:microsoft.com/office/officeart/2005/8/layout/process5"/>
  </dgm:cxnLst>
  <dgm:bg/>
  <dgm:whole>
    <a:ln w="3175" cap="rnd" cmpd="sng">
      <a:round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49E6F1-2770-4D20-8701-5235969264BE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6F398C5A-5065-4924-870A-AB34C3AB824D}">
      <dgm:prSet phldrT="[텍스트]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algn="l" latinLnBrk="1"/>
          <a:r>
            <a:rPr lang="en-US" altLang="ko-KR" b="1" dirty="0" smtClean="0">
              <a:solidFill>
                <a:schemeClr val="bg1"/>
              </a:solidFill>
            </a:rPr>
            <a:t> 12/31-</a:t>
          </a:r>
          <a:r>
            <a:rPr lang="ko-KR" altLang="en-US" b="1" dirty="0" smtClean="0">
              <a:solidFill>
                <a:schemeClr val="bg1"/>
              </a:solidFill>
            </a:rPr>
            <a:t>예산회계 마감 </a:t>
          </a:r>
          <a:r>
            <a:rPr lang="en-US" altLang="ko-KR" b="1" dirty="0" smtClean="0">
              <a:solidFill>
                <a:schemeClr val="bg1"/>
              </a:solidFill>
            </a:rPr>
            <a:t>: </a:t>
          </a:r>
          <a:r>
            <a:rPr lang="ko-KR" altLang="en-US" b="1" dirty="0" err="1" smtClean="0">
              <a:solidFill>
                <a:schemeClr val="bg1"/>
              </a:solidFill>
            </a:rPr>
            <a:t>현금이월액</a:t>
          </a:r>
          <a:r>
            <a:rPr lang="ko-KR" altLang="en-US" b="1" dirty="0" smtClean="0">
              <a:solidFill>
                <a:schemeClr val="bg1"/>
              </a:solidFill>
            </a:rPr>
            <a:t> 확정</a:t>
          </a:r>
          <a:r>
            <a:rPr lang="en-US" altLang="ko-KR" b="1" dirty="0" smtClean="0">
              <a:solidFill>
                <a:schemeClr val="bg1"/>
              </a:solidFill>
            </a:rPr>
            <a:t>, </a:t>
          </a:r>
          <a:r>
            <a:rPr lang="ko-KR" altLang="en-US" b="1" dirty="0" smtClean="0">
              <a:solidFill>
                <a:schemeClr val="bg1"/>
              </a:solidFill>
            </a:rPr>
            <a:t>수입상황보고서</a:t>
          </a:r>
          <a:r>
            <a:rPr lang="en-US" altLang="ko-KR" b="1" dirty="0" smtClean="0">
              <a:solidFill>
                <a:schemeClr val="bg1"/>
              </a:solidFill>
            </a:rPr>
            <a:t>(</a:t>
          </a:r>
          <a:r>
            <a:rPr lang="ko-KR" altLang="en-US" b="1" dirty="0" err="1" smtClean="0">
              <a:solidFill>
                <a:schemeClr val="bg1"/>
              </a:solidFill>
            </a:rPr>
            <a:t>원무심사팀</a:t>
          </a:r>
          <a:r>
            <a:rPr lang="en-US" altLang="ko-KR" b="1" dirty="0" smtClean="0">
              <a:solidFill>
                <a:schemeClr val="bg1"/>
              </a:solidFill>
            </a:rPr>
            <a:t>), </a:t>
          </a:r>
          <a:r>
            <a:rPr lang="ko-KR" altLang="en-US" b="1" dirty="0" smtClean="0">
              <a:solidFill>
                <a:schemeClr val="bg1"/>
              </a:solidFill>
            </a:rPr>
            <a:t>지출상황보고서</a:t>
          </a:r>
          <a:r>
            <a:rPr lang="en-US" altLang="ko-KR" b="1" dirty="0" smtClean="0">
              <a:solidFill>
                <a:schemeClr val="bg1"/>
              </a:solidFill>
            </a:rPr>
            <a:t>(</a:t>
          </a:r>
          <a:r>
            <a:rPr lang="ko-KR" altLang="en-US" b="1" dirty="0" err="1" smtClean="0">
              <a:solidFill>
                <a:schemeClr val="bg1"/>
              </a:solidFill>
            </a:rPr>
            <a:t>경리팀</a:t>
          </a:r>
          <a:r>
            <a:rPr lang="en-US" altLang="ko-KR" b="1" dirty="0" smtClean="0">
              <a:solidFill>
                <a:schemeClr val="bg1"/>
              </a:solidFill>
            </a:rPr>
            <a:t>)</a:t>
          </a:r>
          <a:endParaRPr lang="ko-KR" altLang="en-US" b="1" dirty="0">
            <a:solidFill>
              <a:schemeClr val="bg1"/>
            </a:solidFill>
          </a:endParaRPr>
        </a:p>
      </dgm:t>
    </dgm:pt>
    <dgm:pt modelId="{7C09C56E-5286-49CA-839E-9B19EF3FCF5F}" type="parTrans" cxnId="{CACA8942-E51E-4B2B-BFD6-E1BC0D74F798}">
      <dgm:prSet/>
      <dgm:spPr/>
      <dgm:t>
        <a:bodyPr/>
        <a:lstStyle/>
        <a:p>
          <a:pPr latinLnBrk="1"/>
          <a:endParaRPr lang="ko-KR" altLang="en-US"/>
        </a:p>
      </dgm:t>
    </dgm:pt>
    <dgm:pt modelId="{53789118-B8E6-4D8C-810F-9CD56D50393D}" type="sibTrans" cxnId="{CACA8942-E51E-4B2B-BFD6-E1BC0D74F798}">
      <dgm:prSet/>
      <dgm:spPr/>
      <dgm:t>
        <a:bodyPr/>
        <a:lstStyle/>
        <a:p>
          <a:pPr latinLnBrk="1"/>
          <a:endParaRPr lang="ko-KR" altLang="en-US"/>
        </a:p>
      </dgm:t>
    </dgm:pt>
    <dgm:pt modelId="{C356D6A2-7D3A-4093-BFFE-0DA5F8ACC793}">
      <dgm:prSet phldrT="[텍스트]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algn="l" latinLnBrk="1"/>
          <a:r>
            <a:rPr lang="en-US" altLang="ko-KR" b="1" dirty="0" smtClean="0">
              <a:solidFill>
                <a:schemeClr val="bg1"/>
              </a:solidFill>
            </a:rPr>
            <a:t> 3</a:t>
          </a:r>
          <a:r>
            <a:rPr lang="ko-KR" altLang="en-US" b="1" dirty="0" smtClean="0">
              <a:solidFill>
                <a:schemeClr val="bg1"/>
              </a:solidFill>
            </a:rPr>
            <a:t>월말</a:t>
          </a:r>
          <a:r>
            <a:rPr lang="en-US" altLang="ko-KR" b="1" dirty="0" smtClean="0">
              <a:solidFill>
                <a:schemeClr val="bg1"/>
              </a:solidFill>
            </a:rPr>
            <a:t>-</a:t>
          </a:r>
          <a:r>
            <a:rPr lang="ko-KR" altLang="en-US" b="1" dirty="0" smtClean="0">
              <a:solidFill>
                <a:schemeClr val="bg1"/>
              </a:solidFill>
            </a:rPr>
            <a:t>법인결산 </a:t>
          </a:r>
          <a:r>
            <a:rPr lang="ko-KR" altLang="en-US" b="1" dirty="0" err="1" smtClean="0">
              <a:solidFill>
                <a:schemeClr val="bg1"/>
              </a:solidFill>
            </a:rPr>
            <a:t>신고및</a:t>
          </a:r>
          <a:r>
            <a:rPr lang="ko-KR" altLang="en-US" b="1" dirty="0" smtClean="0">
              <a:solidFill>
                <a:schemeClr val="bg1"/>
              </a:solidFill>
            </a:rPr>
            <a:t> 공고</a:t>
          </a:r>
          <a:r>
            <a:rPr lang="en-US" altLang="ko-KR" b="1" dirty="0" smtClean="0">
              <a:solidFill>
                <a:schemeClr val="bg1"/>
              </a:solidFill>
            </a:rPr>
            <a:t>(</a:t>
          </a:r>
          <a:r>
            <a:rPr lang="ko-KR" altLang="en-US" b="1" dirty="0" smtClean="0">
              <a:solidFill>
                <a:schemeClr val="bg1"/>
              </a:solidFill>
            </a:rPr>
            <a:t>보건복지부 결산서 제출</a:t>
          </a:r>
          <a:r>
            <a:rPr lang="en-US" altLang="ko-KR" b="1" dirty="0" smtClean="0">
              <a:solidFill>
                <a:schemeClr val="bg1"/>
              </a:solidFill>
            </a:rPr>
            <a:t>, </a:t>
          </a:r>
          <a:r>
            <a:rPr lang="ko-KR" altLang="en-US" b="1" dirty="0" smtClean="0">
              <a:solidFill>
                <a:schemeClr val="bg1"/>
              </a:solidFill>
            </a:rPr>
            <a:t>전라북도 </a:t>
          </a:r>
          <a:r>
            <a:rPr lang="ko-KR" altLang="en-US" b="1" dirty="0" err="1" smtClean="0">
              <a:solidFill>
                <a:schemeClr val="bg1"/>
              </a:solidFill>
            </a:rPr>
            <a:t>도보게재및</a:t>
          </a:r>
          <a:r>
            <a:rPr lang="ko-KR" altLang="en-US" b="1" dirty="0" smtClean="0">
              <a:solidFill>
                <a:schemeClr val="bg1"/>
              </a:solidFill>
            </a:rPr>
            <a:t> 병원 홈페이지 게시</a:t>
          </a:r>
          <a:endParaRPr lang="ko-KR" altLang="en-US" b="1" dirty="0">
            <a:solidFill>
              <a:schemeClr val="bg1"/>
            </a:solidFill>
          </a:endParaRPr>
        </a:p>
      </dgm:t>
    </dgm:pt>
    <dgm:pt modelId="{99BEB325-08CC-439B-AF8F-C16183ABC6AA}" type="parTrans" cxnId="{DBE6EE92-0DF2-4B66-B020-5C05D5535DB3}">
      <dgm:prSet/>
      <dgm:spPr/>
      <dgm:t>
        <a:bodyPr/>
        <a:lstStyle/>
        <a:p>
          <a:pPr latinLnBrk="1"/>
          <a:endParaRPr lang="ko-KR" altLang="en-US"/>
        </a:p>
      </dgm:t>
    </dgm:pt>
    <dgm:pt modelId="{522E2605-E583-417D-A3A1-307E3E8B0094}" type="sibTrans" cxnId="{DBE6EE92-0DF2-4B66-B020-5C05D5535DB3}">
      <dgm:prSet/>
      <dgm:spPr/>
      <dgm:t>
        <a:bodyPr/>
        <a:lstStyle/>
        <a:p>
          <a:pPr latinLnBrk="1"/>
          <a:endParaRPr lang="ko-KR" altLang="en-US"/>
        </a:p>
      </dgm:t>
    </dgm:pt>
    <dgm:pt modelId="{223C2941-5C38-441B-A459-D41538FF2F9E}">
      <dgm:prSet phldrT="[텍스트]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algn="l" latinLnBrk="1"/>
          <a:r>
            <a:rPr lang="en-US" altLang="ko-KR" b="1" dirty="0" smtClean="0">
              <a:solidFill>
                <a:schemeClr val="bg1"/>
              </a:solidFill>
            </a:rPr>
            <a:t> 2</a:t>
          </a:r>
          <a:r>
            <a:rPr lang="ko-KR" altLang="en-US" b="1" dirty="0" smtClean="0">
              <a:solidFill>
                <a:schemeClr val="bg1"/>
              </a:solidFill>
            </a:rPr>
            <a:t>월말</a:t>
          </a:r>
          <a:r>
            <a:rPr lang="en-US" altLang="ko-KR" b="1" dirty="0" smtClean="0">
              <a:solidFill>
                <a:schemeClr val="bg1"/>
              </a:solidFill>
            </a:rPr>
            <a:t>-</a:t>
          </a:r>
          <a:r>
            <a:rPr lang="ko-KR" altLang="en-US" b="1" dirty="0" smtClean="0">
              <a:solidFill>
                <a:schemeClr val="bg1"/>
              </a:solidFill>
            </a:rPr>
            <a:t>이사회 결산보고 </a:t>
          </a:r>
          <a:r>
            <a:rPr lang="en-US" altLang="ko-KR" b="1" dirty="0" smtClean="0">
              <a:solidFill>
                <a:schemeClr val="bg1"/>
              </a:solidFill>
            </a:rPr>
            <a:t>: </a:t>
          </a:r>
          <a:r>
            <a:rPr lang="ko-KR" altLang="en-US" b="1" dirty="0" smtClean="0">
              <a:solidFill>
                <a:schemeClr val="bg1"/>
              </a:solidFill>
            </a:rPr>
            <a:t>이사회 의결 후 전라북도 지사 승인 요청</a:t>
          </a:r>
          <a:endParaRPr lang="ko-KR" altLang="en-US" b="1" dirty="0">
            <a:solidFill>
              <a:schemeClr val="bg1"/>
            </a:solidFill>
          </a:endParaRPr>
        </a:p>
      </dgm:t>
    </dgm:pt>
    <dgm:pt modelId="{9D379A88-FCD3-4746-BB24-7ED3DCA3659B}" type="parTrans" cxnId="{ECB2396A-8C56-4867-9855-597E01E6D65F}">
      <dgm:prSet/>
      <dgm:spPr/>
      <dgm:t>
        <a:bodyPr/>
        <a:lstStyle/>
        <a:p>
          <a:pPr latinLnBrk="1"/>
          <a:endParaRPr lang="ko-KR" altLang="en-US"/>
        </a:p>
      </dgm:t>
    </dgm:pt>
    <dgm:pt modelId="{F474684B-42CE-4B03-9A31-654A6275500A}" type="sibTrans" cxnId="{ECB2396A-8C56-4867-9855-597E01E6D65F}">
      <dgm:prSet/>
      <dgm:spPr/>
      <dgm:t>
        <a:bodyPr/>
        <a:lstStyle/>
        <a:p>
          <a:pPr latinLnBrk="1"/>
          <a:endParaRPr lang="ko-KR" altLang="en-US"/>
        </a:p>
      </dgm:t>
    </dgm:pt>
    <dgm:pt modelId="{D1675AE3-91E6-42C9-B20E-EB89535A4E26}">
      <dgm:prSet phldrT="[텍스트]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algn="l" latinLnBrk="1"/>
          <a:r>
            <a:rPr lang="en-US" altLang="ko-KR" b="1" dirty="0" smtClean="0">
              <a:solidFill>
                <a:schemeClr val="bg1"/>
              </a:solidFill>
            </a:rPr>
            <a:t> 1</a:t>
          </a:r>
          <a:r>
            <a:rPr lang="ko-KR" altLang="en-US" b="1" dirty="0" smtClean="0">
              <a:solidFill>
                <a:schemeClr val="bg1"/>
              </a:solidFill>
            </a:rPr>
            <a:t>월말</a:t>
          </a:r>
          <a:r>
            <a:rPr lang="en-US" altLang="ko-KR" b="1" dirty="0" smtClean="0">
              <a:solidFill>
                <a:schemeClr val="bg1"/>
              </a:solidFill>
            </a:rPr>
            <a:t>~2</a:t>
          </a:r>
          <a:r>
            <a:rPr lang="ko-KR" altLang="en-US" b="1" dirty="0" smtClean="0">
              <a:solidFill>
                <a:schemeClr val="bg1"/>
              </a:solidFill>
            </a:rPr>
            <a:t>월초</a:t>
          </a:r>
          <a:r>
            <a:rPr lang="en-US" altLang="ko-KR" b="1" dirty="0" smtClean="0">
              <a:solidFill>
                <a:schemeClr val="bg1"/>
              </a:solidFill>
            </a:rPr>
            <a:t>-</a:t>
          </a:r>
          <a:r>
            <a:rPr lang="ko-KR" altLang="en-US" b="1" dirty="0" smtClean="0">
              <a:solidFill>
                <a:schemeClr val="bg1"/>
              </a:solidFill>
            </a:rPr>
            <a:t>결산서 작성 </a:t>
          </a:r>
          <a:r>
            <a:rPr lang="en-US" altLang="ko-KR" b="1" dirty="0" smtClean="0">
              <a:solidFill>
                <a:schemeClr val="bg1"/>
              </a:solidFill>
            </a:rPr>
            <a:t>: </a:t>
          </a:r>
          <a:r>
            <a:rPr lang="ko-KR" altLang="en-US" b="1" dirty="0" smtClean="0">
              <a:solidFill>
                <a:schemeClr val="bg1"/>
              </a:solidFill>
            </a:rPr>
            <a:t>각 부서 해당자료 요청</a:t>
          </a:r>
          <a:r>
            <a:rPr lang="en-US" altLang="ko-KR" b="1" dirty="0" smtClean="0">
              <a:solidFill>
                <a:schemeClr val="bg1"/>
              </a:solidFill>
            </a:rPr>
            <a:t>(</a:t>
          </a:r>
          <a:r>
            <a:rPr lang="ko-KR" altLang="en-US" b="1" dirty="0" err="1" smtClean="0">
              <a:solidFill>
                <a:schemeClr val="bg1"/>
              </a:solidFill>
            </a:rPr>
            <a:t>기획총무팀</a:t>
          </a:r>
          <a:r>
            <a:rPr lang="en-US" altLang="ko-KR" b="1" dirty="0" smtClean="0">
              <a:solidFill>
                <a:schemeClr val="bg1"/>
              </a:solidFill>
            </a:rPr>
            <a:t>, </a:t>
          </a:r>
          <a:r>
            <a:rPr lang="ko-KR" altLang="en-US" b="1" dirty="0" err="1" smtClean="0">
              <a:solidFill>
                <a:schemeClr val="bg1"/>
              </a:solidFill>
            </a:rPr>
            <a:t>원무심사팀</a:t>
          </a:r>
          <a:r>
            <a:rPr lang="en-US" altLang="ko-KR" b="1" dirty="0" smtClean="0">
              <a:solidFill>
                <a:schemeClr val="bg1"/>
              </a:solidFill>
            </a:rPr>
            <a:t>, </a:t>
          </a:r>
          <a:r>
            <a:rPr lang="ko-KR" altLang="en-US" b="1" dirty="0" err="1" smtClean="0">
              <a:solidFill>
                <a:schemeClr val="bg1"/>
              </a:solidFill>
            </a:rPr>
            <a:t>시설부대팀</a:t>
          </a:r>
          <a:r>
            <a:rPr lang="en-US" altLang="ko-KR" b="1" dirty="0" smtClean="0">
              <a:solidFill>
                <a:schemeClr val="bg1"/>
              </a:solidFill>
            </a:rPr>
            <a:t>)</a:t>
          </a:r>
          <a:endParaRPr lang="ko-KR" altLang="en-US" b="1" dirty="0">
            <a:solidFill>
              <a:schemeClr val="bg1"/>
            </a:solidFill>
          </a:endParaRPr>
        </a:p>
      </dgm:t>
    </dgm:pt>
    <dgm:pt modelId="{2676E234-1FF3-4F7C-9775-26FD4F507DB0}" type="parTrans" cxnId="{D92AD071-A306-4AB9-B5CD-EA859EACF8F1}">
      <dgm:prSet/>
      <dgm:spPr/>
      <dgm:t>
        <a:bodyPr/>
        <a:lstStyle/>
        <a:p>
          <a:pPr latinLnBrk="1"/>
          <a:endParaRPr lang="ko-KR" altLang="en-US"/>
        </a:p>
      </dgm:t>
    </dgm:pt>
    <dgm:pt modelId="{3226A9D7-9A1C-4EE3-A854-12A2237EE448}" type="sibTrans" cxnId="{D92AD071-A306-4AB9-B5CD-EA859EACF8F1}">
      <dgm:prSet/>
      <dgm:spPr/>
      <dgm:t>
        <a:bodyPr/>
        <a:lstStyle/>
        <a:p>
          <a:pPr latinLnBrk="1"/>
          <a:endParaRPr lang="ko-KR" altLang="en-US"/>
        </a:p>
      </dgm:t>
    </dgm:pt>
    <dgm:pt modelId="{E1D2B880-202D-4015-929E-BA437996F0D5}">
      <dgm:prSet phldrT="[텍스트]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algn="l" latinLnBrk="1"/>
          <a:r>
            <a:rPr lang="en-US" altLang="ko-KR" b="1" dirty="0" smtClean="0">
              <a:solidFill>
                <a:schemeClr val="bg1"/>
              </a:solidFill>
            </a:rPr>
            <a:t> 2</a:t>
          </a:r>
          <a:r>
            <a:rPr lang="ko-KR" altLang="en-US" b="1" dirty="0" smtClean="0">
              <a:solidFill>
                <a:schemeClr val="bg1"/>
              </a:solidFill>
            </a:rPr>
            <a:t>월초</a:t>
          </a:r>
          <a:r>
            <a:rPr lang="en-US" altLang="ko-KR" b="1" dirty="0" smtClean="0">
              <a:solidFill>
                <a:schemeClr val="bg1"/>
              </a:solidFill>
            </a:rPr>
            <a:t>-</a:t>
          </a:r>
          <a:r>
            <a:rPr lang="ko-KR" altLang="en-US" b="1" dirty="0" smtClean="0">
              <a:solidFill>
                <a:schemeClr val="bg1"/>
              </a:solidFill>
            </a:rPr>
            <a:t>외부 회계감사 </a:t>
          </a:r>
          <a:r>
            <a:rPr lang="en-US" altLang="ko-KR" b="1" dirty="0" smtClean="0">
              <a:solidFill>
                <a:schemeClr val="bg1"/>
              </a:solidFill>
            </a:rPr>
            <a:t>: </a:t>
          </a:r>
          <a:r>
            <a:rPr lang="ko-KR" altLang="en-US" b="1" dirty="0" smtClean="0">
              <a:solidFill>
                <a:schemeClr val="bg1"/>
              </a:solidFill>
            </a:rPr>
            <a:t>지정 공인회계사의 회계감사 실시</a:t>
          </a:r>
          <a:r>
            <a:rPr lang="en-US" altLang="ko-KR" b="1" dirty="0" smtClean="0">
              <a:solidFill>
                <a:schemeClr val="bg1"/>
              </a:solidFill>
            </a:rPr>
            <a:t>, </a:t>
          </a:r>
          <a:r>
            <a:rPr lang="ko-KR" altLang="en-US" b="1" dirty="0" smtClean="0">
              <a:solidFill>
                <a:schemeClr val="bg1"/>
              </a:solidFill>
            </a:rPr>
            <a:t>세무조정 실시</a:t>
          </a:r>
          <a:endParaRPr lang="ko-KR" altLang="en-US" b="1" dirty="0">
            <a:solidFill>
              <a:schemeClr val="bg1"/>
            </a:solidFill>
          </a:endParaRPr>
        </a:p>
      </dgm:t>
    </dgm:pt>
    <dgm:pt modelId="{B6005653-A10B-40FC-848B-1583686FBF2C}" type="parTrans" cxnId="{AEAE8AF8-A33E-4210-8527-28C6ECFDC1C7}">
      <dgm:prSet/>
      <dgm:spPr/>
      <dgm:t>
        <a:bodyPr/>
        <a:lstStyle/>
        <a:p>
          <a:pPr latinLnBrk="1"/>
          <a:endParaRPr lang="ko-KR" altLang="en-US"/>
        </a:p>
      </dgm:t>
    </dgm:pt>
    <dgm:pt modelId="{B53F0F0A-037D-451B-8116-5E651FA7EAB9}" type="sibTrans" cxnId="{AEAE8AF8-A33E-4210-8527-28C6ECFDC1C7}">
      <dgm:prSet/>
      <dgm:spPr/>
      <dgm:t>
        <a:bodyPr/>
        <a:lstStyle/>
        <a:p>
          <a:pPr latinLnBrk="1"/>
          <a:endParaRPr lang="ko-KR" altLang="en-US"/>
        </a:p>
      </dgm:t>
    </dgm:pt>
    <dgm:pt modelId="{3AE488BD-868D-4DAC-A6CD-C90A433941FD}">
      <dgm:prSet phldrT="[텍스트]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algn="l" latinLnBrk="1"/>
          <a:r>
            <a:rPr lang="en-US" altLang="ko-KR" b="1" dirty="0" smtClean="0">
              <a:solidFill>
                <a:schemeClr val="bg1"/>
              </a:solidFill>
            </a:rPr>
            <a:t> 1</a:t>
          </a:r>
          <a:r>
            <a:rPr lang="ko-KR" altLang="en-US" b="1" dirty="0" err="1" smtClean="0">
              <a:solidFill>
                <a:schemeClr val="bg1"/>
              </a:solidFill>
            </a:rPr>
            <a:t>월중</a:t>
          </a:r>
          <a:r>
            <a:rPr lang="en-US" altLang="ko-KR" b="1" dirty="0" smtClean="0">
              <a:solidFill>
                <a:schemeClr val="bg1"/>
              </a:solidFill>
            </a:rPr>
            <a:t>-</a:t>
          </a:r>
          <a:r>
            <a:rPr lang="ko-KR" altLang="en-US" b="1" dirty="0" smtClean="0">
              <a:solidFill>
                <a:schemeClr val="bg1"/>
              </a:solidFill>
            </a:rPr>
            <a:t>고정자산 감가상각비 </a:t>
          </a:r>
          <a:r>
            <a:rPr lang="ko-KR" altLang="en-US" b="1" dirty="0" err="1" smtClean="0">
              <a:solidFill>
                <a:schemeClr val="bg1"/>
              </a:solidFill>
            </a:rPr>
            <a:t>계상</a:t>
          </a:r>
          <a:r>
            <a:rPr lang="ko-KR" altLang="en-US" b="1" dirty="0" smtClean="0">
              <a:solidFill>
                <a:schemeClr val="bg1"/>
              </a:solidFill>
            </a:rPr>
            <a:t> </a:t>
          </a:r>
          <a:r>
            <a:rPr lang="en-US" altLang="ko-KR" b="1" dirty="0" smtClean="0">
              <a:solidFill>
                <a:schemeClr val="bg1"/>
              </a:solidFill>
            </a:rPr>
            <a:t>: </a:t>
          </a:r>
          <a:r>
            <a:rPr lang="ko-KR" altLang="en-US" b="1" dirty="0" err="1" smtClean="0">
              <a:solidFill>
                <a:schemeClr val="bg1"/>
              </a:solidFill>
            </a:rPr>
            <a:t>상각대상</a:t>
          </a:r>
          <a:r>
            <a:rPr lang="ko-KR" altLang="en-US" b="1" dirty="0" smtClean="0">
              <a:solidFill>
                <a:schemeClr val="bg1"/>
              </a:solidFill>
            </a:rPr>
            <a:t> 자산의 </a:t>
          </a:r>
          <a:r>
            <a:rPr lang="ko-KR" altLang="en-US" b="1" dirty="0" err="1" smtClean="0">
              <a:solidFill>
                <a:schemeClr val="bg1"/>
              </a:solidFill>
            </a:rPr>
            <a:t>취득및</a:t>
          </a:r>
          <a:r>
            <a:rPr lang="ko-KR" altLang="en-US" b="1" dirty="0" smtClean="0">
              <a:solidFill>
                <a:schemeClr val="bg1"/>
              </a:solidFill>
            </a:rPr>
            <a:t> 폐기내역 </a:t>
          </a:r>
          <a:r>
            <a:rPr lang="ko-KR" altLang="en-US" b="1" dirty="0" err="1" smtClean="0">
              <a:solidFill>
                <a:schemeClr val="bg1"/>
              </a:solidFill>
            </a:rPr>
            <a:t>계상</a:t>
          </a:r>
          <a:r>
            <a:rPr lang="en-US" altLang="ko-KR" b="1" dirty="0" smtClean="0">
              <a:solidFill>
                <a:schemeClr val="bg1"/>
              </a:solidFill>
            </a:rPr>
            <a:t>, </a:t>
          </a:r>
          <a:r>
            <a:rPr lang="ko-KR" altLang="en-US" b="1" dirty="0" err="1" smtClean="0">
              <a:solidFill>
                <a:schemeClr val="bg1"/>
              </a:solidFill>
            </a:rPr>
            <a:t>당해년도</a:t>
          </a:r>
          <a:r>
            <a:rPr lang="ko-KR" altLang="en-US" b="1" dirty="0" smtClean="0">
              <a:solidFill>
                <a:schemeClr val="bg1"/>
              </a:solidFill>
            </a:rPr>
            <a:t> 감가상각비 </a:t>
          </a:r>
          <a:r>
            <a:rPr lang="ko-KR" altLang="en-US" b="1" dirty="0" err="1" smtClean="0">
              <a:solidFill>
                <a:schemeClr val="bg1"/>
              </a:solidFill>
            </a:rPr>
            <a:t>계상</a:t>
          </a:r>
          <a:endParaRPr lang="ko-KR" altLang="en-US" b="1" dirty="0">
            <a:solidFill>
              <a:schemeClr val="bg1"/>
            </a:solidFill>
          </a:endParaRPr>
        </a:p>
      </dgm:t>
    </dgm:pt>
    <dgm:pt modelId="{79595CD2-6030-4CD6-991D-BDDEE4C8A93F}" type="parTrans" cxnId="{89B1BC92-17E6-4099-97E1-6241CB044B7A}">
      <dgm:prSet/>
      <dgm:spPr/>
      <dgm:t>
        <a:bodyPr/>
        <a:lstStyle/>
        <a:p>
          <a:pPr latinLnBrk="1"/>
          <a:endParaRPr lang="ko-KR" altLang="en-US"/>
        </a:p>
      </dgm:t>
    </dgm:pt>
    <dgm:pt modelId="{0CBB12F2-4D20-4C72-9080-B1C360426233}" type="sibTrans" cxnId="{89B1BC92-17E6-4099-97E1-6241CB044B7A}">
      <dgm:prSet/>
      <dgm:spPr/>
      <dgm:t>
        <a:bodyPr/>
        <a:lstStyle/>
        <a:p>
          <a:pPr latinLnBrk="1"/>
          <a:endParaRPr lang="ko-KR" altLang="en-US"/>
        </a:p>
      </dgm:t>
    </dgm:pt>
    <dgm:pt modelId="{C2E51333-0210-48BE-BDAC-ADD0C9F16F8C}">
      <dgm:prSet phldrT="[텍스트]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algn="l" latinLnBrk="1"/>
          <a:r>
            <a:rPr lang="en-US" altLang="ko-KR" b="1" dirty="0" smtClean="0">
              <a:solidFill>
                <a:schemeClr val="bg1"/>
              </a:solidFill>
            </a:rPr>
            <a:t> 1</a:t>
          </a:r>
          <a:r>
            <a:rPr lang="ko-KR" altLang="en-US" b="1" dirty="0" smtClean="0">
              <a:solidFill>
                <a:schemeClr val="bg1"/>
              </a:solidFill>
            </a:rPr>
            <a:t>월초</a:t>
          </a:r>
          <a:r>
            <a:rPr lang="en-US" altLang="ko-KR" b="1" dirty="0" smtClean="0">
              <a:solidFill>
                <a:schemeClr val="bg1"/>
              </a:solidFill>
            </a:rPr>
            <a:t>-</a:t>
          </a:r>
          <a:r>
            <a:rPr lang="ko-KR" altLang="en-US" b="1" dirty="0" smtClean="0">
              <a:solidFill>
                <a:schemeClr val="bg1"/>
              </a:solidFill>
            </a:rPr>
            <a:t>재고자산 조사 </a:t>
          </a:r>
          <a:r>
            <a:rPr lang="en-US" altLang="ko-KR" b="1" dirty="0" smtClean="0">
              <a:solidFill>
                <a:schemeClr val="bg1"/>
              </a:solidFill>
            </a:rPr>
            <a:t>: </a:t>
          </a:r>
          <a:r>
            <a:rPr lang="ko-KR" altLang="en-US" b="1" dirty="0" smtClean="0">
              <a:solidFill>
                <a:schemeClr val="bg1"/>
              </a:solidFill>
            </a:rPr>
            <a:t>재고자산 </a:t>
          </a:r>
          <a:r>
            <a:rPr lang="ko-KR" altLang="en-US" b="1" dirty="0" err="1" smtClean="0">
              <a:solidFill>
                <a:schemeClr val="bg1"/>
              </a:solidFill>
            </a:rPr>
            <a:t>구입액과</a:t>
          </a:r>
          <a:r>
            <a:rPr lang="ko-KR" altLang="en-US" b="1" dirty="0" smtClean="0">
              <a:solidFill>
                <a:schemeClr val="bg1"/>
              </a:solidFill>
            </a:rPr>
            <a:t> 사용내역 </a:t>
          </a:r>
          <a:r>
            <a:rPr lang="ko-KR" altLang="en-US" b="1" dirty="0" err="1" smtClean="0">
              <a:solidFill>
                <a:schemeClr val="bg1"/>
              </a:solidFill>
            </a:rPr>
            <a:t>요구및</a:t>
          </a:r>
          <a:r>
            <a:rPr lang="ko-KR" altLang="en-US" b="1" dirty="0" smtClean="0">
              <a:solidFill>
                <a:schemeClr val="bg1"/>
              </a:solidFill>
            </a:rPr>
            <a:t> 재고실사 조사</a:t>
          </a:r>
          <a:endParaRPr lang="ko-KR" altLang="en-US" b="1" dirty="0">
            <a:solidFill>
              <a:schemeClr val="bg1"/>
            </a:solidFill>
          </a:endParaRPr>
        </a:p>
      </dgm:t>
    </dgm:pt>
    <dgm:pt modelId="{E162E8E0-13A7-417D-8D57-D3E40F522756}" type="parTrans" cxnId="{AD7BBB43-CF62-4837-B9DB-322F88384AFA}">
      <dgm:prSet/>
      <dgm:spPr/>
      <dgm:t>
        <a:bodyPr/>
        <a:lstStyle/>
        <a:p>
          <a:pPr latinLnBrk="1"/>
          <a:endParaRPr lang="ko-KR" altLang="en-US"/>
        </a:p>
      </dgm:t>
    </dgm:pt>
    <dgm:pt modelId="{C3A881CE-0E29-42A2-8275-218519080FAB}" type="sibTrans" cxnId="{AD7BBB43-CF62-4837-B9DB-322F88384AFA}">
      <dgm:prSet/>
      <dgm:spPr/>
      <dgm:t>
        <a:bodyPr/>
        <a:lstStyle/>
        <a:p>
          <a:pPr latinLnBrk="1"/>
          <a:endParaRPr lang="ko-KR" altLang="en-US"/>
        </a:p>
      </dgm:t>
    </dgm:pt>
    <dgm:pt modelId="{57D8DEA4-973D-4105-A401-331DBDDBE3B0}" type="pres">
      <dgm:prSet presAssocID="{5A49E6F1-2770-4D20-8701-5235969264B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D96B8F4-5F8A-40CA-9592-86805B007F6F}" type="pres">
      <dgm:prSet presAssocID="{C356D6A2-7D3A-4093-BFFE-0DA5F8ACC793}" presName="boxAndChildren" presStyleCnt="0"/>
      <dgm:spPr/>
    </dgm:pt>
    <dgm:pt modelId="{A579C394-DBFB-40DF-98EA-887801319B13}" type="pres">
      <dgm:prSet presAssocID="{C356D6A2-7D3A-4093-BFFE-0DA5F8ACC793}" presName="parentTextBox" presStyleLbl="node1" presStyleIdx="0" presStyleCnt="7"/>
      <dgm:spPr/>
      <dgm:t>
        <a:bodyPr/>
        <a:lstStyle/>
        <a:p>
          <a:pPr latinLnBrk="1"/>
          <a:endParaRPr lang="ko-KR" altLang="en-US"/>
        </a:p>
      </dgm:t>
    </dgm:pt>
    <dgm:pt modelId="{CC4ED6D8-5199-4049-9735-B72F3EA05F33}" type="pres">
      <dgm:prSet presAssocID="{F474684B-42CE-4B03-9A31-654A6275500A}" presName="sp" presStyleCnt="0"/>
      <dgm:spPr/>
    </dgm:pt>
    <dgm:pt modelId="{6F48E3A0-02A9-4EEF-9B50-A93064C8F694}" type="pres">
      <dgm:prSet presAssocID="{223C2941-5C38-441B-A459-D41538FF2F9E}" presName="arrowAndChildren" presStyleCnt="0"/>
      <dgm:spPr/>
    </dgm:pt>
    <dgm:pt modelId="{23ECB01C-A57E-459A-8ED4-2E01CA9A0540}" type="pres">
      <dgm:prSet presAssocID="{223C2941-5C38-441B-A459-D41538FF2F9E}" presName="parentTextArrow" presStyleLbl="node1" presStyleIdx="1" presStyleCnt="7"/>
      <dgm:spPr/>
      <dgm:t>
        <a:bodyPr/>
        <a:lstStyle/>
        <a:p>
          <a:pPr latinLnBrk="1"/>
          <a:endParaRPr lang="ko-KR" altLang="en-US"/>
        </a:p>
      </dgm:t>
    </dgm:pt>
    <dgm:pt modelId="{28E34711-713E-435C-8E20-4A9F1FBF863E}" type="pres">
      <dgm:prSet presAssocID="{B53F0F0A-037D-451B-8116-5E651FA7EAB9}" presName="sp" presStyleCnt="0"/>
      <dgm:spPr/>
    </dgm:pt>
    <dgm:pt modelId="{4DAEA23A-B38F-410E-AEB8-3E43B47746D1}" type="pres">
      <dgm:prSet presAssocID="{E1D2B880-202D-4015-929E-BA437996F0D5}" presName="arrowAndChildren" presStyleCnt="0"/>
      <dgm:spPr/>
    </dgm:pt>
    <dgm:pt modelId="{A342E9CB-3162-4F43-BA23-0D91B33168B9}" type="pres">
      <dgm:prSet presAssocID="{E1D2B880-202D-4015-929E-BA437996F0D5}" presName="parentTextArrow" presStyleLbl="node1" presStyleIdx="2" presStyleCnt="7"/>
      <dgm:spPr/>
      <dgm:t>
        <a:bodyPr/>
        <a:lstStyle/>
        <a:p>
          <a:pPr latinLnBrk="1"/>
          <a:endParaRPr lang="ko-KR" altLang="en-US"/>
        </a:p>
      </dgm:t>
    </dgm:pt>
    <dgm:pt modelId="{20AFB5FC-294C-4D58-A83D-6764F8608E2D}" type="pres">
      <dgm:prSet presAssocID="{3226A9D7-9A1C-4EE3-A854-12A2237EE448}" presName="sp" presStyleCnt="0"/>
      <dgm:spPr/>
    </dgm:pt>
    <dgm:pt modelId="{7AD932AD-7FB8-4593-A74E-AC2C196223FD}" type="pres">
      <dgm:prSet presAssocID="{D1675AE3-91E6-42C9-B20E-EB89535A4E26}" presName="arrowAndChildren" presStyleCnt="0"/>
      <dgm:spPr/>
    </dgm:pt>
    <dgm:pt modelId="{65DE0027-E5D1-4868-838C-13577962471F}" type="pres">
      <dgm:prSet presAssocID="{D1675AE3-91E6-42C9-B20E-EB89535A4E26}" presName="parentTextArrow" presStyleLbl="node1" presStyleIdx="3" presStyleCnt="7"/>
      <dgm:spPr/>
      <dgm:t>
        <a:bodyPr/>
        <a:lstStyle/>
        <a:p>
          <a:pPr latinLnBrk="1"/>
          <a:endParaRPr lang="ko-KR" altLang="en-US"/>
        </a:p>
      </dgm:t>
    </dgm:pt>
    <dgm:pt modelId="{00971AD6-28CD-40FF-9343-AE938222338C}" type="pres">
      <dgm:prSet presAssocID="{0CBB12F2-4D20-4C72-9080-B1C360426233}" presName="sp" presStyleCnt="0"/>
      <dgm:spPr/>
    </dgm:pt>
    <dgm:pt modelId="{D51A3D7C-FE5F-454D-BB21-521030051722}" type="pres">
      <dgm:prSet presAssocID="{3AE488BD-868D-4DAC-A6CD-C90A433941FD}" presName="arrowAndChildren" presStyleCnt="0"/>
      <dgm:spPr/>
    </dgm:pt>
    <dgm:pt modelId="{DAEC5AB4-0C48-4346-9E98-DA171B047B6F}" type="pres">
      <dgm:prSet presAssocID="{3AE488BD-868D-4DAC-A6CD-C90A433941FD}" presName="parentTextArrow" presStyleLbl="node1" presStyleIdx="4" presStyleCnt="7"/>
      <dgm:spPr/>
      <dgm:t>
        <a:bodyPr/>
        <a:lstStyle/>
        <a:p>
          <a:pPr latinLnBrk="1"/>
          <a:endParaRPr lang="ko-KR" altLang="en-US"/>
        </a:p>
      </dgm:t>
    </dgm:pt>
    <dgm:pt modelId="{9AACE955-9832-4EBE-ACB1-2C47DA0A9F35}" type="pres">
      <dgm:prSet presAssocID="{C3A881CE-0E29-42A2-8275-218519080FAB}" presName="sp" presStyleCnt="0"/>
      <dgm:spPr/>
    </dgm:pt>
    <dgm:pt modelId="{A0A138BB-19DE-4D58-BB36-14FF222AF3B6}" type="pres">
      <dgm:prSet presAssocID="{C2E51333-0210-48BE-BDAC-ADD0C9F16F8C}" presName="arrowAndChildren" presStyleCnt="0"/>
      <dgm:spPr/>
    </dgm:pt>
    <dgm:pt modelId="{EFE41EA5-87C7-4CC3-A4C3-8071EE679E89}" type="pres">
      <dgm:prSet presAssocID="{C2E51333-0210-48BE-BDAC-ADD0C9F16F8C}" presName="parentTextArrow" presStyleLbl="node1" presStyleIdx="5" presStyleCnt="7"/>
      <dgm:spPr/>
      <dgm:t>
        <a:bodyPr/>
        <a:lstStyle/>
        <a:p>
          <a:pPr latinLnBrk="1"/>
          <a:endParaRPr lang="ko-KR" altLang="en-US"/>
        </a:p>
      </dgm:t>
    </dgm:pt>
    <dgm:pt modelId="{E9714011-EEE1-4B5A-A753-97499EECC7AC}" type="pres">
      <dgm:prSet presAssocID="{53789118-B8E6-4D8C-810F-9CD56D50393D}" presName="sp" presStyleCnt="0"/>
      <dgm:spPr/>
    </dgm:pt>
    <dgm:pt modelId="{B6666806-8AC3-4E4E-A321-98EC822CEB54}" type="pres">
      <dgm:prSet presAssocID="{6F398C5A-5065-4924-870A-AB34C3AB824D}" presName="arrowAndChildren" presStyleCnt="0"/>
      <dgm:spPr/>
    </dgm:pt>
    <dgm:pt modelId="{E7A14869-2367-4C48-BB98-23224C3C072C}" type="pres">
      <dgm:prSet presAssocID="{6F398C5A-5065-4924-870A-AB34C3AB824D}" presName="parentTextArrow" presStyleLbl="node1" presStyleIdx="6" presStyleCnt="7"/>
      <dgm:spPr/>
      <dgm:t>
        <a:bodyPr/>
        <a:lstStyle/>
        <a:p>
          <a:pPr latinLnBrk="1"/>
          <a:endParaRPr lang="ko-KR" altLang="en-US"/>
        </a:p>
      </dgm:t>
    </dgm:pt>
  </dgm:ptLst>
  <dgm:cxnLst>
    <dgm:cxn modelId="{56FDE100-13CA-4693-81CF-5D4F51A8B1A3}" type="presOf" srcId="{3AE488BD-868D-4DAC-A6CD-C90A433941FD}" destId="{DAEC5AB4-0C48-4346-9E98-DA171B047B6F}" srcOrd="0" destOrd="0" presId="urn:microsoft.com/office/officeart/2005/8/layout/process4"/>
    <dgm:cxn modelId="{AD7BBB43-CF62-4837-B9DB-322F88384AFA}" srcId="{5A49E6F1-2770-4D20-8701-5235969264BE}" destId="{C2E51333-0210-48BE-BDAC-ADD0C9F16F8C}" srcOrd="1" destOrd="0" parTransId="{E162E8E0-13A7-417D-8D57-D3E40F522756}" sibTransId="{C3A881CE-0E29-42A2-8275-218519080FAB}"/>
    <dgm:cxn modelId="{AEAE8AF8-A33E-4210-8527-28C6ECFDC1C7}" srcId="{5A49E6F1-2770-4D20-8701-5235969264BE}" destId="{E1D2B880-202D-4015-929E-BA437996F0D5}" srcOrd="4" destOrd="0" parTransId="{B6005653-A10B-40FC-848B-1583686FBF2C}" sibTransId="{B53F0F0A-037D-451B-8116-5E651FA7EAB9}"/>
    <dgm:cxn modelId="{4A844E3C-9AEA-4BE5-95BD-BCFDB561D659}" type="presOf" srcId="{5A49E6F1-2770-4D20-8701-5235969264BE}" destId="{57D8DEA4-973D-4105-A401-331DBDDBE3B0}" srcOrd="0" destOrd="0" presId="urn:microsoft.com/office/officeart/2005/8/layout/process4"/>
    <dgm:cxn modelId="{CACA8942-E51E-4B2B-BFD6-E1BC0D74F798}" srcId="{5A49E6F1-2770-4D20-8701-5235969264BE}" destId="{6F398C5A-5065-4924-870A-AB34C3AB824D}" srcOrd="0" destOrd="0" parTransId="{7C09C56E-5286-49CA-839E-9B19EF3FCF5F}" sibTransId="{53789118-B8E6-4D8C-810F-9CD56D50393D}"/>
    <dgm:cxn modelId="{ECB2396A-8C56-4867-9855-597E01E6D65F}" srcId="{5A49E6F1-2770-4D20-8701-5235969264BE}" destId="{223C2941-5C38-441B-A459-D41538FF2F9E}" srcOrd="5" destOrd="0" parTransId="{9D379A88-FCD3-4746-BB24-7ED3DCA3659B}" sibTransId="{F474684B-42CE-4B03-9A31-654A6275500A}"/>
    <dgm:cxn modelId="{D92AD071-A306-4AB9-B5CD-EA859EACF8F1}" srcId="{5A49E6F1-2770-4D20-8701-5235969264BE}" destId="{D1675AE3-91E6-42C9-B20E-EB89535A4E26}" srcOrd="3" destOrd="0" parTransId="{2676E234-1FF3-4F7C-9775-26FD4F507DB0}" sibTransId="{3226A9D7-9A1C-4EE3-A854-12A2237EE448}"/>
    <dgm:cxn modelId="{C9C07190-0BAA-42AE-A848-9B03B2D863CC}" type="presOf" srcId="{C356D6A2-7D3A-4093-BFFE-0DA5F8ACC793}" destId="{A579C394-DBFB-40DF-98EA-887801319B13}" srcOrd="0" destOrd="0" presId="urn:microsoft.com/office/officeart/2005/8/layout/process4"/>
    <dgm:cxn modelId="{E2D69195-4965-48C2-917A-99837C3B75C4}" type="presOf" srcId="{D1675AE3-91E6-42C9-B20E-EB89535A4E26}" destId="{65DE0027-E5D1-4868-838C-13577962471F}" srcOrd="0" destOrd="0" presId="urn:microsoft.com/office/officeart/2005/8/layout/process4"/>
    <dgm:cxn modelId="{89B1BC92-17E6-4099-97E1-6241CB044B7A}" srcId="{5A49E6F1-2770-4D20-8701-5235969264BE}" destId="{3AE488BD-868D-4DAC-A6CD-C90A433941FD}" srcOrd="2" destOrd="0" parTransId="{79595CD2-6030-4CD6-991D-BDDEE4C8A93F}" sibTransId="{0CBB12F2-4D20-4C72-9080-B1C360426233}"/>
    <dgm:cxn modelId="{5CB3F392-DB02-4254-B5E0-457C09A4D460}" type="presOf" srcId="{C2E51333-0210-48BE-BDAC-ADD0C9F16F8C}" destId="{EFE41EA5-87C7-4CC3-A4C3-8071EE679E89}" srcOrd="0" destOrd="0" presId="urn:microsoft.com/office/officeart/2005/8/layout/process4"/>
    <dgm:cxn modelId="{9E2BEFB9-0239-4531-93C2-EB9264CEE363}" type="presOf" srcId="{223C2941-5C38-441B-A459-D41538FF2F9E}" destId="{23ECB01C-A57E-459A-8ED4-2E01CA9A0540}" srcOrd="0" destOrd="0" presId="urn:microsoft.com/office/officeart/2005/8/layout/process4"/>
    <dgm:cxn modelId="{3385E9F9-32F3-44DB-8C6D-FD9407E647D4}" type="presOf" srcId="{6F398C5A-5065-4924-870A-AB34C3AB824D}" destId="{E7A14869-2367-4C48-BB98-23224C3C072C}" srcOrd="0" destOrd="0" presId="urn:microsoft.com/office/officeart/2005/8/layout/process4"/>
    <dgm:cxn modelId="{31E882BF-69CC-44AF-AF40-76C53283CF04}" type="presOf" srcId="{E1D2B880-202D-4015-929E-BA437996F0D5}" destId="{A342E9CB-3162-4F43-BA23-0D91B33168B9}" srcOrd="0" destOrd="0" presId="urn:microsoft.com/office/officeart/2005/8/layout/process4"/>
    <dgm:cxn modelId="{DBE6EE92-0DF2-4B66-B020-5C05D5535DB3}" srcId="{5A49E6F1-2770-4D20-8701-5235969264BE}" destId="{C356D6A2-7D3A-4093-BFFE-0DA5F8ACC793}" srcOrd="6" destOrd="0" parTransId="{99BEB325-08CC-439B-AF8F-C16183ABC6AA}" sibTransId="{522E2605-E583-417D-A3A1-307E3E8B0094}"/>
    <dgm:cxn modelId="{B63A8D71-8BF7-4BAA-8629-61081725562F}" type="presParOf" srcId="{57D8DEA4-973D-4105-A401-331DBDDBE3B0}" destId="{6D96B8F4-5F8A-40CA-9592-86805B007F6F}" srcOrd="0" destOrd="0" presId="urn:microsoft.com/office/officeart/2005/8/layout/process4"/>
    <dgm:cxn modelId="{FA9275F9-8F1F-4E6F-ABEF-CE17569CD971}" type="presParOf" srcId="{6D96B8F4-5F8A-40CA-9592-86805B007F6F}" destId="{A579C394-DBFB-40DF-98EA-887801319B13}" srcOrd="0" destOrd="0" presId="urn:microsoft.com/office/officeart/2005/8/layout/process4"/>
    <dgm:cxn modelId="{8785CE11-541D-4B18-8BD0-AF8F4B0CF319}" type="presParOf" srcId="{57D8DEA4-973D-4105-A401-331DBDDBE3B0}" destId="{CC4ED6D8-5199-4049-9735-B72F3EA05F33}" srcOrd="1" destOrd="0" presId="urn:microsoft.com/office/officeart/2005/8/layout/process4"/>
    <dgm:cxn modelId="{9BB4A308-1977-41F2-AF6D-A16CC42D9E9D}" type="presParOf" srcId="{57D8DEA4-973D-4105-A401-331DBDDBE3B0}" destId="{6F48E3A0-02A9-4EEF-9B50-A93064C8F694}" srcOrd="2" destOrd="0" presId="urn:microsoft.com/office/officeart/2005/8/layout/process4"/>
    <dgm:cxn modelId="{E0AF27C2-C33C-452D-8814-97C971A8D21E}" type="presParOf" srcId="{6F48E3A0-02A9-4EEF-9B50-A93064C8F694}" destId="{23ECB01C-A57E-459A-8ED4-2E01CA9A0540}" srcOrd="0" destOrd="0" presId="urn:microsoft.com/office/officeart/2005/8/layout/process4"/>
    <dgm:cxn modelId="{1F99616F-6E5A-4D4F-8154-8AED865078F4}" type="presParOf" srcId="{57D8DEA4-973D-4105-A401-331DBDDBE3B0}" destId="{28E34711-713E-435C-8E20-4A9F1FBF863E}" srcOrd="3" destOrd="0" presId="urn:microsoft.com/office/officeart/2005/8/layout/process4"/>
    <dgm:cxn modelId="{EDAA79EC-8628-4EA1-8A1E-9CEB87BE18AD}" type="presParOf" srcId="{57D8DEA4-973D-4105-A401-331DBDDBE3B0}" destId="{4DAEA23A-B38F-410E-AEB8-3E43B47746D1}" srcOrd="4" destOrd="0" presId="urn:microsoft.com/office/officeart/2005/8/layout/process4"/>
    <dgm:cxn modelId="{0539CA76-18DF-4A06-B70B-A6F975C74CBE}" type="presParOf" srcId="{4DAEA23A-B38F-410E-AEB8-3E43B47746D1}" destId="{A342E9CB-3162-4F43-BA23-0D91B33168B9}" srcOrd="0" destOrd="0" presId="urn:microsoft.com/office/officeart/2005/8/layout/process4"/>
    <dgm:cxn modelId="{BCE1E449-535B-4B7F-8BC3-BB73FF063D39}" type="presParOf" srcId="{57D8DEA4-973D-4105-A401-331DBDDBE3B0}" destId="{20AFB5FC-294C-4D58-A83D-6764F8608E2D}" srcOrd="5" destOrd="0" presId="urn:microsoft.com/office/officeart/2005/8/layout/process4"/>
    <dgm:cxn modelId="{C11855D2-5001-47DB-AA53-45AC901BEC02}" type="presParOf" srcId="{57D8DEA4-973D-4105-A401-331DBDDBE3B0}" destId="{7AD932AD-7FB8-4593-A74E-AC2C196223FD}" srcOrd="6" destOrd="0" presId="urn:microsoft.com/office/officeart/2005/8/layout/process4"/>
    <dgm:cxn modelId="{75B0BB4D-7109-4166-8124-0B9B0D5D2ADA}" type="presParOf" srcId="{7AD932AD-7FB8-4593-A74E-AC2C196223FD}" destId="{65DE0027-E5D1-4868-838C-13577962471F}" srcOrd="0" destOrd="0" presId="urn:microsoft.com/office/officeart/2005/8/layout/process4"/>
    <dgm:cxn modelId="{55BE1C7D-5A48-4C15-8BA3-E442D846EBF9}" type="presParOf" srcId="{57D8DEA4-973D-4105-A401-331DBDDBE3B0}" destId="{00971AD6-28CD-40FF-9343-AE938222338C}" srcOrd="7" destOrd="0" presId="urn:microsoft.com/office/officeart/2005/8/layout/process4"/>
    <dgm:cxn modelId="{D39A8F55-9556-4C56-A720-494A70095F3B}" type="presParOf" srcId="{57D8DEA4-973D-4105-A401-331DBDDBE3B0}" destId="{D51A3D7C-FE5F-454D-BB21-521030051722}" srcOrd="8" destOrd="0" presId="urn:microsoft.com/office/officeart/2005/8/layout/process4"/>
    <dgm:cxn modelId="{DBA26D73-7AD0-4544-A16E-561AAE76051D}" type="presParOf" srcId="{D51A3D7C-FE5F-454D-BB21-521030051722}" destId="{DAEC5AB4-0C48-4346-9E98-DA171B047B6F}" srcOrd="0" destOrd="0" presId="urn:microsoft.com/office/officeart/2005/8/layout/process4"/>
    <dgm:cxn modelId="{0CDBB6CF-A30A-4054-A998-A7F0A8DAE9ED}" type="presParOf" srcId="{57D8DEA4-973D-4105-A401-331DBDDBE3B0}" destId="{9AACE955-9832-4EBE-ACB1-2C47DA0A9F35}" srcOrd="9" destOrd="0" presId="urn:microsoft.com/office/officeart/2005/8/layout/process4"/>
    <dgm:cxn modelId="{FAE75C8A-1945-4F49-B8DA-CBEF1CA6A8AA}" type="presParOf" srcId="{57D8DEA4-973D-4105-A401-331DBDDBE3B0}" destId="{A0A138BB-19DE-4D58-BB36-14FF222AF3B6}" srcOrd="10" destOrd="0" presId="urn:microsoft.com/office/officeart/2005/8/layout/process4"/>
    <dgm:cxn modelId="{1780DD67-9BD6-4E84-B586-6E63847F8DDC}" type="presParOf" srcId="{A0A138BB-19DE-4D58-BB36-14FF222AF3B6}" destId="{EFE41EA5-87C7-4CC3-A4C3-8071EE679E89}" srcOrd="0" destOrd="0" presId="urn:microsoft.com/office/officeart/2005/8/layout/process4"/>
    <dgm:cxn modelId="{1C21DAD2-1491-45EA-923F-472A0F5B52BB}" type="presParOf" srcId="{57D8DEA4-973D-4105-A401-331DBDDBE3B0}" destId="{E9714011-EEE1-4B5A-A753-97499EECC7AC}" srcOrd="11" destOrd="0" presId="urn:microsoft.com/office/officeart/2005/8/layout/process4"/>
    <dgm:cxn modelId="{54D823DF-CDA3-4B96-A4DF-62CDBF65DBC5}" type="presParOf" srcId="{57D8DEA4-973D-4105-A401-331DBDDBE3B0}" destId="{B6666806-8AC3-4E4E-A321-98EC822CEB54}" srcOrd="12" destOrd="0" presId="urn:microsoft.com/office/officeart/2005/8/layout/process4"/>
    <dgm:cxn modelId="{CA8FB9B6-A354-4431-91A0-5BA0E9D1AFB2}" type="presParOf" srcId="{B6666806-8AC3-4E4E-A321-98EC822CEB54}" destId="{E7A14869-2367-4C48-BB98-23224C3C072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D0317C-5B8D-4ED5-B987-7C46B3CF0CB0}" type="doc">
      <dgm:prSet loTypeId="urn:microsoft.com/office/officeart/2005/8/layout/b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CA233D7-371A-44E4-8791-EDE1AEA33196}">
      <dgm:prSet phldrT="[텍스트]" custT="1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latinLnBrk="1">
            <a:lnSpc>
              <a:spcPts val="1320"/>
            </a:lnSpc>
          </a:pPr>
          <a:r>
            <a:rPr lang="en-US" altLang="ko-KR" sz="1200" b="1" dirty="0" smtClean="0">
              <a:latin typeface="+mn-lt"/>
            </a:rPr>
            <a:t>12.25~12.31</a:t>
          </a:r>
        </a:p>
        <a:p>
          <a:pPr latinLnBrk="1">
            <a:lnSpc>
              <a:spcPts val="1320"/>
            </a:lnSpc>
          </a:pPr>
          <a:r>
            <a:rPr lang="ko-KR" altLang="en-US" sz="1200" b="1" dirty="0" smtClean="0">
              <a:latin typeface="+mn-lt"/>
            </a:rPr>
            <a:t>연말정산 담당자교육</a:t>
          </a:r>
          <a:endParaRPr lang="ko-KR" altLang="en-US" sz="1200" b="1" dirty="0">
            <a:latin typeface="+mn-lt"/>
          </a:endParaRPr>
        </a:p>
      </dgm:t>
    </dgm:pt>
    <dgm:pt modelId="{743A9038-C94E-41FE-AC22-6A0676F381C5}" type="parTrans" cxnId="{83C92FB8-324C-40EA-B86F-DA29DBB2AA2A}">
      <dgm:prSet/>
      <dgm:spPr/>
      <dgm:t>
        <a:bodyPr/>
        <a:lstStyle/>
        <a:p>
          <a:pPr latinLnBrk="1"/>
          <a:endParaRPr lang="ko-KR" altLang="en-US"/>
        </a:p>
      </dgm:t>
    </dgm:pt>
    <dgm:pt modelId="{5A6F9009-063A-4DC6-87ED-03728EF82413}" type="sibTrans" cxnId="{83C92FB8-324C-40EA-B86F-DA29DBB2AA2A}">
      <dgm:prSet/>
      <dgm:spPr>
        <a:ln w="50800" cmpd="sng">
          <a:solidFill>
            <a:schemeClr val="accent1">
              <a:lumMod val="75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02320157-B319-4AD5-ADD6-0B561D327645}">
      <dgm:prSet phldrT="[텍스트]" custT="1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latinLnBrk="1">
            <a:lnSpc>
              <a:spcPts val="1320"/>
            </a:lnSpc>
          </a:pPr>
          <a:r>
            <a:rPr lang="en-US" altLang="ko-KR" sz="1100" b="1" dirty="0" smtClean="0">
              <a:latin typeface="+mn-lt"/>
            </a:rPr>
            <a:t>1.16~1.25</a:t>
          </a:r>
        </a:p>
        <a:p>
          <a:pPr latinLnBrk="1">
            <a:lnSpc>
              <a:spcPts val="1320"/>
            </a:lnSpc>
          </a:pPr>
          <a:r>
            <a:rPr lang="ko-KR" altLang="en-US" sz="1100" b="1" dirty="0" smtClean="0">
              <a:latin typeface="+mn-lt"/>
            </a:rPr>
            <a:t>전산자료 입력</a:t>
          </a:r>
          <a:endParaRPr lang="en-US" altLang="ko-KR" sz="1100" b="1" dirty="0" smtClean="0">
            <a:latin typeface="+mn-lt"/>
          </a:endParaRPr>
        </a:p>
        <a:p>
          <a:pPr latinLnBrk="1">
            <a:lnSpc>
              <a:spcPts val="1320"/>
            </a:lnSpc>
          </a:pPr>
          <a:r>
            <a:rPr lang="en-US" altLang="ko-KR" sz="1100" b="1" dirty="0" smtClean="0">
              <a:latin typeface="+mn-lt"/>
            </a:rPr>
            <a:t>(</a:t>
          </a:r>
          <a:r>
            <a:rPr lang="ko-KR" altLang="en-US" sz="1100" b="1" dirty="0" err="1" smtClean="0">
              <a:latin typeface="+mn-lt"/>
            </a:rPr>
            <a:t>홈텍스에</a:t>
          </a:r>
          <a:r>
            <a:rPr lang="ko-KR" altLang="en-US" sz="1100" b="1" dirty="0" smtClean="0">
              <a:latin typeface="+mn-lt"/>
            </a:rPr>
            <a:t> 접속 개인별자료 업로드</a:t>
          </a:r>
          <a:r>
            <a:rPr lang="en-US" altLang="ko-KR" sz="1100" b="1" dirty="0" smtClean="0">
              <a:latin typeface="+mn-lt"/>
            </a:rPr>
            <a:t>)</a:t>
          </a:r>
          <a:endParaRPr lang="ko-KR" altLang="en-US" sz="1100" b="1" dirty="0">
            <a:latin typeface="+mn-lt"/>
          </a:endParaRPr>
        </a:p>
      </dgm:t>
    </dgm:pt>
    <dgm:pt modelId="{FD03612F-EBCF-4353-AA05-F1B771ED41EC}" type="parTrans" cxnId="{94833635-0B5B-44D6-8665-740419A5BDB3}">
      <dgm:prSet/>
      <dgm:spPr/>
      <dgm:t>
        <a:bodyPr/>
        <a:lstStyle/>
        <a:p>
          <a:pPr latinLnBrk="1"/>
          <a:endParaRPr lang="ko-KR" altLang="en-US"/>
        </a:p>
      </dgm:t>
    </dgm:pt>
    <dgm:pt modelId="{CF7C75E9-F0DB-4BBC-AF31-DFEC742ACE2C}" type="sibTrans" cxnId="{94833635-0B5B-44D6-8665-740419A5BDB3}">
      <dgm:prSet/>
      <dgm:spPr>
        <a:ln w="50800" cmpd="sng">
          <a:solidFill>
            <a:schemeClr val="accent1">
              <a:lumMod val="75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B393E44F-FAFC-4673-849E-211EF6361F46}">
      <dgm:prSet phldrT="[텍스트]" custT="1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latinLnBrk="1">
            <a:lnSpc>
              <a:spcPts val="1320"/>
            </a:lnSpc>
          </a:pPr>
          <a:r>
            <a:rPr lang="en-US" altLang="ko-KR" sz="1100" b="1" dirty="0" smtClean="0">
              <a:latin typeface="+mn-lt"/>
            </a:rPr>
            <a:t>2.5~2.10</a:t>
          </a:r>
        </a:p>
        <a:p>
          <a:pPr latinLnBrk="1">
            <a:lnSpc>
              <a:spcPct val="100000"/>
            </a:lnSpc>
          </a:pPr>
          <a:r>
            <a:rPr lang="ko-KR" altLang="en-US" sz="1100" b="1" dirty="0" smtClean="0">
              <a:latin typeface="+mn-lt"/>
            </a:rPr>
            <a:t>연말정산 세액 확인작업</a:t>
          </a:r>
          <a:r>
            <a:rPr lang="en-US" altLang="ko-KR" sz="1100" b="1" dirty="0" smtClean="0">
              <a:latin typeface="+mn-lt"/>
            </a:rPr>
            <a:t>(</a:t>
          </a:r>
          <a:r>
            <a:rPr lang="ko-KR" altLang="en-US" sz="1100" b="1" dirty="0" smtClean="0">
              <a:latin typeface="+mn-lt"/>
            </a:rPr>
            <a:t>개인별</a:t>
          </a:r>
          <a:r>
            <a:rPr lang="en-US" altLang="ko-KR" sz="1100" b="1" dirty="0" smtClean="0">
              <a:latin typeface="+mn-lt"/>
            </a:rPr>
            <a:t>)</a:t>
          </a:r>
          <a:endParaRPr lang="ko-KR" altLang="en-US" sz="1100" b="1" dirty="0">
            <a:latin typeface="+mn-lt"/>
          </a:endParaRPr>
        </a:p>
      </dgm:t>
    </dgm:pt>
    <dgm:pt modelId="{140689B6-930C-43BB-A162-5D25D2065B89}" type="parTrans" cxnId="{EB3210A9-2355-4B0C-B983-ED30DB10A807}">
      <dgm:prSet/>
      <dgm:spPr/>
      <dgm:t>
        <a:bodyPr/>
        <a:lstStyle/>
        <a:p>
          <a:pPr latinLnBrk="1"/>
          <a:endParaRPr lang="ko-KR" altLang="en-US"/>
        </a:p>
      </dgm:t>
    </dgm:pt>
    <dgm:pt modelId="{C32B83E2-7783-4F6E-A509-266A8C8B6DBA}" type="sibTrans" cxnId="{EB3210A9-2355-4B0C-B983-ED30DB10A807}">
      <dgm:prSet/>
      <dgm:spPr>
        <a:ln w="50800" cmpd="sng">
          <a:solidFill>
            <a:schemeClr val="accent1">
              <a:lumMod val="75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036A54A3-6CCC-4BCC-BFCD-29EFE1E5821F}">
      <dgm:prSet phldrT="[텍스트]" custT="1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latinLnBrk="1">
            <a:lnSpc>
              <a:spcPts val="1320"/>
            </a:lnSpc>
          </a:pPr>
          <a:r>
            <a:rPr lang="en-US" altLang="ko-KR" sz="1100" b="1" dirty="0" smtClean="0">
              <a:latin typeface="+mn-lt"/>
            </a:rPr>
            <a:t>2.10~2.15</a:t>
          </a:r>
        </a:p>
        <a:p>
          <a:pPr latinLnBrk="1">
            <a:lnSpc>
              <a:spcPts val="1320"/>
            </a:lnSpc>
          </a:pPr>
          <a:r>
            <a:rPr lang="ko-KR" altLang="en-US" sz="1100" b="1" dirty="0" smtClean="0">
              <a:latin typeface="+mn-lt"/>
            </a:rPr>
            <a:t>연말정산 세액 확정</a:t>
          </a:r>
          <a:endParaRPr lang="ko-KR" altLang="en-US" sz="1100" b="1" dirty="0">
            <a:latin typeface="+mn-lt"/>
          </a:endParaRPr>
        </a:p>
      </dgm:t>
    </dgm:pt>
    <dgm:pt modelId="{178B02C3-8295-4878-9B5D-96D8534BCEFA}" type="parTrans" cxnId="{46B95D70-91AA-493B-97EF-ADB865B7D9F1}">
      <dgm:prSet/>
      <dgm:spPr/>
      <dgm:t>
        <a:bodyPr/>
        <a:lstStyle/>
        <a:p>
          <a:pPr latinLnBrk="1"/>
          <a:endParaRPr lang="ko-KR" altLang="en-US"/>
        </a:p>
      </dgm:t>
    </dgm:pt>
    <dgm:pt modelId="{35167D04-F978-4195-830E-0B60178B74FE}" type="sibTrans" cxnId="{46B95D70-91AA-493B-97EF-ADB865B7D9F1}">
      <dgm:prSet/>
      <dgm:spPr>
        <a:ln w="50800" cmpd="sng">
          <a:solidFill>
            <a:schemeClr val="accent1">
              <a:lumMod val="75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924235F8-D977-4527-91FB-F657CD3510B8}">
      <dgm:prSet phldrT="[텍스트]" custT="1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latinLnBrk="1">
            <a:lnSpc>
              <a:spcPts val="1320"/>
            </a:lnSpc>
          </a:pPr>
          <a:r>
            <a:rPr lang="en-US" altLang="ko-KR" sz="1200" b="1" dirty="0" smtClean="0">
              <a:latin typeface="+mn-lt"/>
            </a:rPr>
            <a:t>2.20</a:t>
          </a:r>
        </a:p>
        <a:p>
          <a:pPr latinLnBrk="1">
            <a:lnSpc>
              <a:spcPts val="1320"/>
            </a:lnSpc>
          </a:pPr>
          <a:r>
            <a:rPr lang="ko-KR" altLang="en-US" sz="1200" b="1" dirty="0" smtClean="0">
              <a:latin typeface="+mn-lt"/>
            </a:rPr>
            <a:t>연말정산 환수금액 급여 적용</a:t>
          </a:r>
          <a:endParaRPr lang="ko-KR" altLang="en-US" sz="1200" b="1" dirty="0">
            <a:latin typeface="+mn-lt"/>
          </a:endParaRPr>
        </a:p>
      </dgm:t>
    </dgm:pt>
    <dgm:pt modelId="{03793DAE-2BCF-481D-8622-3415D3C2B635}" type="parTrans" cxnId="{A1E04323-38BE-433F-A31D-36D6FEB48DCC}">
      <dgm:prSet/>
      <dgm:spPr/>
      <dgm:t>
        <a:bodyPr/>
        <a:lstStyle/>
        <a:p>
          <a:pPr latinLnBrk="1"/>
          <a:endParaRPr lang="ko-KR" altLang="en-US"/>
        </a:p>
      </dgm:t>
    </dgm:pt>
    <dgm:pt modelId="{8E65E693-49EC-4312-9312-1A020ACC9140}" type="sibTrans" cxnId="{A1E04323-38BE-433F-A31D-36D6FEB48DCC}">
      <dgm:prSet/>
      <dgm:spPr>
        <a:ln w="50800" cmpd="sng">
          <a:solidFill>
            <a:schemeClr val="accent1">
              <a:lumMod val="75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8E289408-9899-4B50-B0DD-8471DC2EB6D0}">
      <dgm:prSet phldrT="[텍스트]" custT="1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latinLnBrk="1">
            <a:lnSpc>
              <a:spcPts val="1320"/>
            </a:lnSpc>
          </a:pPr>
          <a:r>
            <a:rPr lang="en-US" altLang="ko-KR" sz="1200" b="1" dirty="0" smtClean="0">
              <a:latin typeface="+mn-lt"/>
            </a:rPr>
            <a:t>3.25 </a:t>
          </a:r>
          <a:r>
            <a:rPr lang="ko-KR" altLang="en-US" sz="1200" b="1" dirty="0" smtClean="0">
              <a:latin typeface="+mn-lt"/>
            </a:rPr>
            <a:t>이후</a:t>
          </a:r>
          <a:endParaRPr lang="en-US" altLang="ko-KR" sz="1200" b="1" dirty="0" smtClean="0">
            <a:latin typeface="+mn-lt"/>
          </a:endParaRPr>
        </a:p>
        <a:p>
          <a:pPr latinLnBrk="1">
            <a:lnSpc>
              <a:spcPts val="1320"/>
            </a:lnSpc>
          </a:pPr>
          <a:r>
            <a:rPr lang="ko-KR" altLang="en-US" sz="1200" b="1" dirty="0" smtClean="0">
              <a:latin typeface="+mn-lt"/>
            </a:rPr>
            <a:t>국세청 </a:t>
          </a:r>
          <a:r>
            <a:rPr lang="ko-KR" altLang="en-US" sz="1200" b="1" dirty="0" err="1" smtClean="0">
              <a:latin typeface="+mn-lt"/>
            </a:rPr>
            <a:t>환급일에</a:t>
          </a:r>
          <a:r>
            <a:rPr lang="ko-KR" altLang="en-US" sz="1200" b="1" dirty="0" smtClean="0">
              <a:latin typeface="+mn-lt"/>
            </a:rPr>
            <a:t> 맞춰  지급</a:t>
          </a:r>
          <a:endParaRPr lang="ko-KR" altLang="en-US" sz="1200" b="1" dirty="0">
            <a:latin typeface="+mn-lt"/>
          </a:endParaRPr>
        </a:p>
      </dgm:t>
    </dgm:pt>
    <dgm:pt modelId="{05B70FB9-883B-488F-90E9-0E309083294F}" type="parTrans" cxnId="{974A66FD-9D5E-4419-8515-E5D067C49439}">
      <dgm:prSet/>
      <dgm:spPr/>
      <dgm:t>
        <a:bodyPr/>
        <a:lstStyle/>
        <a:p>
          <a:pPr latinLnBrk="1"/>
          <a:endParaRPr lang="ko-KR" altLang="en-US"/>
        </a:p>
      </dgm:t>
    </dgm:pt>
    <dgm:pt modelId="{5F12B5AC-A804-4699-BEAD-6C90BEA788AE}" type="sibTrans" cxnId="{974A66FD-9D5E-4419-8515-E5D067C49439}">
      <dgm:prSet/>
      <dgm:spPr/>
      <dgm:t>
        <a:bodyPr/>
        <a:lstStyle/>
        <a:p>
          <a:pPr latinLnBrk="1"/>
          <a:endParaRPr lang="ko-KR" altLang="en-US"/>
        </a:p>
      </dgm:t>
    </dgm:pt>
    <dgm:pt modelId="{1BA4F6D9-B2BC-4280-A3C8-58CC54CFC062}">
      <dgm:prSet phldrT="[텍스트]" custT="1"/>
      <dgm:spPr>
        <a:solidFill>
          <a:schemeClr val="accent1">
            <a:lumMod val="75000"/>
          </a:schemeClr>
        </a:solidFill>
        <a:ln w="25400">
          <a:solidFill>
            <a:schemeClr val="tx1"/>
          </a:solidFill>
        </a:ln>
      </dgm:spPr>
      <dgm:t>
        <a:bodyPr/>
        <a:lstStyle/>
        <a:p>
          <a:pPr latinLnBrk="1">
            <a:lnSpc>
              <a:spcPts val="1320"/>
            </a:lnSpc>
          </a:pPr>
          <a:r>
            <a:rPr lang="en-US" altLang="ko-KR" sz="1200" b="1" dirty="0" smtClean="0">
              <a:latin typeface="+mn-lt"/>
            </a:rPr>
            <a:t>3.10</a:t>
          </a:r>
        </a:p>
        <a:p>
          <a:pPr latinLnBrk="1">
            <a:lnSpc>
              <a:spcPts val="1320"/>
            </a:lnSpc>
          </a:pPr>
          <a:r>
            <a:rPr lang="ko-KR" altLang="en-US" sz="1200" b="1" dirty="0" smtClean="0">
              <a:latin typeface="+mn-lt"/>
            </a:rPr>
            <a:t>연말정산 서류 제출</a:t>
          </a:r>
          <a:endParaRPr lang="en-US" altLang="ko-KR" sz="1200" b="1" dirty="0" smtClean="0">
            <a:latin typeface="+mn-lt"/>
          </a:endParaRPr>
        </a:p>
        <a:p>
          <a:pPr latinLnBrk="1">
            <a:lnSpc>
              <a:spcPts val="1320"/>
            </a:lnSpc>
          </a:pPr>
          <a:r>
            <a:rPr lang="en-US" altLang="ko-KR" sz="1200" b="1" dirty="0" smtClean="0">
              <a:latin typeface="+mn-lt"/>
            </a:rPr>
            <a:t>(</a:t>
          </a:r>
          <a:r>
            <a:rPr lang="ko-KR" altLang="en-US" sz="1200" b="1" dirty="0" smtClean="0">
              <a:latin typeface="+mn-lt"/>
            </a:rPr>
            <a:t>국세청</a:t>
          </a:r>
          <a:r>
            <a:rPr lang="en-US" altLang="ko-KR" sz="1200" b="1" dirty="0" smtClean="0">
              <a:latin typeface="+mn-lt"/>
            </a:rPr>
            <a:t>-</a:t>
          </a:r>
          <a:r>
            <a:rPr lang="ko-KR" altLang="en-US" sz="1200" b="1" dirty="0" smtClean="0">
              <a:latin typeface="+mn-lt"/>
            </a:rPr>
            <a:t>소득세</a:t>
          </a:r>
          <a:r>
            <a:rPr lang="en-US" altLang="ko-KR" sz="1200" b="1" dirty="0" smtClean="0">
              <a:latin typeface="+mn-lt"/>
            </a:rPr>
            <a:t>, </a:t>
          </a:r>
          <a:r>
            <a:rPr lang="ko-KR" altLang="en-US" sz="1200" b="1" dirty="0" smtClean="0">
              <a:latin typeface="+mn-lt"/>
            </a:rPr>
            <a:t>남원시청</a:t>
          </a:r>
          <a:r>
            <a:rPr lang="en-US" altLang="ko-KR" sz="1200" b="1" dirty="0" smtClean="0">
              <a:latin typeface="+mn-lt"/>
            </a:rPr>
            <a:t>-</a:t>
          </a:r>
          <a:r>
            <a:rPr lang="ko-KR" altLang="en-US" sz="1200" b="1" dirty="0" smtClean="0">
              <a:latin typeface="+mn-lt"/>
            </a:rPr>
            <a:t>지방세</a:t>
          </a:r>
          <a:r>
            <a:rPr lang="en-US" altLang="ko-KR" sz="1100" b="1" dirty="0" smtClean="0">
              <a:latin typeface="+mn-lt"/>
            </a:rPr>
            <a:t>)</a:t>
          </a:r>
          <a:endParaRPr lang="ko-KR" altLang="en-US" sz="1100" b="1" dirty="0">
            <a:latin typeface="+mn-lt"/>
          </a:endParaRPr>
        </a:p>
      </dgm:t>
    </dgm:pt>
    <dgm:pt modelId="{A0BEB0E4-D08E-4F20-B74A-2A4F05EB4884}" type="parTrans" cxnId="{CC92A146-4E1E-47AD-BA2E-114704B227E7}">
      <dgm:prSet/>
      <dgm:spPr/>
      <dgm:t>
        <a:bodyPr/>
        <a:lstStyle/>
        <a:p>
          <a:pPr latinLnBrk="1"/>
          <a:endParaRPr lang="ko-KR" altLang="en-US"/>
        </a:p>
      </dgm:t>
    </dgm:pt>
    <dgm:pt modelId="{849811D1-4540-4E7F-BCF8-D3788FDD90EE}" type="sibTrans" cxnId="{CC92A146-4E1E-47AD-BA2E-114704B227E7}">
      <dgm:prSet/>
      <dgm:spPr>
        <a:ln w="50800" cmpd="sng">
          <a:solidFill>
            <a:schemeClr val="accent1">
              <a:lumMod val="75000"/>
            </a:schemeClr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59DE024F-AFF2-4589-B2B0-91F666213B1B}" type="pres">
      <dgm:prSet presAssocID="{AAD0317C-5B8D-4ED5-B987-7C46B3CF0C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8105065-5314-47B7-B4B3-C6CAEFD5A75F}" type="pres">
      <dgm:prSet presAssocID="{FCA233D7-371A-44E4-8791-EDE1AEA33196}" presName="node" presStyleLbl="node1" presStyleIdx="0" presStyleCnt="7" custScaleX="9551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88912FF-094E-4B85-ABEF-5286AD5AB2A6}" type="pres">
      <dgm:prSet presAssocID="{5A6F9009-063A-4DC6-87ED-03728EF82413}" presName="sibTrans" presStyleLbl="sibTrans1D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27248B35-E353-4CE8-9B6F-8B8EC2BD0EDA}" type="pres">
      <dgm:prSet presAssocID="{5A6F9009-063A-4DC6-87ED-03728EF82413}" presName="connectorText" presStyleLbl="sibTrans1D1" presStyleIdx="0" presStyleCnt="6"/>
      <dgm:spPr/>
      <dgm:t>
        <a:bodyPr/>
        <a:lstStyle/>
        <a:p>
          <a:pPr latinLnBrk="1"/>
          <a:endParaRPr lang="ko-KR" altLang="en-US"/>
        </a:p>
      </dgm:t>
    </dgm:pt>
    <dgm:pt modelId="{59DECA0A-59AC-47B7-B96E-245243A5CE91}" type="pres">
      <dgm:prSet presAssocID="{02320157-B319-4AD5-ADD6-0B561D327645}" presName="node" presStyleLbl="node1" presStyleIdx="1" presStyleCnt="7" custScaleX="14021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D00886C-CA8B-4966-811F-FC6845BC50A8}" type="pres">
      <dgm:prSet presAssocID="{CF7C75E9-F0DB-4BBC-AF31-DFEC742ACE2C}" presName="sibTrans" presStyleLbl="sibTrans1D1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E57F7E8E-C564-4754-8E67-34A75ED9FE1E}" type="pres">
      <dgm:prSet presAssocID="{CF7C75E9-F0DB-4BBC-AF31-DFEC742ACE2C}" presName="connectorText" presStyleLbl="sibTrans1D1" presStyleIdx="1" presStyleCnt="6"/>
      <dgm:spPr/>
      <dgm:t>
        <a:bodyPr/>
        <a:lstStyle/>
        <a:p>
          <a:pPr latinLnBrk="1"/>
          <a:endParaRPr lang="ko-KR" altLang="en-US"/>
        </a:p>
      </dgm:t>
    </dgm:pt>
    <dgm:pt modelId="{3CAD1045-BAF4-4996-9CF5-77D60D582529}" type="pres">
      <dgm:prSet presAssocID="{B393E44F-FAFC-4673-849E-211EF6361F46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86255E7-28C5-4FFC-B9AC-09D72B2B1EA3}" type="pres">
      <dgm:prSet presAssocID="{C32B83E2-7783-4F6E-A509-266A8C8B6DBA}" presName="sibTrans" presStyleLbl="sibTrans1D1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FE1CF92B-E367-4FE7-95CB-5C85F1D15399}" type="pres">
      <dgm:prSet presAssocID="{C32B83E2-7783-4F6E-A509-266A8C8B6DBA}" presName="connectorText" presStyleLbl="sibTrans1D1" presStyleIdx="2" presStyleCnt="6"/>
      <dgm:spPr/>
      <dgm:t>
        <a:bodyPr/>
        <a:lstStyle/>
        <a:p>
          <a:pPr latinLnBrk="1"/>
          <a:endParaRPr lang="ko-KR" altLang="en-US"/>
        </a:p>
      </dgm:t>
    </dgm:pt>
    <dgm:pt modelId="{BCB40345-20A9-42A9-A8D1-6F46B964B2A8}" type="pres">
      <dgm:prSet presAssocID="{036A54A3-6CCC-4BCC-BFCD-29EFE1E5821F}" presName="node" presStyleLbl="node1" presStyleIdx="3" presStyleCnt="7" custScaleX="8963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D6A8592-98B6-42DC-AAC1-5B9B8D0F2BDC}" type="pres">
      <dgm:prSet presAssocID="{35167D04-F978-4195-830E-0B60178B74FE}" presName="sibTrans" presStyleLbl="sibTrans1D1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53901B14-7419-45D5-B3F7-06B605996AF1}" type="pres">
      <dgm:prSet presAssocID="{35167D04-F978-4195-830E-0B60178B74FE}" presName="connectorText" presStyleLbl="sibTrans1D1" presStyleIdx="3" presStyleCnt="6"/>
      <dgm:spPr/>
      <dgm:t>
        <a:bodyPr/>
        <a:lstStyle/>
        <a:p>
          <a:pPr latinLnBrk="1"/>
          <a:endParaRPr lang="ko-KR" altLang="en-US"/>
        </a:p>
      </dgm:t>
    </dgm:pt>
    <dgm:pt modelId="{B4164362-7673-43A0-A699-5FF400F84DFC}" type="pres">
      <dgm:prSet presAssocID="{924235F8-D977-4527-91FB-F657CD3510B8}" presName="node" presStyleLbl="node1" presStyleIdx="4" presStyleCnt="7" custScaleX="13662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5281B97-3A23-4271-A73C-2E4BB91EEC30}" type="pres">
      <dgm:prSet presAssocID="{8E65E693-49EC-4312-9312-1A020ACC9140}" presName="sibTrans" presStyleLbl="sibTrans1D1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E8D0DA7F-8576-4A20-9C13-84D82FCB39D3}" type="pres">
      <dgm:prSet presAssocID="{8E65E693-49EC-4312-9312-1A020ACC9140}" presName="connectorText" presStyleLbl="sibTrans1D1" presStyleIdx="4" presStyleCnt="6"/>
      <dgm:spPr/>
      <dgm:t>
        <a:bodyPr/>
        <a:lstStyle/>
        <a:p>
          <a:pPr latinLnBrk="1"/>
          <a:endParaRPr lang="ko-KR" altLang="en-US"/>
        </a:p>
      </dgm:t>
    </dgm:pt>
    <dgm:pt modelId="{2A81B4D1-9B36-4688-8A4E-8C551243877F}" type="pres">
      <dgm:prSet presAssocID="{1BA4F6D9-B2BC-4280-A3C8-58CC54CFC062}" presName="node" presStyleLbl="node1" presStyleIdx="5" presStyleCnt="7" custScaleX="15697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9AD8AA4-2C71-4BE0-B8EC-CADA9C85ED58}" type="pres">
      <dgm:prSet presAssocID="{849811D1-4540-4E7F-BCF8-D3788FDD90EE}" presName="sibTrans" presStyleLbl="sibTrans1D1" presStyleIdx="5" presStyleCnt="6"/>
      <dgm:spPr/>
      <dgm:t>
        <a:bodyPr/>
        <a:lstStyle/>
        <a:p>
          <a:pPr latinLnBrk="1"/>
          <a:endParaRPr lang="ko-KR" altLang="en-US"/>
        </a:p>
      </dgm:t>
    </dgm:pt>
    <dgm:pt modelId="{D560E3AC-23CD-4354-99BE-4498DFC6476F}" type="pres">
      <dgm:prSet presAssocID="{849811D1-4540-4E7F-BCF8-D3788FDD90EE}" presName="connectorText" presStyleLbl="sibTrans1D1" presStyleIdx="5" presStyleCnt="6"/>
      <dgm:spPr/>
      <dgm:t>
        <a:bodyPr/>
        <a:lstStyle/>
        <a:p>
          <a:pPr latinLnBrk="1"/>
          <a:endParaRPr lang="ko-KR" altLang="en-US"/>
        </a:p>
      </dgm:t>
    </dgm:pt>
    <dgm:pt modelId="{39971E27-1B00-48F9-874A-4934FDF9622E}" type="pres">
      <dgm:prSet presAssocID="{8E289408-9899-4B50-B0DD-8471DC2EB6D0}" presName="node" presStyleLbl="node1" presStyleIdx="6" presStyleCnt="7" custScaleX="14769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AC5CB49-394E-43AE-9BCF-67AD436EB675}" type="presOf" srcId="{B393E44F-FAFC-4673-849E-211EF6361F46}" destId="{3CAD1045-BAF4-4996-9CF5-77D60D582529}" srcOrd="0" destOrd="0" presId="urn:microsoft.com/office/officeart/2005/8/layout/bProcess3"/>
    <dgm:cxn modelId="{111C87E3-F073-4BE2-80B1-9E5C28DE07F8}" type="presOf" srcId="{8E289408-9899-4B50-B0DD-8471DC2EB6D0}" destId="{39971E27-1B00-48F9-874A-4934FDF9622E}" srcOrd="0" destOrd="0" presId="urn:microsoft.com/office/officeart/2005/8/layout/bProcess3"/>
    <dgm:cxn modelId="{A1E04323-38BE-433F-A31D-36D6FEB48DCC}" srcId="{AAD0317C-5B8D-4ED5-B987-7C46B3CF0CB0}" destId="{924235F8-D977-4527-91FB-F657CD3510B8}" srcOrd="4" destOrd="0" parTransId="{03793DAE-2BCF-481D-8622-3415D3C2B635}" sibTransId="{8E65E693-49EC-4312-9312-1A020ACC9140}"/>
    <dgm:cxn modelId="{EB3210A9-2355-4B0C-B983-ED30DB10A807}" srcId="{AAD0317C-5B8D-4ED5-B987-7C46B3CF0CB0}" destId="{B393E44F-FAFC-4673-849E-211EF6361F46}" srcOrd="2" destOrd="0" parTransId="{140689B6-930C-43BB-A162-5D25D2065B89}" sibTransId="{C32B83E2-7783-4F6E-A509-266A8C8B6DBA}"/>
    <dgm:cxn modelId="{0F450EFA-4B87-4589-8FC1-A23C0F274BC2}" type="presOf" srcId="{35167D04-F978-4195-830E-0B60178B74FE}" destId="{ED6A8592-98B6-42DC-AAC1-5B9B8D0F2BDC}" srcOrd="0" destOrd="0" presId="urn:microsoft.com/office/officeart/2005/8/layout/bProcess3"/>
    <dgm:cxn modelId="{AB80774E-FA53-489D-AD65-95EFD1A1C88C}" type="presOf" srcId="{036A54A3-6CCC-4BCC-BFCD-29EFE1E5821F}" destId="{BCB40345-20A9-42A9-A8D1-6F46B964B2A8}" srcOrd="0" destOrd="0" presId="urn:microsoft.com/office/officeart/2005/8/layout/bProcess3"/>
    <dgm:cxn modelId="{B5857619-BB34-4EDB-960D-891380EB6170}" type="presOf" srcId="{1BA4F6D9-B2BC-4280-A3C8-58CC54CFC062}" destId="{2A81B4D1-9B36-4688-8A4E-8C551243877F}" srcOrd="0" destOrd="0" presId="urn:microsoft.com/office/officeart/2005/8/layout/bProcess3"/>
    <dgm:cxn modelId="{CC92A146-4E1E-47AD-BA2E-114704B227E7}" srcId="{AAD0317C-5B8D-4ED5-B987-7C46B3CF0CB0}" destId="{1BA4F6D9-B2BC-4280-A3C8-58CC54CFC062}" srcOrd="5" destOrd="0" parTransId="{A0BEB0E4-D08E-4F20-B74A-2A4F05EB4884}" sibTransId="{849811D1-4540-4E7F-BCF8-D3788FDD90EE}"/>
    <dgm:cxn modelId="{343B7495-CD7B-44B4-B7F5-F2C4BDAFB1D2}" type="presOf" srcId="{AAD0317C-5B8D-4ED5-B987-7C46B3CF0CB0}" destId="{59DE024F-AFF2-4589-B2B0-91F666213B1B}" srcOrd="0" destOrd="0" presId="urn:microsoft.com/office/officeart/2005/8/layout/bProcess3"/>
    <dgm:cxn modelId="{94277AD2-B75A-41EE-943C-044979ECF7E4}" type="presOf" srcId="{849811D1-4540-4E7F-BCF8-D3788FDD90EE}" destId="{D560E3AC-23CD-4354-99BE-4498DFC6476F}" srcOrd="1" destOrd="0" presId="urn:microsoft.com/office/officeart/2005/8/layout/bProcess3"/>
    <dgm:cxn modelId="{48AAB844-8A30-4B84-9E64-4846F8BE307F}" type="presOf" srcId="{C32B83E2-7783-4F6E-A509-266A8C8B6DBA}" destId="{A86255E7-28C5-4FFC-B9AC-09D72B2B1EA3}" srcOrd="0" destOrd="0" presId="urn:microsoft.com/office/officeart/2005/8/layout/bProcess3"/>
    <dgm:cxn modelId="{7882D089-BA81-44B9-A1C2-3FAE2C630001}" type="presOf" srcId="{5A6F9009-063A-4DC6-87ED-03728EF82413}" destId="{288912FF-094E-4B85-ABEF-5286AD5AB2A6}" srcOrd="0" destOrd="0" presId="urn:microsoft.com/office/officeart/2005/8/layout/bProcess3"/>
    <dgm:cxn modelId="{94668721-5776-406F-94C0-26865B193189}" type="presOf" srcId="{5A6F9009-063A-4DC6-87ED-03728EF82413}" destId="{27248B35-E353-4CE8-9B6F-8B8EC2BD0EDA}" srcOrd="1" destOrd="0" presId="urn:microsoft.com/office/officeart/2005/8/layout/bProcess3"/>
    <dgm:cxn modelId="{3E498938-08A6-4B92-ADDB-0CEFFA2E1F1C}" type="presOf" srcId="{924235F8-D977-4527-91FB-F657CD3510B8}" destId="{B4164362-7673-43A0-A699-5FF400F84DFC}" srcOrd="0" destOrd="0" presId="urn:microsoft.com/office/officeart/2005/8/layout/bProcess3"/>
    <dgm:cxn modelId="{83C92FB8-324C-40EA-B86F-DA29DBB2AA2A}" srcId="{AAD0317C-5B8D-4ED5-B987-7C46B3CF0CB0}" destId="{FCA233D7-371A-44E4-8791-EDE1AEA33196}" srcOrd="0" destOrd="0" parTransId="{743A9038-C94E-41FE-AC22-6A0676F381C5}" sibTransId="{5A6F9009-063A-4DC6-87ED-03728EF82413}"/>
    <dgm:cxn modelId="{784087DB-7550-4990-8DFF-FF1A43B5244F}" type="presOf" srcId="{CF7C75E9-F0DB-4BBC-AF31-DFEC742ACE2C}" destId="{CD00886C-CA8B-4966-811F-FC6845BC50A8}" srcOrd="0" destOrd="0" presId="urn:microsoft.com/office/officeart/2005/8/layout/bProcess3"/>
    <dgm:cxn modelId="{CE0F67E9-7B04-4E51-A931-33DF254BC179}" type="presOf" srcId="{C32B83E2-7783-4F6E-A509-266A8C8B6DBA}" destId="{FE1CF92B-E367-4FE7-95CB-5C85F1D15399}" srcOrd="1" destOrd="0" presId="urn:microsoft.com/office/officeart/2005/8/layout/bProcess3"/>
    <dgm:cxn modelId="{4BD4B2B5-F0C8-4846-A565-0F8F815DF20D}" type="presOf" srcId="{35167D04-F978-4195-830E-0B60178B74FE}" destId="{53901B14-7419-45D5-B3F7-06B605996AF1}" srcOrd="1" destOrd="0" presId="urn:microsoft.com/office/officeart/2005/8/layout/bProcess3"/>
    <dgm:cxn modelId="{69064F32-57F8-4375-A943-1C3C00F56B31}" type="presOf" srcId="{02320157-B319-4AD5-ADD6-0B561D327645}" destId="{59DECA0A-59AC-47B7-B96E-245243A5CE91}" srcOrd="0" destOrd="0" presId="urn:microsoft.com/office/officeart/2005/8/layout/bProcess3"/>
    <dgm:cxn modelId="{E217A597-7502-4366-AD89-1FC463D098CE}" type="presOf" srcId="{CF7C75E9-F0DB-4BBC-AF31-DFEC742ACE2C}" destId="{E57F7E8E-C564-4754-8E67-34A75ED9FE1E}" srcOrd="1" destOrd="0" presId="urn:microsoft.com/office/officeart/2005/8/layout/bProcess3"/>
    <dgm:cxn modelId="{F62EFDFD-BABE-4662-A11E-874150C27115}" type="presOf" srcId="{8E65E693-49EC-4312-9312-1A020ACC9140}" destId="{E8D0DA7F-8576-4A20-9C13-84D82FCB39D3}" srcOrd="1" destOrd="0" presId="urn:microsoft.com/office/officeart/2005/8/layout/bProcess3"/>
    <dgm:cxn modelId="{EEFD2557-19D3-4EC2-BCA7-363628FBB4D9}" type="presOf" srcId="{8E65E693-49EC-4312-9312-1A020ACC9140}" destId="{D5281B97-3A23-4271-A73C-2E4BB91EEC30}" srcOrd="0" destOrd="0" presId="urn:microsoft.com/office/officeart/2005/8/layout/bProcess3"/>
    <dgm:cxn modelId="{974A66FD-9D5E-4419-8515-E5D067C49439}" srcId="{AAD0317C-5B8D-4ED5-B987-7C46B3CF0CB0}" destId="{8E289408-9899-4B50-B0DD-8471DC2EB6D0}" srcOrd="6" destOrd="0" parTransId="{05B70FB9-883B-488F-90E9-0E309083294F}" sibTransId="{5F12B5AC-A804-4699-BEAD-6C90BEA788AE}"/>
    <dgm:cxn modelId="{8400A785-3ABE-4918-9C37-3AFC88E28006}" type="presOf" srcId="{849811D1-4540-4E7F-BCF8-D3788FDD90EE}" destId="{E9AD8AA4-2C71-4BE0-B8EC-CADA9C85ED58}" srcOrd="0" destOrd="0" presId="urn:microsoft.com/office/officeart/2005/8/layout/bProcess3"/>
    <dgm:cxn modelId="{94833635-0B5B-44D6-8665-740419A5BDB3}" srcId="{AAD0317C-5B8D-4ED5-B987-7C46B3CF0CB0}" destId="{02320157-B319-4AD5-ADD6-0B561D327645}" srcOrd="1" destOrd="0" parTransId="{FD03612F-EBCF-4353-AA05-F1B771ED41EC}" sibTransId="{CF7C75E9-F0DB-4BBC-AF31-DFEC742ACE2C}"/>
    <dgm:cxn modelId="{46B95D70-91AA-493B-97EF-ADB865B7D9F1}" srcId="{AAD0317C-5B8D-4ED5-B987-7C46B3CF0CB0}" destId="{036A54A3-6CCC-4BCC-BFCD-29EFE1E5821F}" srcOrd="3" destOrd="0" parTransId="{178B02C3-8295-4878-9B5D-96D8534BCEFA}" sibTransId="{35167D04-F978-4195-830E-0B60178B74FE}"/>
    <dgm:cxn modelId="{E47C65A5-CE42-4C72-A336-CABA5806AEA5}" type="presOf" srcId="{FCA233D7-371A-44E4-8791-EDE1AEA33196}" destId="{28105065-5314-47B7-B4B3-C6CAEFD5A75F}" srcOrd="0" destOrd="0" presId="urn:microsoft.com/office/officeart/2005/8/layout/bProcess3"/>
    <dgm:cxn modelId="{6DCC8B72-D2E4-4CDB-9912-EF918DA8FC73}" type="presParOf" srcId="{59DE024F-AFF2-4589-B2B0-91F666213B1B}" destId="{28105065-5314-47B7-B4B3-C6CAEFD5A75F}" srcOrd="0" destOrd="0" presId="urn:microsoft.com/office/officeart/2005/8/layout/bProcess3"/>
    <dgm:cxn modelId="{69482D79-836D-4FD8-A8B3-EC40F7D21374}" type="presParOf" srcId="{59DE024F-AFF2-4589-B2B0-91F666213B1B}" destId="{288912FF-094E-4B85-ABEF-5286AD5AB2A6}" srcOrd="1" destOrd="0" presId="urn:microsoft.com/office/officeart/2005/8/layout/bProcess3"/>
    <dgm:cxn modelId="{2ECBF374-A2C1-47D1-BE32-68CD7CF59720}" type="presParOf" srcId="{288912FF-094E-4B85-ABEF-5286AD5AB2A6}" destId="{27248B35-E353-4CE8-9B6F-8B8EC2BD0EDA}" srcOrd="0" destOrd="0" presId="urn:microsoft.com/office/officeart/2005/8/layout/bProcess3"/>
    <dgm:cxn modelId="{D537465D-0271-4B35-ABC3-E198520BE436}" type="presParOf" srcId="{59DE024F-AFF2-4589-B2B0-91F666213B1B}" destId="{59DECA0A-59AC-47B7-B96E-245243A5CE91}" srcOrd="2" destOrd="0" presId="urn:microsoft.com/office/officeart/2005/8/layout/bProcess3"/>
    <dgm:cxn modelId="{8D5FB803-891F-4291-8364-F598456C0C7A}" type="presParOf" srcId="{59DE024F-AFF2-4589-B2B0-91F666213B1B}" destId="{CD00886C-CA8B-4966-811F-FC6845BC50A8}" srcOrd="3" destOrd="0" presId="urn:microsoft.com/office/officeart/2005/8/layout/bProcess3"/>
    <dgm:cxn modelId="{4BB60995-0D55-4593-9CD5-5E3002B493ED}" type="presParOf" srcId="{CD00886C-CA8B-4966-811F-FC6845BC50A8}" destId="{E57F7E8E-C564-4754-8E67-34A75ED9FE1E}" srcOrd="0" destOrd="0" presId="urn:microsoft.com/office/officeart/2005/8/layout/bProcess3"/>
    <dgm:cxn modelId="{266FCE03-8A4E-44E2-B83B-B587409227D7}" type="presParOf" srcId="{59DE024F-AFF2-4589-B2B0-91F666213B1B}" destId="{3CAD1045-BAF4-4996-9CF5-77D60D582529}" srcOrd="4" destOrd="0" presId="urn:microsoft.com/office/officeart/2005/8/layout/bProcess3"/>
    <dgm:cxn modelId="{CE0E745C-34B8-4F8F-81C1-5482EDE8B16A}" type="presParOf" srcId="{59DE024F-AFF2-4589-B2B0-91F666213B1B}" destId="{A86255E7-28C5-4FFC-B9AC-09D72B2B1EA3}" srcOrd="5" destOrd="0" presId="urn:microsoft.com/office/officeart/2005/8/layout/bProcess3"/>
    <dgm:cxn modelId="{93DD744B-0D43-4C0C-BA93-FD5ED7445D62}" type="presParOf" srcId="{A86255E7-28C5-4FFC-B9AC-09D72B2B1EA3}" destId="{FE1CF92B-E367-4FE7-95CB-5C85F1D15399}" srcOrd="0" destOrd="0" presId="urn:microsoft.com/office/officeart/2005/8/layout/bProcess3"/>
    <dgm:cxn modelId="{E4CF6711-30AB-4328-93EF-512542DA94E1}" type="presParOf" srcId="{59DE024F-AFF2-4589-B2B0-91F666213B1B}" destId="{BCB40345-20A9-42A9-A8D1-6F46B964B2A8}" srcOrd="6" destOrd="0" presId="urn:microsoft.com/office/officeart/2005/8/layout/bProcess3"/>
    <dgm:cxn modelId="{CF8080ED-346C-4438-83DE-9A47FC41A3F5}" type="presParOf" srcId="{59DE024F-AFF2-4589-B2B0-91F666213B1B}" destId="{ED6A8592-98B6-42DC-AAC1-5B9B8D0F2BDC}" srcOrd="7" destOrd="0" presId="urn:microsoft.com/office/officeart/2005/8/layout/bProcess3"/>
    <dgm:cxn modelId="{0A319C55-1B1C-4BC4-A438-DB9FE418588E}" type="presParOf" srcId="{ED6A8592-98B6-42DC-AAC1-5B9B8D0F2BDC}" destId="{53901B14-7419-45D5-B3F7-06B605996AF1}" srcOrd="0" destOrd="0" presId="urn:microsoft.com/office/officeart/2005/8/layout/bProcess3"/>
    <dgm:cxn modelId="{DB56C71C-1433-4285-A2D9-4B2BBDA31FBA}" type="presParOf" srcId="{59DE024F-AFF2-4589-B2B0-91F666213B1B}" destId="{B4164362-7673-43A0-A699-5FF400F84DFC}" srcOrd="8" destOrd="0" presId="urn:microsoft.com/office/officeart/2005/8/layout/bProcess3"/>
    <dgm:cxn modelId="{3577DDEE-266F-4AD1-91B8-9E868635DC15}" type="presParOf" srcId="{59DE024F-AFF2-4589-B2B0-91F666213B1B}" destId="{D5281B97-3A23-4271-A73C-2E4BB91EEC30}" srcOrd="9" destOrd="0" presId="urn:microsoft.com/office/officeart/2005/8/layout/bProcess3"/>
    <dgm:cxn modelId="{F0011088-E1A6-40A2-9B5E-0390094A9883}" type="presParOf" srcId="{D5281B97-3A23-4271-A73C-2E4BB91EEC30}" destId="{E8D0DA7F-8576-4A20-9C13-84D82FCB39D3}" srcOrd="0" destOrd="0" presId="urn:microsoft.com/office/officeart/2005/8/layout/bProcess3"/>
    <dgm:cxn modelId="{4B86F6D4-6634-4ACC-B487-B0EC7A5F6223}" type="presParOf" srcId="{59DE024F-AFF2-4589-B2B0-91F666213B1B}" destId="{2A81B4D1-9B36-4688-8A4E-8C551243877F}" srcOrd="10" destOrd="0" presId="urn:microsoft.com/office/officeart/2005/8/layout/bProcess3"/>
    <dgm:cxn modelId="{8F23BD08-71CC-4842-9F6A-2B8139211D8B}" type="presParOf" srcId="{59DE024F-AFF2-4589-B2B0-91F666213B1B}" destId="{E9AD8AA4-2C71-4BE0-B8EC-CADA9C85ED58}" srcOrd="11" destOrd="0" presId="urn:microsoft.com/office/officeart/2005/8/layout/bProcess3"/>
    <dgm:cxn modelId="{697ECBA1-1CAE-4CBB-9DD0-929321211DF7}" type="presParOf" srcId="{E9AD8AA4-2C71-4BE0-B8EC-CADA9C85ED58}" destId="{D560E3AC-23CD-4354-99BE-4498DFC6476F}" srcOrd="0" destOrd="0" presId="urn:microsoft.com/office/officeart/2005/8/layout/bProcess3"/>
    <dgm:cxn modelId="{31F63A7A-EAD6-4C86-9507-56E8B20FA08E}" type="presParOf" srcId="{59DE024F-AFF2-4589-B2B0-91F666213B1B}" destId="{39971E27-1B00-48F9-874A-4934FDF9622E}" srcOrd="1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AA7BD3-CCD6-43BF-B3EA-63AB5F5AA163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14FAFB-1621-4D34-8737-4420C2046A50}">
      <dsp:nvSpPr>
        <dsp:cNvPr id="0" name=""/>
        <dsp:cNvSpPr/>
      </dsp:nvSpPr>
      <dsp:spPr>
        <a:xfrm>
          <a:off x="304800" y="6459"/>
          <a:ext cx="4267200" cy="91512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tri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b="1" kern="1200" dirty="0" smtClean="0">
              <a:latin typeface="HY동녘B" pitchFamily="18" charset="-127"/>
              <a:ea typeface="HY동녘B" pitchFamily="18" charset="-127"/>
            </a:rPr>
            <a:t>1. </a:t>
          </a:r>
          <a:r>
            <a:rPr lang="ko-KR" altLang="en-US" sz="2400" b="1" kern="1200" dirty="0" smtClean="0">
              <a:latin typeface="HY동녘B" pitchFamily="18" charset="-127"/>
              <a:ea typeface="HY동녘B" pitchFamily="18" charset="-127"/>
            </a:rPr>
            <a:t>인력구성 및  업무분장</a:t>
          </a:r>
          <a:endParaRPr lang="ko-KR" altLang="en-US" sz="2400" b="1" kern="1200" dirty="0">
            <a:latin typeface="HY동녘B" pitchFamily="18" charset="-127"/>
            <a:ea typeface="HY동녘B" pitchFamily="18" charset="-127"/>
          </a:endParaRPr>
        </a:p>
      </dsp:txBody>
      <dsp:txXfrm>
        <a:off x="349472" y="51131"/>
        <a:ext cx="4177856" cy="825776"/>
      </dsp:txXfrm>
    </dsp:sp>
    <dsp:sp modelId="{336ABCB2-369A-44FB-90BF-FD71A383D671}">
      <dsp:nvSpPr>
        <dsp:cNvPr id="0" name=""/>
        <dsp:cNvSpPr/>
      </dsp:nvSpPr>
      <dsp:spPr>
        <a:xfrm>
          <a:off x="0" y="187017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E069D5-5269-4D19-BBD1-E1B8CDFE7F7C}">
      <dsp:nvSpPr>
        <dsp:cNvPr id="0" name=""/>
        <dsp:cNvSpPr/>
      </dsp:nvSpPr>
      <dsp:spPr>
        <a:xfrm>
          <a:off x="304800" y="1412619"/>
          <a:ext cx="4267200" cy="91512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tri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>
              <a:latin typeface="HY동녘B" pitchFamily="18" charset="-127"/>
              <a:ea typeface="HY동녘B" pitchFamily="18" charset="-127"/>
            </a:rPr>
            <a:t>2. </a:t>
          </a:r>
          <a:r>
            <a:rPr lang="ko-KR" altLang="en-US" sz="2400" kern="1200" dirty="0" smtClean="0">
              <a:latin typeface="HY동녘B" pitchFamily="18" charset="-127"/>
              <a:ea typeface="HY동녘B" pitchFamily="18" charset="-127"/>
            </a:rPr>
            <a:t>업무내용</a:t>
          </a:r>
          <a:endParaRPr lang="ko-KR" altLang="en-US" sz="2400" kern="1200" dirty="0">
            <a:latin typeface="HY동녘B" pitchFamily="18" charset="-127"/>
            <a:ea typeface="HY동녘B" pitchFamily="18" charset="-127"/>
          </a:endParaRPr>
        </a:p>
      </dsp:txBody>
      <dsp:txXfrm>
        <a:off x="349472" y="1457291"/>
        <a:ext cx="4177856" cy="825776"/>
      </dsp:txXfrm>
    </dsp:sp>
    <dsp:sp modelId="{C44E70B6-9E3F-4E1C-AE21-05331F027529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3672B7-085A-4B7B-9D26-3DD9366B10A1}">
      <dsp:nvSpPr>
        <dsp:cNvPr id="0" name=""/>
        <dsp:cNvSpPr/>
      </dsp:nvSpPr>
      <dsp:spPr>
        <a:xfrm>
          <a:off x="311694" y="2824087"/>
          <a:ext cx="4267200" cy="915120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tri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400" kern="1200" dirty="0" smtClean="0">
              <a:latin typeface="HY동녘B" pitchFamily="18" charset="-127"/>
              <a:ea typeface="HY동녘B" pitchFamily="18" charset="-127"/>
            </a:rPr>
            <a:t>3. </a:t>
          </a:r>
          <a:r>
            <a:rPr lang="ko-KR" altLang="en-US" sz="2400" kern="1200" dirty="0" smtClean="0">
              <a:latin typeface="HY동녘B" pitchFamily="18" charset="-127"/>
              <a:ea typeface="HY동녘B" pitchFamily="18" charset="-127"/>
            </a:rPr>
            <a:t>협조사항</a:t>
          </a:r>
          <a:endParaRPr lang="ko-KR" altLang="en-US" sz="2400" kern="1200" dirty="0">
            <a:latin typeface="HY동녘B" pitchFamily="18" charset="-127"/>
            <a:ea typeface="HY동녘B" pitchFamily="18" charset="-127"/>
          </a:endParaRPr>
        </a:p>
      </dsp:txBody>
      <dsp:txXfrm>
        <a:off x="356366" y="2868759"/>
        <a:ext cx="4177856" cy="825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E33914-3C01-4763-93B2-8EBA72E9E5AE}">
      <dsp:nvSpPr>
        <dsp:cNvPr id="0" name=""/>
        <dsp:cNvSpPr/>
      </dsp:nvSpPr>
      <dsp:spPr>
        <a:xfrm rot="5400000">
          <a:off x="4558585" y="-3073230"/>
          <a:ext cx="859764" cy="7294262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tri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경리업무 전반 관리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자금운영 계획 및 분석 등</a:t>
          </a:r>
          <a:endParaRPr lang="ko-KR" altLang="en-US" sz="1600" kern="1200" dirty="0">
            <a:latin typeface="HY동녘B" pitchFamily="18" charset="-127"/>
            <a:ea typeface="HY동녘B" pitchFamily="18" charset="-127"/>
          </a:endParaRPr>
        </a:p>
      </dsp:txBody>
      <dsp:txXfrm rot="-5400000">
        <a:off x="1341336" y="185989"/>
        <a:ext cx="7252292" cy="775824"/>
      </dsp:txXfrm>
    </dsp:sp>
    <dsp:sp modelId="{5ED4F26A-2FBF-4636-858F-54C7D6150031}">
      <dsp:nvSpPr>
        <dsp:cNvPr id="0" name=""/>
        <dsp:cNvSpPr/>
      </dsp:nvSpPr>
      <dsp:spPr>
        <a:xfrm>
          <a:off x="110594" y="2234"/>
          <a:ext cx="1228455" cy="1074705"/>
        </a:xfrm>
        <a:prstGeom prst="roundRect">
          <a:avLst/>
        </a:prstGeom>
        <a:solidFill>
          <a:schemeClr val="accent1">
            <a:lumMod val="7500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HY동녘B" pitchFamily="18" charset="-127"/>
              <a:ea typeface="HY동녘B" pitchFamily="18" charset="-127"/>
            </a:rPr>
            <a:t>팀     장</a:t>
          </a:r>
          <a:endParaRPr lang="en-US" altLang="ko-KR" sz="2000" kern="1200" dirty="0" smtClean="0">
            <a:latin typeface="HY동녘B" pitchFamily="18" charset="-127"/>
            <a:ea typeface="HY동녘B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HY동녘B" pitchFamily="18" charset="-127"/>
              <a:ea typeface="HY동녘B" pitchFamily="18" charset="-127"/>
            </a:rPr>
            <a:t>김 </a:t>
          </a:r>
          <a:r>
            <a:rPr lang="ko-KR" altLang="en-US" sz="2000" kern="1200" dirty="0" err="1" smtClean="0">
              <a:latin typeface="HY동녘B" pitchFamily="18" charset="-127"/>
              <a:ea typeface="HY동녘B" pitchFamily="18" charset="-127"/>
            </a:rPr>
            <a:t>숙</a:t>
          </a:r>
          <a:r>
            <a:rPr lang="ko-KR" altLang="en-US" sz="2000" kern="1200" dirty="0" smtClean="0">
              <a:latin typeface="HY동녘B" pitchFamily="18" charset="-127"/>
              <a:ea typeface="HY동녘B" pitchFamily="18" charset="-127"/>
            </a:rPr>
            <a:t> 자</a:t>
          </a:r>
          <a:endParaRPr lang="ko-KR" altLang="en-US" sz="2000" kern="1200" dirty="0">
            <a:latin typeface="HY동녘B" pitchFamily="18" charset="-127"/>
            <a:ea typeface="HY동녘B" pitchFamily="18" charset="-127"/>
          </a:endParaRPr>
        </a:p>
      </dsp:txBody>
      <dsp:txXfrm>
        <a:off x="163057" y="54697"/>
        <a:ext cx="1123529" cy="969779"/>
      </dsp:txXfrm>
    </dsp:sp>
    <dsp:sp modelId="{FA706762-D5EF-4F8E-AB89-62C723485126}">
      <dsp:nvSpPr>
        <dsp:cNvPr id="0" name=""/>
        <dsp:cNvSpPr/>
      </dsp:nvSpPr>
      <dsp:spPr>
        <a:xfrm rot="5400000">
          <a:off x="4560525" y="-2019499"/>
          <a:ext cx="859764" cy="7347043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tri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법인결산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(</a:t>
          </a:r>
          <a:r>
            <a:rPr lang="ko-KR" altLang="en-US" sz="1600" kern="1200" dirty="0" err="1" smtClean="0">
              <a:latin typeface="HY동녘B" pitchFamily="18" charset="-127"/>
              <a:ea typeface="HY동녘B" pitchFamily="18" charset="-127"/>
            </a:rPr>
            <a:t>재무제표및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 경영수지현황보고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), </a:t>
          </a:r>
          <a:r>
            <a:rPr lang="ko-KR" altLang="en-US" sz="1600" kern="1200" dirty="0" err="1" smtClean="0">
              <a:latin typeface="HY동녘B" pitchFamily="18" charset="-127"/>
              <a:ea typeface="HY동녘B" pitchFamily="18" charset="-127"/>
            </a:rPr>
            <a:t>현금지출등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 은행관련업무</a:t>
          </a:r>
          <a:endParaRPr lang="ko-KR" altLang="en-US" sz="1600" kern="1200" dirty="0">
            <a:latin typeface="HY동녘B" pitchFamily="18" charset="-127"/>
            <a:ea typeface="HY동녘B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의약품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u="sng" kern="1200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rPr>
            <a:t>여비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소모품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각종 관리비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(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통신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전기수도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 </a:t>
          </a:r>
          <a:r>
            <a:rPr lang="ko-KR" altLang="en-US" sz="1600" kern="1200" dirty="0" err="1" smtClean="0">
              <a:latin typeface="HY동녘B" pitchFamily="18" charset="-127"/>
              <a:ea typeface="HY동녘B" pitchFamily="18" charset="-127"/>
            </a:rPr>
            <a:t>세금과공과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보험료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지급임차료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지급수수료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)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도서인쇄비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의료분쟁비용 등</a:t>
          </a:r>
          <a:endParaRPr lang="ko-KR" altLang="en-US" sz="1600" kern="1200" dirty="0">
            <a:latin typeface="HY동녘B" pitchFamily="18" charset="-127"/>
            <a:ea typeface="HY동녘B" pitchFamily="18" charset="-127"/>
          </a:endParaRPr>
        </a:p>
      </dsp:txBody>
      <dsp:txXfrm rot="-5400000">
        <a:off x="1316886" y="1266110"/>
        <a:ext cx="7305073" cy="775824"/>
      </dsp:txXfrm>
    </dsp:sp>
    <dsp:sp modelId="{010D4F53-04AC-42B2-A898-55687313BCE3}">
      <dsp:nvSpPr>
        <dsp:cNvPr id="0" name=""/>
        <dsp:cNvSpPr/>
      </dsp:nvSpPr>
      <dsp:spPr>
        <a:xfrm>
          <a:off x="110594" y="1130675"/>
          <a:ext cx="1252238" cy="1074705"/>
        </a:xfrm>
        <a:prstGeom prst="roundRect">
          <a:avLst/>
        </a:prstGeom>
        <a:solidFill>
          <a:schemeClr val="accent1">
            <a:lumMod val="7500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HY동녘B" pitchFamily="18" charset="-127"/>
              <a:ea typeface="HY동녘B" pitchFamily="18" charset="-127"/>
            </a:rPr>
            <a:t>계     장</a:t>
          </a:r>
          <a:endParaRPr lang="en-US" altLang="ko-KR" sz="2000" kern="1200" dirty="0" smtClean="0">
            <a:latin typeface="HY동녘B" pitchFamily="18" charset="-127"/>
            <a:ea typeface="HY동녘B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HY동녘B" pitchFamily="18" charset="-127"/>
              <a:ea typeface="HY동녘B" pitchFamily="18" charset="-127"/>
            </a:rPr>
            <a:t>장 세 정</a:t>
          </a:r>
          <a:endParaRPr lang="ko-KR" altLang="en-US" sz="2000" kern="1200" dirty="0">
            <a:latin typeface="HY동녘B" pitchFamily="18" charset="-127"/>
            <a:ea typeface="HY동녘B" pitchFamily="18" charset="-127"/>
          </a:endParaRPr>
        </a:p>
      </dsp:txBody>
      <dsp:txXfrm>
        <a:off x="163057" y="1183138"/>
        <a:ext cx="1147312" cy="969779"/>
      </dsp:txXfrm>
    </dsp:sp>
    <dsp:sp modelId="{980B88B2-9FB9-4FC6-8ACE-6027AEFF9C6C}">
      <dsp:nvSpPr>
        <dsp:cNvPr id="0" name=""/>
        <dsp:cNvSpPr/>
      </dsp:nvSpPr>
      <dsp:spPr>
        <a:xfrm rot="5400000">
          <a:off x="4607623" y="-854388"/>
          <a:ext cx="859764" cy="7301713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tri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u="sng" kern="1200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rPr>
            <a:t>급여</a:t>
          </a:r>
          <a:r>
            <a:rPr lang="en-US" altLang="ko-KR" sz="1600" u="sng" kern="1200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rPr>
            <a:t>(</a:t>
          </a:r>
          <a:r>
            <a:rPr lang="ko-KR" altLang="en-US" sz="1600" u="sng" kern="1200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rPr>
            <a:t>연말정산 및 세무</a:t>
          </a:r>
          <a:r>
            <a:rPr lang="en-US" altLang="ko-KR" sz="1600" u="sng" kern="1200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rPr>
            <a:t>)</a:t>
          </a:r>
          <a:r>
            <a:rPr lang="en-US" altLang="ko-KR" sz="1600" u="sng" kern="1200" dirty="0" smtClean="0">
              <a:solidFill>
                <a:schemeClr val="tx1"/>
              </a:solidFill>
              <a:latin typeface="HY동녘B" pitchFamily="18" charset="-127"/>
              <a:ea typeface="HY동녘B" pitchFamily="18" charset="-127"/>
            </a:rPr>
            <a:t>,</a:t>
          </a:r>
          <a:r>
            <a:rPr lang="en-US" altLang="ko-KR" sz="1600" u="sng" kern="1200" dirty="0" smtClean="0">
              <a:solidFill>
                <a:srgbClr val="FF0000"/>
              </a:solidFill>
              <a:latin typeface="HY동녘B" pitchFamily="18" charset="-127"/>
              <a:ea typeface="HY동녘B" pitchFamily="18" charset="-127"/>
            </a:rPr>
            <a:t>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퇴직급여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퇴직예치금</a:t>
          </a:r>
          <a:endParaRPr lang="ko-KR" altLang="en-US" sz="1600" kern="1200" dirty="0">
            <a:latin typeface="HY동녘B" pitchFamily="18" charset="-127"/>
            <a:ea typeface="HY동녘B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의료장비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 급식재료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(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구내식당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장례식장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),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복리후생비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환경관리비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광고선전비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접대비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err="1" smtClean="0">
              <a:latin typeface="HY동녘B" pitchFamily="18" charset="-127"/>
              <a:ea typeface="HY동녘B" pitchFamily="18" charset="-127"/>
            </a:rPr>
            <a:t>행사비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err="1" smtClean="0">
              <a:latin typeface="HY동녘B" pitchFamily="18" charset="-127"/>
              <a:ea typeface="HY동녘B" pitchFamily="18" charset="-127"/>
            </a:rPr>
            <a:t>잡비등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  </a:t>
          </a:r>
          <a:endParaRPr lang="ko-KR" altLang="en-US" sz="1600" kern="1200" dirty="0">
            <a:latin typeface="HY동녘B" pitchFamily="18" charset="-127"/>
            <a:ea typeface="HY동녘B" pitchFamily="18" charset="-127"/>
          </a:endParaRPr>
        </a:p>
      </dsp:txBody>
      <dsp:txXfrm rot="-5400000">
        <a:off x="1386649" y="2408556"/>
        <a:ext cx="7259743" cy="775824"/>
      </dsp:txXfrm>
    </dsp:sp>
    <dsp:sp modelId="{957C2260-C0AC-47AE-A2D2-8A5202848CD2}">
      <dsp:nvSpPr>
        <dsp:cNvPr id="0" name=""/>
        <dsp:cNvSpPr/>
      </dsp:nvSpPr>
      <dsp:spPr>
        <a:xfrm>
          <a:off x="110594" y="2259115"/>
          <a:ext cx="1276054" cy="1074705"/>
        </a:xfrm>
        <a:prstGeom prst="roundRect">
          <a:avLst/>
        </a:prstGeom>
        <a:solidFill>
          <a:schemeClr val="accent1">
            <a:lumMod val="7500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HY동녘B" pitchFamily="18" charset="-127"/>
              <a:ea typeface="HY동녘B" pitchFamily="18" charset="-127"/>
            </a:rPr>
            <a:t>팀    원</a:t>
          </a:r>
          <a:endParaRPr lang="en-US" altLang="ko-KR" sz="2000" kern="1200" dirty="0" smtClean="0">
            <a:latin typeface="HY동녘B" pitchFamily="18" charset="-127"/>
            <a:ea typeface="HY동녘B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HY동녘B" pitchFamily="18" charset="-127"/>
              <a:ea typeface="HY동녘B" pitchFamily="18" charset="-127"/>
            </a:rPr>
            <a:t>서 영 란</a:t>
          </a:r>
          <a:endParaRPr lang="ko-KR" altLang="en-US" sz="2000" kern="1200" dirty="0">
            <a:latin typeface="HY동녘B" pitchFamily="18" charset="-127"/>
            <a:ea typeface="HY동녘B" pitchFamily="18" charset="-127"/>
          </a:endParaRPr>
        </a:p>
      </dsp:txBody>
      <dsp:txXfrm>
        <a:off x="163057" y="2311578"/>
        <a:ext cx="1171128" cy="969779"/>
      </dsp:txXfrm>
    </dsp:sp>
    <dsp:sp modelId="{6C1AEFDE-D00F-4575-B9FA-D063C64EDE8C}">
      <dsp:nvSpPr>
        <dsp:cNvPr id="0" name=""/>
        <dsp:cNvSpPr/>
      </dsp:nvSpPr>
      <dsp:spPr>
        <a:xfrm rot="5400000">
          <a:off x="4589012" y="255479"/>
          <a:ext cx="859764" cy="7338858"/>
        </a:xfrm>
        <a:prstGeom prst="round2Same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25400" cap="flat" cmpd="tri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각종 공사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 각종 보조금 관리 및 정산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 </a:t>
          </a:r>
          <a:endParaRPr lang="ko-KR" altLang="en-US" sz="1600" kern="1200" dirty="0">
            <a:latin typeface="HY동녘B" pitchFamily="18" charset="-127"/>
            <a:ea typeface="HY동녘B" pitchFamily="18" charset="-127"/>
          </a:endParaRPr>
        </a:p>
        <a:p>
          <a:pPr marL="171450" lvl="1" indent="-171450" algn="l" defTabSz="7112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진료재료비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시설장비 유지비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수선비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(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건물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장비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),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차량유지비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피복침구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장의용품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교육훈련비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연료비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smtClean="0">
              <a:latin typeface="HY동녘B" pitchFamily="18" charset="-127"/>
              <a:ea typeface="HY동녘B" pitchFamily="18" charset="-127"/>
            </a:rPr>
            <a:t>공기구비품</a:t>
          </a:r>
          <a:r>
            <a:rPr lang="en-US" altLang="ko-KR" sz="1600" kern="1200" dirty="0" smtClean="0">
              <a:latin typeface="HY동녘B" pitchFamily="18" charset="-127"/>
              <a:ea typeface="HY동녘B" pitchFamily="18" charset="-127"/>
            </a:rPr>
            <a:t>, </a:t>
          </a:r>
          <a:r>
            <a:rPr lang="ko-KR" altLang="en-US" sz="1600" kern="1200" dirty="0" err="1" smtClean="0">
              <a:latin typeface="HY동녘B" pitchFamily="18" charset="-127"/>
              <a:ea typeface="HY동녘B" pitchFamily="18" charset="-127"/>
            </a:rPr>
            <a:t>외주용역비</a:t>
          </a:r>
          <a:endParaRPr lang="ko-KR" altLang="en-US" sz="1600" kern="1200" dirty="0">
            <a:latin typeface="HY동녘B" pitchFamily="18" charset="-127"/>
            <a:ea typeface="HY동녘B" pitchFamily="18" charset="-127"/>
          </a:endParaRPr>
        </a:p>
      </dsp:txBody>
      <dsp:txXfrm rot="-5400000">
        <a:off x="1349465" y="3536996"/>
        <a:ext cx="7296888" cy="775824"/>
      </dsp:txXfrm>
    </dsp:sp>
    <dsp:sp modelId="{714C8DE9-45FE-46F8-8DBE-D2E2D471DBAB}">
      <dsp:nvSpPr>
        <dsp:cNvPr id="0" name=""/>
        <dsp:cNvSpPr/>
      </dsp:nvSpPr>
      <dsp:spPr>
        <a:xfrm>
          <a:off x="108844" y="3384375"/>
          <a:ext cx="1238870" cy="1074705"/>
        </a:xfrm>
        <a:prstGeom prst="roundRect">
          <a:avLst/>
        </a:prstGeom>
        <a:solidFill>
          <a:schemeClr val="accent1">
            <a:lumMod val="7500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HY동녘B" pitchFamily="18" charset="-127"/>
              <a:ea typeface="HY동녘B" pitchFamily="18" charset="-127"/>
            </a:rPr>
            <a:t>팀    원</a:t>
          </a:r>
          <a:endParaRPr lang="en-US" altLang="ko-KR" sz="2000" kern="1200" dirty="0" smtClean="0">
            <a:latin typeface="HY동녘B" pitchFamily="18" charset="-127"/>
            <a:ea typeface="HY동녘B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HY동녘B" pitchFamily="18" charset="-127"/>
              <a:ea typeface="HY동녘B" pitchFamily="18" charset="-127"/>
            </a:rPr>
            <a:t>전 준 상</a:t>
          </a:r>
          <a:endParaRPr lang="ko-KR" altLang="en-US" sz="2000" kern="1200" dirty="0">
            <a:latin typeface="HY동녘B" pitchFamily="18" charset="-127"/>
            <a:ea typeface="HY동녘B" pitchFamily="18" charset="-127"/>
          </a:endParaRPr>
        </a:p>
      </dsp:txBody>
      <dsp:txXfrm>
        <a:off x="161307" y="3436838"/>
        <a:ext cx="1133944" cy="9697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909A0-915D-4505-B67E-65FAE7AA2701}">
      <dsp:nvSpPr>
        <dsp:cNvPr id="0" name=""/>
        <dsp:cNvSpPr/>
      </dsp:nvSpPr>
      <dsp:spPr>
        <a:xfrm>
          <a:off x="165" y="65164"/>
          <a:ext cx="1889080" cy="110889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/>
            <a:t>예산배정</a:t>
          </a:r>
          <a:endParaRPr lang="ko-KR" altLang="en-US" sz="1800" b="1" kern="1200" dirty="0"/>
        </a:p>
      </dsp:txBody>
      <dsp:txXfrm>
        <a:off x="32644" y="97643"/>
        <a:ext cx="1824122" cy="1043941"/>
      </dsp:txXfrm>
    </dsp:sp>
    <dsp:sp modelId="{2E671FF7-A8D4-4F8D-8A75-A429DB22BCCB}">
      <dsp:nvSpPr>
        <dsp:cNvPr id="0" name=""/>
        <dsp:cNvSpPr/>
      </dsp:nvSpPr>
      <dsp:spPr>
        <a:xfrm>
          <a:off x="2074644" y="358371"/>
          <a:ext cx="446640" cy="522485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 w="19050">
          <a:solidFill>
            <a:srgbClr val="003399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500" kern="1200"/>
        </a:p>
      </dsp:txBody>
      <dsp:txXfrm>
        <a:off x="2074644" y="462868"/>
        <a:ext cx="312648" cy="313491"/>
      </dsp:txXfrm>
    </dsp:sp>
    <dsp:sp modelId="{046CD346-21EA-4415-AC3F-F316AC5BA152}">
      <dsp:nvSpPr>
        <dsp:cNvPr id="0" name=""/>
        <dsp:cNvSpPr/>
      </dsp:nvSpPr>
      <dsp:spPr>
        <a:xfrm>
          <a:off x="2731964" y="65164"/>
          <a:ext cx="2383250" cy="1108899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/>
            <a:t>품의요구서</a:t>
          </a:r>
          <a:r>
            <a:rPr lang="en-US" altLang="ko-KR" sz="1800" kern="1200" dirty="0" smtClean="0"/>
            <a:t>(</a:t>
          </a:r>
          <a:r>
            <a:rPr lang="ko-KR" altLang="en-US" sz="1800" b="1" kern="1200" dirty="0" smtClean="0"/>
            <a:t>요구부서</a:t>
          </a:r>
          <a:r>
            <a:rPr lang="en-US" altLang="ko-KR" sz="1800" kern="1200" dirty="0" smtClean="0"/>
            <a:t>)</a:t>
          </a:r>
          <a:r>
            <a:rPr lang="ko-KR" altLang="en-US" sz="1800" kern="1200" dirty="0" smtClean="0"/>
            <a:t> </a:t>
          </a:r>
          <a:endParaRPr lang="en-US" altLang="ko-KR" sz="1800" kern="1200" dirty="0" smtClean="0"/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/>
            <a:t>(</a:t>
          </a:r>
          <a:r>
            <a:rPr lang="ko-KR" altLang="en-US" sz="1800" b="1" kern="1200" dirty="0" smtClean="0"/>
            <a:t>추산</a:t>
          </a:r>
          <a:r>
            <a:rPr lang="en-US" altLang="ko-KR" sz="1800" kern="1200" dirty="0" smtClean="0"/>
            <a:t>-</a:t>
          </a:r>
          <a:r>
            <a:rPr lang="ko-KR" altLang="en-US" sz="1800" b="1" kern="1200" dirty="0" err="1" smtClean="0"/>
            <a:t>기획총무팀</a:t>
          </a:r>
          <a:r>
            <a:rPr lang="en-US" altLang="ko-KR" sz="1800" kern="1200" dirty="0" smtClean="0"/>
            <a:t>)</a:t>
          </a:r>
          <a:endParaRPr lang="ko-KR" altLang="en-US" sz="1800" kern="1200" dirty="0"/>
        </a:p>
      </dsp:txBody>
      <dsp:txXfrm>
        <a:off x="2764443" y="97643"/>
        <a:ext cx="2318292" cy="1043941"/>
      </dsp:txXfrm>
    </dsp:sp>
    <dsp:sp modelId="{C36DEDF6-2E88-44F8-96A7-B27ED83848F4}">
      <dsp:nvSpPr>
        <dsp:cNvPr id="0" name=""/>
        <dsp:cNvSpPr/>
      </dsp:nvSpPr>
      <dsp:spPr>
        <a:xfrm>
          <a:off x="5300613" y="358371"/>
          <a:ext cx="446640" cy="522485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 w="19050">
          <a:solidFill>
            <a:srgbClr val="003399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500" kern="1200"/>
        </a:p>
      </dsp:txBody>
      <dsp:txXfrm>
        <a:off x="5300613" y="462868"/>
        <a:ext cx="312648" cy="313491"/>
      </dsp:txXfrm>
    </dsp:sp>
    <dsp:sp modelId="{D6B4EB61-53F8-4DA0-B47B-F2F853A0E1E3}">
      <dsp:nvSpPr>
        <dsp:cNvPr id="0" name=""/>
        <dsp:cNvSpPr/>
      </dsp:nvSpPr>
      <dsp:spPr>
        <a:xfrm>
          <a:off x="5957933" y="81180"/>
          <a:ext cx="2106796" cy="1076867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/>
            <a:t>업체선정</a:t>
          </a:r>
          <a:r>
            <a:rPr lang="ko-KR" altLang="en-US" sz="1800" kern="1200" dirty="0" smtClean="0"/>
            <a:t> </a:t>
          </a:r>
          <a:r>
            <a:rPr lang="ko-KR" altLang="en-US" sz="1800" b="1" kern="1200" dirty="0" smtClean="0"/>
            <a:t>및 계약</a:t>
          </a:r>
          <a:endParaRPr lang="en-US" altLang="ko-KR" sz="1800" b="1" kern="1200" dirty="0" smtClean="0"/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/>
            <a:t>(</a:t>
          </a:r>
          <a:r>
            <a:rPr lang="ko-KR" altLang="en-US" sz="1800" b="1" kern="1200" dirty="0" err="1" smtClean="0"/>
            <a:t>경리팀</a:t>
          </a:r>
          <a:r>
            <a:rPr lang="en-US" altLang="ko-KR" sz="1800" kern="1200" dirty="0" smtClean="0"/>
            <a:t>)</a:t>
          </a:r>
        </a:p>
      </dsp:txBody>
      <dsp:txXfrm>
        <a:off x="5989473" y="112720"/>
        <a:ext cx="2043716" cy="1013787"/>
      </dsp:txXfrm>
    </dsp:sp>
    <dsp:sp modelId="{CB3B9B51-F1C6-4FB8-9490-727487F8B1EB}">
      <dsp:nvSpPr>
        <dsp:cNvPr id="0" name=""/>
        <dsp:cNvSpPr/>
      </dsp:nvSpPr>
      <dsp:spPr>
        <a:xfrm rot="5700910">
          <a:off x="6766769" y="1154374"/>
          <a:ext cx="385644" cy="522485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 w="19050">
          <a:solidFill>
            <a:srgbClr val="003399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500" kern="1200"/>
        </a:p>
      </dsp:txBody>
      <dsp:txXfrm rot="-5400000">
        <a:off x="6807902" y="1223016"/>
        <a:ext cx="313491" cy="269951"/>
      </dsp:txXfrm>
    </dsp:sp>
    <dsp:sp modelId="{278A0756-43BC-496A-814E-55C3C29F58B0}">
      <dsp:nvSpPr>
        <dsp:cNvPr id="0" name=""/>
        <dsp:cNvSpPr/>
      </dsp:nvSpPr>
      <dsp:spPr>
        <a:xfrm>
          <a:off x="5671406" y="1656217"/>
          <a:ext cx="2393489" cy="11899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/>
            <a:t>물품</a:t>
          </a:r>
          <a:r>
            <a:rPr lang="ko-KR" altLang="en-US" sz="1800" kern="1200" dirty="0" smtClean="0"/>
            <a:t> </a:t>
          </a:r>
          <a:r>
            <a:rPr lang="ko-KR" altLang="en-US" sz="1800" b="1" kern="1200" dirty="0" smtClean="0"/>
            <a:t>검수</a:t>
          </a:r>
          <a:endParaRPr lang="en-US" altLang="ko-KR" sz="1800" b="1" kern="1200" dirty="0" smtClean="0"/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/>
            <a:t>(</a:t>
          </a:r>
          <a:r>
            <a:rPr lang="ko-KR" altLang="en-US" sz="1800" b="1" kern="1200" dirty="0" err="1" smtClean="0"/>
            <a:t>요구부서및</a:t>
          </a:r>
          <a:r>
            <a:rPr lang="ko-KR" altLang="en-US" sz="1800" kern="1200" dirty="0" smtClean="0"/>
            <a:t> </a:t>
          </a:r>
          <a:r>
            <a:rPr lang="ko-KR" altLang="en-US" sz="1800" b="1" kern="1200" dirty="0" err="1" smtClean="0"/>
            <a:t>경리팀</a:t>
          </a:r>
          <a:r>
            <a:rPr lang="en-US" altLang="ko-KR" sz="1800" kern="1200" dirty="0" smtClean="0"/>
            <a:t>)</a:t>
          </a:r>
          <a:endParaRPr lang="ko-KR" altLang="en-US" sz="1800" kern="1200" dirty="0"/>
        </a:p>
      </dsp:txBody>
      <dsp:txXfrm>
        <a:off x="5706259" y="1691070"/>
        <a:ext cx="2323783" cy="1120259"/>
      </dsp:txXfrm>
    </dsp:sp>
    <dsp:sp modelId="{8692F3F9-27C8-4E0B-ADA4-7406F1C883BE}">
      <dsp:nvSpPr>
        <dsp:cNvPr id="0" name=""/>
        <dsp:cNvSpPr/>
      </dsp:nvSpPr>
      <dsp:spPr>
        <a:xfrm rot="10800000">
          <a:off x="5045563" y="1989956"/>
          <a:ext cx="442262" cy="522485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 w="19050">
          <a:solidFill>
            <a:srgbClr val="003399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500" kern="1200"/>
        </a:p>
      </dsp:txBody>
      <dsp:txXfrm rot="10800000">
        <a:off x="5178242" y="2094453"/>
        <a:ext cx="309583" cy="313491"/>
      </dsp:txXfrm>
    </dsp:sp>
    <dsp:sp modelId="{ABFED22A-FE91-4D8D-AC0C-478E963BF008}">
      <dsp:nvSpPr>
        <dsp:cNvPr id="0" name=""/>
        <dsp:cNvSpPr/>
      </dsp:nvSpPr>
      <dsp:spPr>
        <a:xfrm>
          <a:off x="2868948" y="1656217"/>
          <a:ext cx="1968000" cy="11899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/>
            <a:t>지출원인행위</a:t>
          </a:r>
          <a:endParaRPr lang="en-US" altLang="ko-KR" sz="1800" b="1" kern="1200" dirty="0" smtClean="0"/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/>
            <a:t>(</a:t>
          </a:r>
          <a:r>
            <a:rPr lang="ko-KR" altLang="en-US" sz="1800" b="1" kern="1200" dirty="0" err="1" smtClean="0"/>
            <a:t>경리팀</a:t>
          </a:r>
          <a:r>
            <a:rPr lang="en-US" altLang="ko-KR" sz="1800" kern="1200" dirty="0" smtClean="0"/>
            <a:t>)</a:t>
          </a:r>
          <a:endParaRPr lang="ko-KR" altLang="en-US" sz="1800" kern="1200" dirty="0"/>
        </a:p>
      </dsp:txBody>
      <dsp:txXfrm>
        <a:off x="2903801" y="1691070"/>
        <a:ext cx="1898294" cy="1120259"/>
      </dsp:txXfrm>
    </dsp:sp>
    <dsp:sp modelId="{634560B5-5B7C-463F-A694-2A59220833FA}">
      <dsp:nvSpPr>
        <dsp:cNvPr id="0" name=""/>
        <dsp:cNvSpPr/>
      </dsp:nvSpPr>
      <dsp:spPr>
        <a:xfrm rot="10800000">
          <a:off x="2230510" y="1989956"/>
          <a:ext cx="451163" cy="522485"/>
        </a:xfrm>
        <a:prstGeom prst="rightArrow">
          <a:avLst>
            <a:gd name="adj1" fmla="val 60000"/>
            <a:gd name="adj2" fmla="val 50000"/>
          </a:avLst>
        </a:prstGeom>
        <a:solidFill>
          <a:schemeClr val="tx2">
            <a:lumMod val="60000"/>
            <a:lumOff val="40000"/>
          </a:schemeClr>
        </a:solidFill>
        <a:ln w="19050">
          <a:solidFill>
            <a:srgbClr val="003399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500" kern="1200"/>
        </a:p>
      </dsp:txBody>
      <dsp:txXfrm rot="10800000">
        <a:off x="2365859" y="2094453"/>
        <a:ext cx="315814" cy="313491"/>
      </dsp:txXfrm>
    </dsp:sp>
    <dsp:sp modelId="{7A7C887D-70D9-4F12-82DF-B574493BF46B}">
      <dsp:nvSpPr>
        <dsp:cNvPr id="0" name=""/>
        <dsp:cNvSpPr/>
      </dsp:nvSpPr>
      <dsp:spPr>
        <a:xfrm>
          <a:off x="128617" y="1656217"/>
          <a:ext cx="1889080" cy="11899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285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/>
            <a:t>대금지급</a:t>
          </a:r>
          <a:endParaRPr lang="en-US" altLang="ko-KR" sz="1800" b="1" kern="1200" dirty="0" smtClean="0"/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kern="1200" dirty="0" smtClean="0"/>
            <a:t>(</a:t>
          </a:r>
          <a:r>
            <a:rPr lang="ko-KR" altLang="en-US" sz="1800" b="1" kern="1200" dirty="0" err="1" smtClean="0"/>
            <a:t>경리팀</a:t>
          </a:r>
          <a:r>
            <a:rPr lang="en-US" altLang="ko-KR" sz="1800" kern="1200" dirty="0" smtClean="0"/>
            <a:t>)</a:t>
          </a:r>
          <a:endParaRPr lang="ko-KR" altLang="en-US" sz="1800" kern="1200" dirty="0"/>
        </a:p>
      </dsp:txBody>
      <dsp:txXfrm>
        <a:off x="163470" y="1691070"/>
        <a:ext cx="1819374" cy="11202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9C394-DBFB-40DF-98EA-887801319B13}">
      <dsp:nvSpPr>
        <dsp:cNvPr id="0" name=""/>
        <dsp:cNvSpPr/>
      </dsp:nvSpPr>
      <dsp:spPr>
        <a:xfrm>
          <a:off x="0" y="4673049"/>
          <a:ext cx="7344816" cy="511369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solidFill>
                <a:schemeClr val="bg1"/>
              </a:solidFill>
            </a:rPr>
            <a:t> 3</a:t>
          </a:r>
          <a:r>
            <a:rPr lang="ko-KR" altLang="en-US" sz="1200" b="1" kern="1200" dirty="0" smtClean="0">
              <a:solidFill>
                <a:schemeClr val="bg1"/>
              </a:solidFill>
            </a:rPr>
            <a:t>월말</a:t>
          </a:r>
          <a:r>
            <a:rPr lang="en-US" altLang="ko-KR" sz="1200" b="1" kern="1200" dirty="0" smtClean="0">
              <a:solidFill>
                <a:schemeClr val="bg1"/>
              </a:solidFill>
            </a:rPr>
            <a:t>-</a:t>
          </a:r>
          <a:r>
            <a:rPr lang="ko-KR" altLang="en-US" sz="1200" b="1" kern="1200" dirty="0" smtClean="0">
              <a:solidFill>
                <a:schemeClr val="bg1"/>
              </a:solidFill>
            </a:rPr>
            <a:t>법인결산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신고및</a:t>
          </a:r>
          <a:r>
            <a:rPr lang="ko-KR" altLang="en-US" sz="1200" b="1" kern="1200" dirty="0" smtClean="0">
              <a:solidFill>
                <a:schemeClr val="bg1"/>
              </a:solidFill>
            </a:rPr>
            <a:t> 공고</a:t>
          </a:r>
          <a:r>
            <a:rPr lang="en-US" altLang="ko-KR" sz="1200" b="1" kern="1200" dirty="0" smtClean="0">
              <a:solidFill>
                <a:schemeClr val="bg1"/>
              </a:solidFill>
            </a:rPr>
            <a:t>(</a:t>
          </a:r>
          <a:r>
            <a:rPr lang="ko-KR" altLang="en-US" sz="1200" b="1" kern="1200" dirty="0" smtClean="0">
              <a:solidFill>
                <a:schemeClr val="bg1"/>
              </a:solidFill>
            </a:rPr>
            <a:t>보건복지부 결산서 제출</a:t>
          </a:r>
          <a:r>
            <a:rPr lang="en-US" altLang="ko-KR" sz="1200" b="1" kern="1200" dirty="0" smtClean="0">
              <a:solidFill>
                <a:schemeClr val="bg1"/>
              </a:solidFill>
            </a:rPr>
            <a:t>, </a:t>
          </a:r>
          <a:r>
            <a:rPr lang="ko-KR" altLang="en-US" sz="1200" b="1" kern="1200" dirty="0" smtClean="0">
              <a:solidFill>
                <a:schemeClr val="bg1"/>
              </a:solidFill>
            </a:rPr>
            <a:t>전라북도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도보게재및</a:t>
          </a:r>
          <a:r>
            <a:rPr lang="ko-KR" altLang="en-US" sz="1200" b="1" kern="1200" dirty="0" smtClean="0">
              <a:solidFill>
                <a:schemeClr val="bg1"/>
              </a:solidFill>
            </a:rPr>
            <a:t> 병원 홈페이지 게시</a:t>
          </a:r>
          <a:endParaRPr lang="ko-KR" altLang="en-US" sz="1200" b="1" kern="1200" dirty="0">
            <a:solidFill>
              <a:schemeClr val="bg1"/>
            </a:solidFill>
          </a:endParaRPr>
        </a:p>
      </dsp:txBody>
      <dsp:txXfrm>
        <a:off x="0" y="4673049"/>
        <a:ext cx="7344816" cy="511369"/>
      </dsp:txXfrm>
    </dsp:sp>
    <dsp:sp modelId="{23ECB01C-A57E-459A-8ED4-2E01CA9A0540}">
      <dsp:nvSpPr>
        <dsp:cNvPr id="0" name=""/>
        <dsp:cNvSpPr/>
      </dsp:nvSpPr>
      <dsp:spPr>
        <a:xfrm rot="10800000">
          <a:off x="0" y="3894234"/>
          <a:ext cx="7344816" cy="786486"/>
        </a:xfrm>
        <a:prstGeom prst="upArrowCallou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solidFill>
                <a:schemeClr val="bg1"/>
              </a:solidFill>
            </a:rPr>
            <a:t> 2</a:t>
          </a:r>
          <a:r>
            <a:rPr lang="ko-KR" altLang="en-US" sz="1200" b="1" kern="1200" dirty="0" smtClean="0">
              <a:solidFill>
                <a:schemeClr val="bg1"/>
              </a:solidFill>
            </a:rPr>
            <a:t>월말</a:t>
          </a:r>
          <a:r>
            <a:rPr lang="en-US" altLang="ko-KR" sz="1200" b="1" kern="1200" dirty="0" smtClean="0">
              <a:solidFill>
                <a:schemeClr val="bg1"/>
              </a:solidFill>
            </a:rPr>
            <a:t>-</a:t>
          </a:r>
          <a:r>
            <a:rPr lang="ko-KR" altLang="en-US" sz="1200" b="1" kern="1200" dirty="0" smtClean="0">
              <a:solidFill>
                <a:schemeClr val="bg1"/>
              </a:solidFill>
            </a:rPr>
            <a:t>이사회 결산보고 </a:t>
          </a:r>
          <a:r>
            <a:rPr lang="en-US" altLang="ko-KR" sz="1200" b="1" kern="1200" dirty="0" smtClean="0">
              <a:solidFill>
                <a:schemeClr val="bg1"/>
              </a:solidFill>
            </a:rPr>
            <a:t>: </a:t>
          </a:r>
          <a:r>
            <a:rPr lang="ko-KR" altLang="en-US" sz="1200" b="1" kern="1200" dirty="0" smtClean="0">
              <a:solidFill>
                <a:schemeClr val="bg1"/>
              </a:solidFill>
            </a:rPr>
            <a:t>이사회 의결 후 전라북도 지사 승인 요청</a:t>
          </a:r>
          <a:endParaRPr lang="ko-KR" altLang="en-US" sz="1200" b="1" kern="1200" dirty="0">
            <a:solidFill>
              <a:schemeClr val="bg1"/>
            </a:solidFill>
          </a:endParaRPr>
        </a:p>
      </dsp:txBody>
      <dsp:txXfrm rot="10800000">
        <a:off x="0" y="3894234"/>
        <a:ext cx="7344816" cy="511035"/>
      </dsp:txXfrm>
    </dsp:sp>
    <dsp:sp modelId="{A342E9CB-3162-4F43-BA23-0D91B33168B9}">
      <dsp:nvSpPr>
        <dsp:cNvPr id="0" name=""/>
        <dsp:cNvSpPr/>
      </dsp:nvSpPr>
      <dsp:spPr>
        <a:xfrm rot="10800000">
          <a:off x="0" y="3115418"/>
          <a:ext cx="7344816" cy="786486"/>
        </a:xfrm>
        <a:prstGeom prst="upArrowCallou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solidFill>
                <a:schemeClr val="bg1"/>
              </a:solidFill>
            </a:rPr>
            <a:t> 2</a:t>
          </a:r>
          <a:r>
            <a:rPr lang="ko-KR" altLang="en-US" sz="1200" b="1" kern="1200" dirty="0" smtClean="0">
              <a:solidFill>
                <a:schemeClr val="bg1"/>
              </a:solidFill>
            </a:rPr>
            <a:t>월초</a:t>
          </a:r>
          <a:r>
            <a:rPr lang="en-US" altLang="ko-KR" sz="1200" b="1" kern="1200" dirty="0" smtClean="0">
              <a:solidFill>
                <a:schemeClr val="bg1"/>
              </a:solidFill>
            </a:rPr>
            <a:t>-</a:t>
          </a:r>
          <a:r>
            <a:rPr lang="ko-KR" altLang="en-US" sz="1200" b="1" kern="1200" dirty="0" smtClean="0">
              <a:solidFill>
                <a:schemeClr val="bg1"/>
              </a:solidFill>
            </a:rPr>
            <a:t>외부 회계감사 </a:t>
          </a:r>
          <a:r>
            <a:rPr lang="en-US" altLang="ko-KR" sz="1200" b="1" kern="1200" dirty="0" smtClean="0">
              <a:solidFill>
                <a:schemeClr val="bg1"/>
              </a:solidFill>
            </a:rPr>
            <a:t>: </a:t>
          </a:r>
          <a:r>
            <a:rPr lang="ko-KR" altLang="en-US" sz="1200" b="1" kern="1200" dirty="0" smtClean="0">
              <a:solidFill>
                <a:schemeClr val="bg1"/>
              </a:solidFill>
            </a:rPr>
            <a:t>지정 공인회계사의 회계감사 실시</a:t>
          </a:r>
          <a:r>
            <a:rPr lang="en-US" altLang="ko-KR" sz="1200" b="1" kern="1200" dirty="0" smtClean="0">
              <a:solidFill>
                <a:schemeClr val="bg1"/>
              </a:solidFill>
            </a:rPr>
            <a:t>, </a:t>
          </a:r>
          <a:r>
            <a:rPr lang="ko-KR" altLang="en-US" sz="1200" b="1" kern="1200" dirty="0" smtClean="0">
              <a:solidFill>
                <a:schemeClr val="bg1"/>
              </a:solidFill>
            </a:rPr>
            <a:t>세무조정 실시</a:t>
          </a:r>
          <a:endParaRPr lang="ko-KR" altLang="en-US" sz="1200" b="1" kern="1200" dirty="0">
            <a:solidFill>
              <a:schemeClr val="bg1"/>
            </a:solidFill>
          </a:endParaRPr>
        </a:p>
      </dsp:txBody>
      <dsp:txXfrm rot="10800000">
        <a:off x="0" y="3115418"/>
        <a:ext cx="7344816" cy="511035"/>
      </dsp:txXfrm>
    </dsp:sp>
    <dsp:sp modelId="{65DE0027-E5D1-4868-838C-13577962471F}">
      <dsp:nvSpPr>
        <dsp:cNvPr id="0" name=""/>
        <dsp:cNvSpPr/>
      </dsp:nvSpPr>
      <dsp:spPr>
        <a:xfrm rot="10800000">
          <a:off x="0" y="2336603"/>
          <a:ext cx="7344816" cy="786486"/>
        </a:xfrm>
        <a:prstGeom prst="upArrowCallou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solidFill>
                <a:schemeClr val="bg1"/>
              </a:solidFill>
            </a:rPr>
            <a:t> 1</a:t>
          </a:r>
          <a:r>
            <a:rPr lang="ko-KR" altLang="en-US" sz="1200" b="1" kern="1200" dirty="0" smtClean="0">
              <a:solidFill>
                <a:schemeClr val="bg1"/>
              </a:solidFill>
            </a:rPr>
            <a:t>월말</a:t>
          </a:r>
          <a:r>
            <a:rPr lang="en-US" altLang="ko-KR" sz="1200" b="1" kern="1200" dirty="0" smtClean="0">
              <a:solidFill>
                <a:schemeClr val="bg1"/>
              </a:solidFill>
            </a:rPr>
            <a:t>~2</a:t>
          </a:r>
          <a:r>
            <a:rPr lang="ko-KR" altLang="en-US" sz="1200" b="1" kern="1200" dirty="0" smtClean="0">
              <a:solidFill>
                <a:schemeClr val="bg1"/>
              </a:solidFill>
            </a:rPr>
            <a:t>월초</a:t>
          </a:r>
          <a:r>
            <a:rPr lang="en-US" altLang="ko-KR" sz="1200" b="1" kern="1200" dirty="0" smtClean="0">
              <a:solidFill>
                <a:schemeClr val="bg1"/>
              </a:solidFill>
            </a:rPr>
            <a:t>-</a:t>
          </a:r>
          <a:r>
            <a:rPr lang="ko-KR" altLang="en-US" sz="1200" b="1" kern="1200" dirty="0" smtClean="0">
              <a:solidFill>
                <a:schemeClr val="bg1"/>
              </a:solidFill>
            </a:rPr>
            <a:t>결산서 작성 </a:t>
          </a:r>
          <a:r>
            <a:rPr lang="en-US" altLang="ko-KR" sz="1200" b="1" kern="1200" dirty="0" smtClean="0">
              <a:solidFill>
                <a:schemeClr val="bg1"/>
              </a:solidFill>
            </a:rPr>
            <a:t>: </a:t>
          </a:r>
          <a:r>
            <a:rPr lang="ko-KR" altLang="en-US" sz="1200" b="1" kern="1200" dirty="0" smtClean="0">
              <a:solidFill>
                <a:schemeClr val="bg1"/>
              </a:solidFill>
            </a:rPr>
            <a:t>각 부서 해당자료 요청</a:t>
          </a:r>
          <a:r>
            <a:rPr lang="en-US" altLang="ko-KR" sz="1200" b="1" kern="1200" dirty="0" smtClean="0">
              <a:solidFill>
                <a:schemeClr val="bg1"/>
              </a:solidFill>
            </a:rPr>
            <a:t>(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기획총무팀</a:t>
          </a:r>
          <a:r>
            <a:rPr lang="en-US" altLang="ko-KR" sz="1200" b="1" kern="1200" dirty="0" smtClean="0">
              <a:solidFill>
                <a:schemeClr val="bg1"/>
              </a:solidFill>
            </a:rPr>
            <a:t>,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원무심사팀</a:t>
          </a:r>
          <a:r>
            <a:rPr lang="en-US" altLang="ko-KR" sz="1200" b="1" kern="1200" dirty="0" smtClean="0">
              <a:solidFill>
                <a:schemeClr val="bg1"/>
              </a:solidFill>
            </a:rPr>
            <a:t>,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시설부대팀</a:t>
          </a:r>
          <a:r>
            <a:rPr lang="en-US" altLang="ko-KR" sz="1200" b="1" kern="1200" dirty="0" smtClean="0">
              <a:solidFill>
                <a:schemeClr val="bg1"/>
              </a:solidFill>
            </a:rPr>
            <a:t>)</a:t>
          </a:r>
          <a:endParaRPr lang="ko-KR" altLang="en-US" sz="1200" b="1" kern="1200" dirty="0">
            <a:solidFill>
              <a:schemeClr val="bg1"/>
            </a:solidFill>
          </a:endParaRPr>
        </a:p>
      </dsp:txBody>
      <dsp:txXfrm rot="10800000">
        <a:off x="0" y="2336603"/>
        <a:ext cx="7344816" cy="511035"/>
      </dsp:txXfrm>
    </dsp:sp>
    <dsp:sp modelId="{DAEC5AB4-0C48-4346-9E98-DA171B047B6F}">
      <dsp:nvSpPr>
        <dsp:cNvPr id="0" name=""/>
        <dsp:cNvSpPr/>
      </dsp:nvSpPr>
      <dsp:spPr>
        <a:xfrm rot="10800000">
          <a:off x="0" y="1557787"/>
          <a:ext cx="7344816" cy="786486"/>
        </a:xfrm>
        <a:prstGeom prst="upArrowCallou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solidFill>
                <a:schemeClr val="bg1"/>
              </a:solidFill>
            </a:rPr>
            <a:t> 1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월중</a:t>
          </a:r>
          <a:r>
            <a:rPr lang="en-US" altLang="ko-KR" sz="1200" b="1" kern="1200" dirty="0" smtClean="0">
              <a:solidFill>
                <a:schemeClr val="bg1"/>
              </a:solidFill>
            </a:rPr>
            <a:t>-</a:t>
          </a:r>
          <a:r>
            <a:rPr lang="ko-KR" altLang="en-US" sz="1200" b="1" kern="1200" dirty="0" smtClean="0">
              <a:solidFill>
                <a:schemeClr val="bg1"/>
              </a:solidFill>
            </a:rPr>
            <a:t>고정자산 감가상각비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계상</a:t>
          </a:r>
          <a:r>
            <a:rPr lang="ko-KR" altLang="en-US" sz="1200" b="1" kern="1200" dirty="0" smtClean="0">
              <a:solidFill>
                <a:schemeClr val="bg1"/>
              </a:solidFill>
            </a:rPr>
            <a:t> </a:t>
          </a:r>
          <a:r>
            <a:rPr lang="en-US" altLang="ko-KR" sz="1200" b="1" kern="1200" dirty="0" smtClean="0">
              <a:solidFill>
                <a:schemeClr val="bg1"/>
              </a:solidFill>
            </a:rPr>
            <a:t>: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상각대상</a:t>
          </a:r>
          <a:r>
            <a:rPr lang="ko-KR" altLang="en-US" sz="1200" b="1" kern="1200" dirty="0" smtClean="0">
              <a:solidFill>
                <a:schemeClr val="bg1"/>
              </a:solidFill>
            </a:rPr>
            <a:t> 자산의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취득및</a:t>
          </a:r>
          <a:r>
            <a:rPr lang="ko-KR" altLang="en-US" sz="1200" b="1" kern="1200" dirty="0" smtClean="0">
              <a:solidFill>
                <a:schemeClr val="bg1"/>
              </a:solidFill>
            </a:rPr>
            <a:t> 폐기내역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계상</a:t>
          </a:r>
          <a:r>
            <a:rPr lang="en-US" altLang="ko-KR" sz="1200" b="1" kern="1200" dirty="0" smtClean="0">
              <a:solidFill>
                <a:schemeClr val="bg1"/>
              </a:solidFill>
            </a:rPr>
            <a:t>,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당해년도</a:t>
          </a:r>
          <a:r>
            <a:rPr lang="ko-KR" altLang="en-US" sz="1200" b="1" kern="1200" dirty="0" smtClean="0">
              <a:solidFill>
                <a:schemeClr val="bg1"/>
              </a:solidFill>
            </a:rPr>
            <a:t> 감가상각비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계상</a:t>
          </a:r>
          <a:endParaRPr lang="ko-KR" altLang="en-US" sz="1200" b="1" kern="1200" dirty="0">
            <a:solidFill>
              <a:schemeClr val="bg1"/>
            </a:solidFill>
          </a:endParaRPr>
        </a:p>
      </dsp:txBody>
      <dsp:txXfrm rot="10800000">
        <a:off x="0" y="1557787"/>
        <a:ext cx="7344816" cy="511035"/>
      </dsp:txXfrm>
    </dsp:sp>
    <dsp:sp modelId="{EFE41EA5-87C7-4CC3-A4C3-8071EE679E89}">
      <dsp:nvSpPr>
        <dsp:cNvPr id="0" name=""/>
        <dsp:cNvSpPr/>
      </dsp:nvSpPr>
      <dsp:spPr>
        <a:xfrm rot="10800000">
          <a:off x="0" y="778972"/>
          <a:ext cx="7344816" cy="786486"/>
        </a:xfrm>
        <a:prstGeom prst="upArrowCallou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solidFill>
                <a:schemeClr val="bg1"/>
              </a:solidFill>
            </a:rPr>
            <a:t> 1</a:t>
          </a:r>
          <a:r>
            <a:rPr lang="ko-KR" altLang="en-US" sz="1200" b="1" kern="1200" dirty="0" smtClean="0">
              <a:solidFill>
                <a:schemeClr val="bg1"/>
              </a:solidFill>
            </a:rPr>
            <a:t>월초</a:t>
          </a:r>
          <a:r>
            <a:rPr lang="en-US" altLang="ko-KR" sz="1200" b="1" kern="1200" dirty="0" smtClean="0">
              <a:solidFill>
                <a:schemeClr val="bg1"/>
              </a:solidFill>
            </a:rPr>
            <a:t>-</a:t>
          </a:r>
          <a:r>
            <a:rPr lang="ko-KR" altLang="en-US" sz="1200" b="1" kern="1200" dirty="0" smtClean="0">
              <a:solidFill>
                <a:schemeClr val="bg1"/>
              </a:solidFill>
            </a:rPr>
            <a:t>재고자산 조사 </a:t>
          </a:r>
          <a:r>
            <a:rPr lang="en-US" altLang="ko-KR" sz="1200" b="1" kern="1200" dirty="0" smtClean="0">
              <a:solidFill>
                <a:schemeClr val="bg1"/>
              </a:solidFill>
            </a:rPr>
            <a:t>: </a:t>
          </a:r>
          <a:r>
            <a:rPr lang="ko-KR" altLang="en-US" sz="1200" b="1" kern="1200" dirty="0" smtClean="0">
              <a:solidFill>
                <a:schemeClr val="bg1"/>
              </a:solidFill>
            </a:rPr>
            <a:t>재고자산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구입액과</a:t>
          </a:r>
          <a:r>
            <a:rPr lang="ko-KR" altLang="en-US" sz="1200" b="1" kern="1200" dirty="0" smtClean="0">
              <a:solidFill>
                <a:schemeClr val="bg1"/>
              </a:solidFill>
            </a:rPr>
            <a:t> 사용내역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요구및</a:t>
          </a:r>
          <a:r>
            <a:rPr lang="ko-KR" altLang="en-US" sz="1200" b="1" kern="1200" dirty="0" smtClean="0">
              <a:solidFill>
                <a:schemeClr val="bg1"/>
              </a:solidFill>
            </a:rPr>
            <a:t> 재고실사 조사</a:t>
          </a:r>
          <a:endParaRPr lang="ko-KR" altLang="en-US" sz="1200" b="1" kern="1200" dirty="0">
            <a:solidFill>
              <a:schemeClr val="bg1"/>
            </a:solidFill>
          </a:endParaRPr>
        </a:p>
      </dsp:txBody>
      <dsp:txXfrm rot="10800000">
        <a:off x="0" y="778972"/>
        <a:ext cx="7344816" cy="511035"/>
      </dsp:txXfrm>
    </dsp:sp>
    <dsp:sp modelId="{E7A14869-2367-4C48-BB98-23224C3C072C}">
      <dsp:nvSpPr>
        <dsp:cNvPr id="0" name=""/>
        <dsp:cNvSpPr/>
      </dsp:nvSpPr>
      <dsp:spPr>
        <a:xfrm rot="10800000">
          <a:off x="0" y="156"/>
          <a:ext cx="7344816" cy="786486"/>
        </a:xfrm>
        <a:prstGeom prst="upArrowCallou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l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solidFill>
                <a:schemeClr val="bg1"/>
              </a:solidFill>
            </a:rPr>
            <a:t> 12/31-</a:t>
          </a:r>
          <a:r>
            <a:rPr lang="ko-KR" altLang="en-US" sz="1200" b="1" kern="1200" dirty="0" smtClean="0">
              <a:solidFill>
                <a:schemeClr val="bg1"/>
              </a:solidFill>
            </a:rPr>
            <a:t>예산회계 마감 </a:t>
          </a:r>
          <a:r>
            <a:rPr lang="en-US" altLang="ko-KR" sz="1200" b="1" kern="1200" dirty="0" smtClean="0">
              <a:solidFill>
                <a:schemeClr val="bg1"/>
              </a:solidFill>
            </a:rPr>
            <a:t>: 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현금이월액</a:t>
          </a:r>
          <a:r>
            <a:rPr lang="ko-KR" altLang="en-US" sz="1200" b="1" kern="1200" dirty="0" smtClean="0">
              <a:solidFill>
                <a:schemeClr val="bg1"/>
              </a:solidFill>
            </a:rPr>
            <a:t> 확정</a:t>
          </a:r>
          <a:r>
            <a:rPr lang="en-US" altLang="ko-KR" sz="1200" b="1" kern="1200" dirty="0" smtClean="0">
              <a:solidFill>
                <a:schemeClr val="bg1"/>
              </a:solidFill>
            </a:rPr>
            <a:t>, </a:t>
          </a:r>
          <a:r>
            <a:rPr lang="ko-KR" altLang="en-US" sz="1200" b="1" kern="1200" dirty="0" smtClean="0">
              <a:solidFill>
                <a:schemeClr val="bg1"/>
              </a:solidFill>
            </a:rPr>
            <a:t>수입상황보고서</a:t>
          </a:r>
          <a:r>
            <a:rPr lang="en-US" altLang="ko-KR" sz="1200" b="1" kern="1200" dirty="0" smtClean="0">
              <a:solidFill>
                <a:schemeClr val="bg1"/>
              </a:solidFill>
            </a:rPr>
            <a:t>(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원무심사팀</a:t>
          </a:r>
          <a:r>
            <a:rPr lang="en-US" altLang="ko-KR" sz="1200" b="1" kern="1200" dirty="0" smtClean="0">
              <a:solidFill>
                <a:schemeClr val="bg1"/>
              </a:solidFill>
            </a:rPr>
            <a:t>), </a:t>
          </a:r>
          <a:r>
            <a:rPr lang="ko-KR" altLang="en-US" sz="1200" b="1" kern="1200" dirty="0" smtClean="0">
              <a:solidFill>
                <a:schemeClr val="bg1"/>
              </a:solidFill>
            </a:rPr>
            <a:t>지출상황보고서</a:t>
          </a:r>
          <a:r>
            <a:rPr lang="en-US" altLang="ko-KR" sz="1200" b="1" kern="1200" dirty="0" smtClean="0">
              <a:solidFill>
                <a:schemeClr val="bg1"/>
              </a:solidFill>
            </a:rPr>
            <a:t>(</a:t>
          </a:r>
          <a:r>
            <a:rPr lang="ko-KR" altLang="en-US" sz="1200" b="1" kern="1200" dirty="0" err="1" smtClean="0">
              <a:solidFill>
                <a:schemeClr val="bg1"/>
              </a:solidFill>
            </a:rPr>
            <a:t>경리팀</a:t>
          </a:r>
          <a:r>
            <a:rPr lang="en-US" altLang="ko-KR" sz="1200" b="1" kern="1200" dirty="0" smtClean="0">
              <a:solidFill>
                <a:schemeClr val="bg1"/>
              </a:solidFill>
            </a:rPr>
            <a:t>)</a:t>
          </a:r>
          <a:endParaRPr lang="ko-KR" altLang="en-US" sz="1200" b="1" kern="1200" dirty="0">
            <a:solidFill>
              <a:schemeClr val="bg1"/>
            </a:solidFill>
          </a:endParaRPr>
        </a:p>
      </dsp:txBody>
      <dsp:txXfrm rot="10800000">
        <a:off x="0" y="156"/>
        <a:ext cx="7344816" cy="5110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8912FF-094E-4B85-ABEF-5286AD5AB2A6}">
      <dsp:nvSpPr>
        <dsp:cNvPr id="0" name=""/>
        <dsp:cNvSpPr/>
      </dsp:nvSpPr>
      <dsp:spPr>
        <a:xfrm>
          <a:off x="1613710" y="729703"/>
          <a:ext cx="35776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7762" y="45720"/>
              </a:lnTo>
            </a:path>
          </a:pathLst>
        </a:custGeom>
        <a:noFill/>
        <a:ln w="50800" cap="flat" cmpd="sng" algn="ctr">
          <a:solidFill>
            <a:schemeClr val="accent1">
              <a:lumMod val="7500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1782882" y="773481"/>
        <a:ext cx="19418" cy="3883"/>
      </dsp:txXfrm>
    </dsp:sp>
    <dsp:sp modelId="{28105065-5314-47B7-B4B3-C6CAEFD5A75F}">
      <dsp:nvSpPr>
        <dsp:cNvPr id="0" name=""/>
        <dsp:cNvSpPr/>
      </dsp:nvSpPr>
      <dsp:spPr>
        <a:xfrm>
          <a:off x="2726" y="268864"/>
          <a:ext cx="1612783" cy="101311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+mn-lt"/>
            </a:rPr>
            <a:t>12.25~12.31</a:t>
          </a:r>
        </a:p>
        <a:p>
          <a:pPr lvl="0" algn="ctr" defTabSz="53340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latin typeface="+mn-lt"/>
            </a:rPr>
            <a:t>연말정산 담당자교육</a:t>
          </a:r>
          <a:endParaRPr lang="ko-KR" altLang="en-US" sz="1200" b="1" kern="1200" dirty="0">
            <a:latin typeface="+mn-lt"/>
          </a:endParaRPr>
        </a:p>
      </dsp:txBody>
      <dsp:txXfrm>
        <a:off x="2726" y="268864"/>
        <a:ext cx="1612783" cy="1013118"/>
      </dsp:txXfrm>
    </dsp:sp>
    <dsp:sp modelId="{CD00886C-CA8B-4966-811F-FC6845BC50A8}">
      <dsp:nvSpPr>
        <dsp:cNvPr id="0" name=""/>
        <dsp:cNvSpPr/>
      </dsp:nvSpPr>
      <dsp:spPr>
        <a:xfrm>
          <a:off x="4369714" y="729703"/>
          <a:ext cx="35776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7762" y="45720"/>
              </a:lnTo>
            </a:path>
          </a:pathLst>
        </a:custGeom>
        <a:noFill/>
        <a:ln w="50800" cap="flat" cmpd="sng" algn="ctr">
          <a:solidFill>
            <a:schemeClr val="accent1">
              <a:lumMod val="7500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4538886" y="773481"/>
        <a:ext cx="19418" cy="3883"/>
      </dsp:txXfrm>
    </dsp:sp>
    <dsp:sp modelId="{59DECA0A-59AC-47B7-B96E-245243A5CE91}">
      <dsp:nvSpPr>
        <dsp:cNvPr id="0" name=""/>
        <dsp:cNvSpPr/>
      </dsp:nvSpPr>
      <dsp:spPr>
        <a:xfrm>
          <a:off x="2003872" y="268864"/>
          <a:ext cx="2367641" cy="101311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100" b="1" kern="1200" dirty="0" smtClean="0">
              <a:latin typeface="+mn-lt"/>
            </a:rPr>
            <a:t>1.16~1.25</a:t>
          </a:r>
        </a:p>
        <a:p>
          <a:pPr lvl="0" algn="ctr" defTabSz="48895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b="1" kern="1200" dirty="0" smtClean="0">
              <a:latin typeface="+mn-lt"/>
            </a:rPr>
            <a:t>전산자료 입력</a:t>
          </a:r>
          <a:endParaRPr lang="en-US" altLang="ko-KR" sz="1100" b="1" kern="1200" dirty="0" smtClean="0">
            <a:latin typeface="+mn-lt"/>
          </a:endParaRPr>
        </a:p>
        <a:p>
          <a:pPr lvl="0" algn="ctr" defTabSz="48895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100" b="1" kern="1200" dirty="0" smtClean="0">
              <a:latin typeface="+mn-lt"/>
            </a:rPr>
            <a:t>(</a:t>
          </a:r>
          <a:r>
            <a:rPr lang="ko-KR" altLang="en-US" sz="1100" b="1" kern="1200" dirty="0" err="1" smtClean="0">
              <a:latin typeface="+mn-lt"/>
            </a:rPr>
            <a:t>홈텍스에</a:t>
          </a:r>
          <a:r>
            <a:rPr lang="ko-KR" altLang="en-US" sz="1100" b="1" kern="1200" dirty="0" smtClean="0">
              <a:latin typeface="+mn-lt"/>
            </a:rPr>
            <a:t> 접속 개인별자료 업로드</a:t>
          </a:r>
          <a:r>
            <a:rPr lang="en-US" altLang="ko-KR" sz="1100" b="1" kern="1200" dirty="0" smtClean="0">
              <a:latin typeface="+mn-lt"/>
            </a:rPr>
            <a:t>)</a:t>
          </a:r>
          <a:endParaRPr lang="ko-KR" altLang="en-US" sz="1100" b="1" kern="1200" dirty="0">
            <a:latin typeface="+mn-lt"/>
          </a:endParaRPr>
        </a:p>
      </dsp:txBody>
      <dsp:txXfrm>
        <a:off x="2003872" y="268864"/>
        <a:ext cx="2367641" cy="1013118"/>
      </dsp:txXfrm>
    </dsp:sp>
    <dsp:sp modelId="{A86255E7-28C5-4FFC-B9AC-09D72B2B1EA3}">
      <dsp:nvSpPr>
        <dsp:cNvPr id="0" name=""/>
        <dsp:cNvSpPr/>
      </dsp:nvSpPr>
      <dsp:spPr>
        <a:xfrm>
          <a:off x="6446608" y="729703"/>
          <a:ext cx="35776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7762" y="45720"/>
              </a:lnTo>
            </a:path>
          </a:pathLst>
        </a:custGeom>
        <a:noFill/>
        <a:ln w="50800" cap="flat" cmpd="sng" algn="ctr">
          <a:solidFill>
            <a:schemeClr val="accent1">
              <a:lumMod val="7500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6615780" y="773481"/>
        <a:ext cx="19418" cy="3883"/>
      </dsp:txXfrm>
    </dsp:sp>
    <dsp:sp modelId="{3CAD1045-BAF4-4996-9CF5-77D60D582529}">
      <dsp:nvSpPr>
        <dsp:cNvPr id="0" name=""/>
        <dsp:cNvSpPr/>
      </dsp:nvSpPr>
      <dsp:spPr>
        <a:xfrm>
          <a:off x="4759876" y="268864"/>
          <a:ext cx="1688531" cy="101311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100" b="1" kern="1200" dirty="0" smtClean="0">
              <a:latin typeface="+mn-lt"/>
            </a:rPr>
            <a:t>2.5~2.10</a:t>
          </a:r>
        </a:p>
        <a:p>
          <a:pPr lvl="0" algn="ctr" defTabSz="488950" latinLnBrk="1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b="1" kern="1200" dirty="0" smtClean="0">
              <a:latin typeface="+mn-lt"/>
            </a:rPr>
            <a:t>연말정산 세액 확인작업</a:t>
          </a:r>
          <a:r>
            <a:rPr lang="en-US" altLang="ko-KR" sz="1100" b="1" kern="1200" dirty="0" smtClean="0">
              <a:latin typeface="+mn-lt"/>
            </a:rPr>
            <a:t>(</a:t>
          </a:r>
          <a:r>
            <a:rPr lang="ko-KR" altLang="en-US" sz="1100" b="1" kern="1200" dirty="0" smtClean="0">
              <a:latin typeface="+mn-lt"/>
            </a:rPr>
            <a:t>개인별</a:t>
          </a:r>
          <a:r>
            <a:rPr lang="en-US" altLang="ko-KR" sz="1100" b="1" kern="1200" dirty="0" smtClean="0">
              <a:latin typeface="+mn-lt"/>
            </a:rPr>
            <a:t>)</a:t>
          </a:r>
          <a:endParaRPr lang="ko-KR" altLang="en-US" sz="1100" b="1" kern="1200" dirty="0">
            <a:latin typeface="+mn-lt"/>
          </a:endParaRPr>
        </a:p>
      </dsp:txBody>
      <dsp:txXfrm>
        <a:off x="4759876" y="268864"/>
        <a:ext cx="1688531" cy="1013118"/>
      </dsp:txXfrm>
    </dsp:sp>
    <dsp:sp modelId="{ED6A8592-98B6-42DC-AAC1-5B9B8D0F2BDC}">
      <dsp:nvSpPr>
        <dsp:cNvPr id="0" name=""/>
        <dsp:cNvSpPr/>
      </dsp:nvSpPr>
      <dsp:spPr>
        <a:xfrm>
          <a:off x="1156187" y="1280182"/>
          <a:ext cx="6437297" cy="357762"/>
        </a:xfrm>
        <a:custGeom>
          <a:avLst/>
          <a:gdLst/>
          <a:ahLst/>
          <a:cxnLst/>
          <a:rect l="0" t="0" r="0" b="0"/>
          <a:pathLst>
            <a:path>
              <a:moveTo>
                <a:pt x="6437297" y="0"/>
              </a:moveTo>
              <a:lnTo>
                <a:pt x="6437297" y="195981"/>
              </a:lnTo>
              <a:lnTo>
                <a:pt x="0" y="195981"/>
              </a:lnTo>
              <a:lnTo>
                <a:pt x="0" y="357762"/>
              </a:lnTo>
            </a:path>
          </a:pathLst>
        </a:custGeom>
        <a:noFill/>
        <a:ln w="50800" cap="flat" cmpd="sng" algn="ctr">
          <a:solidFill>
            <a:schemeClr val="accent1">
              <a:lumMod val="7500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4213611" y="1457122"/>
        <a:ext cx="322450" cy="3883"/>
      </dsp:txXfrm>
    </dsp:sp>
    <dsp:sp modelId="{BCB40345-20A9-42A9-A8D1-6F46B964B2A8}">
      <dsp:nvSpPr>
        <dsp:cNvPr id="0" name=""/>
        <dsp:cNvSpPr/>
      </dsp:nvSpPr>
      <dsp:spPr>
        <a:xfrm>
          <a:off x="6836770" y="268864"/>
          <a:ext cx="1513430" cy="101311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100" b="1" kern="1200" dirty="0" smtClean="0">
              <a:latin typeface="+mn-lt"/>
            </a:rPr>
            <a:t>2.10~2.15</a:t>
          </a:r>
        </a:p>
        <a:p>
          <a:pPr lvl="0" algn="ctr" defTabSz="48895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100" b="1" kern="1200" dirty="0" smtClean="0">
              <a:latin typeface="+mn-lt"/>
            </a:rPr>
            <a:t>연말정산 세액 확정</a:t>
          </a:r>
          <a:endParaRPr lang="ko-KR" altLang="en-US" sz="1100" b="1" kern="1200" dirty="0">
            <a:latin typeface="+mn-lt"/>
          </a:endParaRPr>
        </a:p>
      </dsp:txBody>
      <dsp:txXfrm>
        <a:off x="6836770" y="268864"/>
        <a:ext cx="1513430" cy="1013118"/>
      </dsp:txXfrm>
    </dsp:sp>
    <dsp:sp modelId="{D5281B97-3A23-4271-A73C-2E4BB91EEC30}">
      <dsp:nvSpPr>
        <dsp:cNvPr id="0" name=""/>
        <dsp:cNvSpPr/>
      </dsp:nvSpPr>
      <dsp:spPr>
        <a:xfrm>
          <a:off x="2307849" y="2131184"/>
          <a:ext cx="35776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7762" y="45720"/>
              </a:lnTo>
            </a:path>
          </a:pathLst>
        </a:custGeom>
        <a:noFill/>
        <a:ln w="50800" cap="flat" cmpd="sng" algn="ctr">
          <a:solidFill>
            <a:schemeClr val="accent1">
              <a:lumMod val="7500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2477021" y="2174962"/>
        <a:ext cx="19418" cy="3883"/>
      </dsp:txXfrm>
    </dsp:sp>
    <dsp:sp modelId="{B4164362-7673-43A0-A699-5FF400F84DFC}">
      <dsp:nvSpPr>
        <dsp:cNvPr id="0" name=""/>
        <dsp:cNvSpPr/>
      </dsp:nvSpPr>
      <dsp:spPr>
        <a:xfrm>
          <a:off x="2726" y="1670345"/>
          <a:ext cx="2306922" cy="101311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+mn-lt"/>
            </a:rPr>
            <a:t>2.20</a:t>
          </a:r>
        </a:p>
        <a:p>
          <a:pPr lvl="0" algn="ctr" defTabSz="53340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latin typeface="+mn-lt"/>
            </a:rPr>
            <a:t>연말정산 환수금액 급여 적용</a:t>
          </a:r>
          <a:endParaRPr lang="ko-KR" altLang="en-US" sz="1200" b="1" kern="1200" dirty="0">
            <a:latin typeface="+mn-lt"/>
          </a:endParaRPr>
        </a:p>
      </dsp:txBody>
      <dsp:txXfrm>
        <a:off x="2726" y="1670345"/>
        <a:ext cx="2306922" cy="1013118"/>
      </dsp:txXfrm>
    </dsp:sp>
    <dsp:sp modelId="{E9AD8AA4-2C71-4BE0-B8EC-CADA9C85ED58}">
      <dsp:nvSpPr>
        <dsp:cNvPr id="0" name=""/>
        <dsp:cNvSpPr/>
      </dsp:nvSpPr>
      <dsp:spPr>
        <a:xfrm>
          <a:off x="5346732" y="2131184"/>
          <a:ext cx="35776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57762" y="45720"/>
              </a:lnTo>
            </a:path>
          </a:pathLst>
        </a:custGeom>
        <a:noFill/>
        <a:ln w="50800" cap="flat" cmpd="sng" algn="ctr">
          <a:solidFill>
            <a:schemeClr val="accent1">
              <a:lumMod val="7500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kern="1200"/>
        </a:p>
      </dsp:txBody>
      <dsp:txXfrm>
        <a:off x="5515904" y="2174962"/>
        <a:ext cx="19418" cy="3883"/>
      </dsp:txXfrm>
    </dsp:sp>
    <dsp:sp modelId="{2A81B4D1-9B36-4688-8A4E-8C551243877F}">
      <dsp:nvSpPr>
        <dsp:cNvPr id="0" name=""/>
        <dsp:cNvSpPr/>
      </dsp:nvSpPr>
      <dsp:spPr>
        <a:xfrm>
          <a:off x="2698011" y="1670345"/>
          <a:ext cx="2650521" cy="101311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+mn-lt"/>
            </a:rPr>
            <a:t>3.10</a:t>
          </a:r>
        </a:p>
        <a:p>
          <a:pPr lvl="0" algn="ctr" defTabSz="53340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latin typeface="+mn-lt"/>
            </a:rPr>
            <a:t>연말정산 서류 제출</a:t>
          </a:r>
          <a:endParaRPr lang="en-US" altLang="ko-KR" sz="1200" b="1" kern="1200" dirty="0" smtClean="0">
            <a:latin typeface="+mn-lt"/>
          </a:endParaRPr>
        </a:p>
        <a:p>
          <a:pPr lvl="0" algn="ctr" defTabSz="53340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+mn-lt"/>
            </a:rPr>
            <a:t>(</a:t>
          </a:r>
          <a:r>
            <a:rPr lang="ko-KR" altLang="en-US" sz="1200" b="1" kern="1200" dirty="0" smtClean="0">
              <a:latin typeface="+mn-lt"/>
            </a:rPr>
            <a:t>국세청</a:t>
          </a:r>
          <a:r>
            <a:rPr lang="en-US" altLang="ko-KR" sz="1200" b="1" kern="1200" dirty="0" smtClean="0">
              <a:latin typeface="+mn-lt"/>
            </a:rPr>
            <a:t>-</a:t>
          </a:r>
          <a:r>
            <a:rPr lang="ko-KR" altLang="en-US" sz="1200" b="1" kern="1200" dirty="0" smtClean="0">
              <a:latin typeface="+mn-lt"/>
            </a:rPr>
            <a:t>소득세</a:t>
          </a:r>
          <a:r>
            <a:rPr lang="en-US" altLang="ko-KR" sz="1200" b="1" kern="1200" dirty="0" smtClean="0">
              <a:latin typeface="+mn-lt"/>
            </a:rPr>
            <a:t>, </a:t>
          </a:r>
          <a:r>
            <a:rPr lang="ko-KR" altLang="en-US" sz="1200" b="1" kern="1200" dirty="0" smtClean="0">
              <a:latin typeface="+mn-lt"/>
            </a:rPr>
            <a:t>남원시청</a:t>
          </a:r>
          <a:r>
            <a:rPr lang="en-US" altLang="ko-KR" sz="1200" b="1" kern="1200" dirty="0" smtClean="0">
              <a:latin typeface="+mn-lt"/>
            </a:rPr>
            <a:t>-</a:t>
          </a:r>
          <a:r>
            <a:rPr lang="ko-KR" altLang="en-US" sz="1200" b="1" kern="1200" dirty="0" smtClean="0">
              <a:latin typeface="+mn-lt"/>
            </a:rPr>
            <a:t>지방세</a:t>
          </a:r>
          <a:r>
            <a:rPr lang="en-US" altLang="ko-KR" sz="1100" b="1" kern="1200" dirty="0" smtClean="0">
              <a:latin typeface="+mn-lt"/>
            </a:rPr>
            <a:t>)</a:t>
          </a:r>
          <a:endParaRPr lang="ko-KR" altLang="en-US" sz="1100" b="1" kern="1200" dirty="0">
            <a:latin typeface="+mn-lt"/>
          </a:endParaRPr>
        </a:p>
      </dsp:txBody>
      <dsp:txXfrm>
        <a:off x="2698011" y="1670345"/>
        <a:ext cx="2650521" cy="1013118"/>
      </dsp:txXfrm>
    </dsp:sp>
    <dsp:sp modelId="{39971E27-1B00-48F9-874A-4934FDF9622E}">
      <dsp:nvSpPr>
        <dsp:cNvPr id="0" name=""/>
        <dsp:cNvSpPr/>
      </dsp:nvSpPr>
      <dsp:spPr>
        <a:xfrm>
          <a:off x="5736894" y="1670345"/>
          <a:ext cx="2493893" cy="101311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b="1" kern="1200" dirty="0" smtClean="0">
              <a:latin typeface="+mn-lt"/>
            </a:rPr>
            <a:t>3.25 </a:t>
          </a:r>
          <a:r>
            <a:rPr lang="ko-KR" altLang="en-US" sz="1200" b="1" kern="1200" dirty="0" smtClean="0">
              <a:latin typeface="+mn-lt"/>
            </a:rPr>
            <a:t>이후</a:t>
          </a:r>
          <a:endParaRPr lang="en-US" altLang="ko-KR" sz="1200" b="1" kern="1200" dirty="0" smtClean="0">
            <a:latin typeface="+mn-lt"/>
          </a:endParaRPr>
        </a:p>
        <a:p>
          <a:pPr lvl="0" algn="ctr" defTabSz="533400" latinLnBrk="1">
            <a:lnSpc>
              <a:spcPts val="132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b="1" kern="1200" dirty="0" smtClean="0">
              <a:latin typeface="+mn-lt"/>
            </a:rPr>
            <a:t>국세청 </a:t>
          </a:r>
          <a:r>
            <a:rPr lang="ko-KR" altLang="en-US" sz="1200" b="1" kern="1200" dirty="0" err="1" smtClean="0">
              <a:latin typeface="+mn-lt"/>
            </a:rPr>
            <a:t>환급일에</a:t>
          </a:r>
          <a:r>
            <a:rPr lang="ko-KR" altLang="en-US" sz="1200" b="1" kern="1200" dirty="0" smtClean="0">
              <a:latin typeface="+mn-lt"/>
            </a:rPr>
            <a:t> 맞춰  지급</a:t>
          </a:r>
          <a:endParaRPr lang="ko-KR" altLang="en-US" sz="1200" b="1" kern="1200" dirty="0">
            <a:latin typeface="+mn-lt"/>
          </a:endParaRPr>
        </a:p>
      </dsp:txBody>
      <dsp:txXfrm>
        <a:off x="5736894" y="1670345"/>
        <a:ext cx="2493893" cy="1013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altLang="ko-KR" smtClean="0"/>
              <a:t>2017-04-06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A1069-7E89-433D-9431-1E9DE30BE2D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40582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altLang="ko-KR" smtClean="0"/>
              <a:t>2017-04-06</a:t>
            </a:r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547DF-0E3F-470A-B8BB-552F840806E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56649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5547DF-0E3F-470A-B8BB-552F840806E4}" type="slidenum">
              <a:rPr lang="ko-KR" altLang="en-US" smtClean="0"/>
              <a:pPr/>
              <a:t>1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altLang="ko-KR" smtClean="0"/>
              <a:t>2017-04-06</a:t>
            </a:r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1B29-6C57-412F-9244-D4F5A1A1AEE9}" type="datetimeFigureOut">
              <a:rPr lang="ko-KR" altLang="en-US" smtClean="0"/>
              <a:pPr/>
              <a:t>2017-05-04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FB61-775A-4317-8D12-89BD6A250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7900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1B29-6C57-412F-9244-D4F5A1A1AEE9}" type="datetimeFigureOut">
              <a:rPr lang="ko-KR" altLang="en-US" smtClean="0"/>
              <a:pPr/>
              <a:t>2017-05-04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FB61-775A-4317-8D12-89BD6A250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0938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1B29-6C57-412F-9244-D4F5A1A1AEE9}" type="datetimeFigureOut">
              <a:rPr lang="ko-KR" altLang="en-US" smtClean="0"/>
              <a:pPr/>
              <a:t>2017-05-04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FB61-775A-4317-8D12-89BD6A250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1044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1B29-6C57-412F-9244-D4F5A1A1AEE9}" type="datetimeFigureOut">
              <a:rPr lang="ko-KR" altLang="en-US" smtClean="0"/>
              <a:pPr/>
              <a:t>2017-05-04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FB61-775A-4317-8D12-89BD6A250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437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1B29-6C57-412F-9244-D4F5A1A1AEE9}" type="datetimeFigureOut">
              <a:rPr lang="ko-KR" altLang="en-US" smtClean="0"/>
              <a:pPr/>
              <a:t>2017-05-04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FB61-775A-4317-8D12-89BD6A250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4548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1B29-6C57-412F-9244-D4F5A1A1AEE9}" type="datetimeFigureOut">
              <a:rPr lang="ko-KR" altLang="en-US" smtClean="0"/>
              <a:pPr/>
              <a:t>2017-05-04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FB61-775A-4317-8D12-89BD6A250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2980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1B29-6C57-412F-9244-D4F5A1A1AEE9}" type="datetimeFigureOut">
              <a:rPr lang="ko-KR" altLang="en-US" smtClean="0"/>
              <a:pPr/>
              <a:t>2017-05-04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FB61-775A-4317-8D12-89BD6A250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9108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1B29-6C57-412F-9244-D4F5A1A1AEE9}" type="datetimeFigureOut">
              <a:rPr lang="ko-KR" altLang="en-US" smtClean="0"/>
              <a:pPr/>
              <a:t>2017-05-04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FB61-775A-4317-8D12-89BD6A250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4937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1B29-6C57-412F-9244-D4F5A1A1AEE9}" type="datetimeFigureOut">
              <a:rPr lang="ko-KR" altLang="en-US" smtClean="0"/>
              <a:pPr/>
              <a:t>2017-05-04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FB61-775A-4317-8D12-89BD6A250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30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1B29-6C57-412F-9244-D4F5A1A1AEE9}" type="datetimeFigureOut">
              <a:rPr lang="ko-KR" altLang="en-US" smtClean="0"/>
              <a:pPr/>
              <a:t>2017-05-04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FB61-775A-4317-8D12-89BD6A250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193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B1B29-6C57-412F-9244-D4F5A1A1AEE9}" type="datetimeFigureOut">
              <a:rPr lang="ko-KR" altLang="en-US" smtClean="0"/>
              <a:pPr/>
              <a:t>2017-05-04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AFB61-775A-4317-8D12-89BD6A250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1526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B1B29-6C57-412F-9244-D4F5A1A1AEE9}" type="datetimeFigureOut">
              <a:rPr lang="ko-KR" altLang="en-US" smtClean="0"/>
              <a:pPr/>
              <a:t>2017-05-04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AFB61-775A-4317-8D12-89BD6A250CF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982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99592" y="2060848"/>
            <a:ext cx="7272808" cy="1656184"/>
          </a:xfrm>
          <a:gradFill flip="none" rotWithShape="1"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  <a:tileRect r="-100000" b="-100000"/>
          </a:gradFill>
          <a:ln w="25400" cap="rnd" cmpd="tri">
            <a:solidFill>
              <a:schemeClr val="tx2">
                <a:lumMod val="50000"/>
                <a:alpha val="99000"/>
              </a:schemeClr>
            </a:solidFill>
          </a:ln>
        </p:spPr>
        <p:txBody>
          <a:bodyPr>
            <a:normAutofit fontScale="90000"/>
          </a:bodyPr>
          <a:lstStyle/>
          <a:p>
            <a:pPr algn="l"/>
            <a:r>
              <a:rPr lang="en-US" altLang="ko-KR" sz="4800" dirty="0" smtClean="0">
                <a:latin typeface="HY동녘B" pitchFamily="18" charset="-127"/>
                <a:ea typeface="HY동녘B" pitchFamily="18" charset="-127"/>
              </a:rPr>
              <a:t> </a:t>
            </a:r>
            <a:r>
              <a:rPr lang="ko-KR" altLang="en-US" sz="4800" dirty="0" smtClean="0">
                <a:latin typeface="HY동녘B" pitchFamily="18" charset="-127"/>
                <a:ea typeface="HY동녘B" pitchFamily="18" charset="-127"/>
              </a:rPr>
              <a:t>부서소개</a:t>
            </a:r>
            <a:r>
              <a:rPr lang="en-US" altLang="ko-KR" sz="4800" dirty="0" smtClean="0">
                <a:latin typeface="HY동녘B" pitchFamily="18" charset="-127"/>
                <a:ea typeface="HY동녘B" pitchFamily="18" charset="-127"/>
              </a:rPr>
              <a:t/>
            </a:r>
            <a:br>
              <a:rPr lang="en-US" altLang="ko-KR" sz="4800" dirty="0" smtClean="0">
                <a:latin typeface="HY동녘B" pitchFamily="18" charset="-127"/>
                <a:ea typeface="HY동녘B" pitchFamily="18" charset="-127"/>
              </a:rPr>
            </a:br>
            <a:r>
              <a:rPr lang="ko-KR" altLang="en-US" sz="6000" dirty="0" smtClean="0">
                <a:latin typeface="HY동녘B" pitchFamily="18" charset="-127"/>
                <a:ea typeface="HY동녘B" pitchFamily="18" charset="-127"/>
              </a:rPr>
              <a:t>      </a:t>
            </a:r>
            <a:r>
              <a:rPr lang="ko-KR" altLang="en-US" dirty="0" smtClean="0">
                <a:latin typeface="HY동녘B" pitchFamily="18" charset="-127"/>
                <a:ea typeface="HY동녘B" pitchFamily="18" charset="-127"/>
              </a:rPr>
              <a:t>관리부</a:t>
            </a:r>
            <a:r>
              <a:rPr lang="ko-KR" altLang="en-US" sz="6000" dirty="0" smtClean="0">
                <a:latin typeface="HY동녘B" pitchFamily="18" charset="-127"/>
                <a:ea typeface="HY동녘B" pitchFamily="18" charset="-127"/>
              </a:rPr>
              <a:t>  경  리  팀</a:t>
            </a:r>
            <a:endParaRPr lang="ko-KR" altLang="en-US" sz="6000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860032" y="5301208"/>
            <a:ext cx="3384376" cy="504056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HY동녘B" pitchFamily="18" charset="-127"/>
                <a:ea typeface="HY동녘B" pitchFamily="18" charset="-127"/>
              </a:rPr>
              <a:t>발표자 </a:t>
            </a: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HY동녘B" pitchFamily="18" charset="-127"/>
                <a:ea typeface="HY동녘B" pitchFamily="18" charset="-127"/>
              </a:rPr>
              <a:t>: </a:t>
            </a: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HY동녘B" pitchFamily="18" charset="-127"/>
                <a:ea typeface="HY동녘B" pitchFamily="18" charset="-127"/>
              </a:rPr>
              <a:t>팀장</a:t>
            </a:r>
            <a:r>
              <a:rPr lang="en-US" altLang="ko-KR" b="1" dirty="0" smtClean="0">
                <a:solidFill>
                  <a:schemeClr val="bg2">
                    <a:lumMod val="25000"/>
                  </a:schemeClr>
                </a:solidFill>
                <a:latin typeface="HY동녘B" pitchFamily="18" charset="-127"/>
                <a:ea typeface="HY동녘B" pitchFamily="18" charset="-127"/>
              </a:rPr>
              <a:t> </a:t>
            </a:r>
            <a:r>
              <a:rPr lang="ko-KR" altLang="en-US" b="1" dirty="0" smtClean="0">
                <a:solidFill>
                  <a:schemeClr val="bg2">
                    <a:lumMod val="25000"/>
                  </a:schemeClr>
                </a:solidFill>
                <a:latin typeface="HY동녘B" pitchFamily="18" charset="-127"/>
                <a:ea typeface="HY동녘B" pitchFamily="18" charset="-127"/>
              </a:rPr>
              <a:t>김숙자</a:t>
            </a:r>
            <a:endParaRPr lang="ko-KR" altLang="en-US" b="1" dirty="0">
              <a:solidFill>
                <a:schemeClr val="bg2">
                  <a:lumMod val="25000"/>
                </a:schemeClr>
              </a:solidFill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6" name="부제목 2"/>
          <p:cNvSpPr txBox="1">
            <a:spLocks/>
          </p:cNvSpPr>
          <p:nvPr/>
        </p:nvSpPr>
        <p:spPr>
          <a:xfrm>
            <a:off x="755576" y="692696"/>
            <a:ext cx="4064496" cy="6480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Y동녘B" pitchFamily="18" charset="-127"/>
                <a:ea typeface="HY동녘B" pitchFamily="18" charset="-127"/>
              </a:rPr>
              <a:t>2017. 5. 4.(</a:t>
            </a:r>
            <a:r>
              <a:rPr kumimoji="0" lang="ko-KR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Y동녘B" pitchFamily="18" charset="-127"/>
                <a:ea typeface="HY동녘B" pitchFamily="18" charset="-127"/>
              </a:rPr>
              <a:t>목</a:t>
            </a:r>
            <a:r>
              <a:rPr kumimoji="0" lang="en-US" altLang="ko-KR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HY동녘B" pitchFamily="18" charset="-127"/>
                <a:ea typeface="HY동녘B" pitchFamily="18" charset="-127"/>
              </a:rPr>
              <a:t>) 13:00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다이어그램 1"/>
          <p:cNvGraphicFramePr/>
          <p:nvPr>
            <p:extLst>
              <p:ext uri="{D42A27DB-BD31-4B8C-83A1-F6EECF244321}">
                <p14:modId xmlns:p14="http://schemas.microsoft.com/office/powerpoint/2010/main" val="68136313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330824" cy="778098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인력구성 및 업무분장</a:t>
            </a:r>
            <a:endParaRPr lang="ko-KR" altLang="en-US" sz="3200" dirty="0">
              <a:latin typeface="HY동녘B" pitchFamily="18" charset="-127"/>
              <a:ea typeface="HY동녘B" pitchFamily="18" charset="-127"/>
            </a:endParaRPr>
          </a:p>
        </p:txBody>
      </p:sp>
      <p:graphicFrame>
        <p:nvGraphicFramePr>
          <p:cNvPr id="8" name="다이어그램 7"/>
          <p:cNvGraphicFramePr/>
          <p:nvPr>
            <p:extLst>
              <p:ext uri="{D42A27DB-BD31-4B8C-83A1-F6EECF244321}">
                <p14:modId xmlns:p14="http://schemas.microsoft.com/office/powerpoint/2010/main" val="3697293196"/>
              </p:ext>
            </p:extLst>
          </p:nvPr>
        </p:nvGraphicFramePr>
        <p:xfrm>
          <a:off x="179512" y="1484784"/>
          <a:ext cx="882047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057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674640" cy="778098"/>
          </a:xfrm>
        </p:spPr>
        <p:txBody>
          <a:bodyPr>
            <a:normAutofit/>
          </a:bodyPr>
          <a:lstStyle/>
          <a:p>
            <a:pPr algn="l"/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2.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업무내용</a:t>
            </a:r>
            <a:endParaRPr lang="ko-KR" altLang="en-US" sz="3200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141277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[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목   적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]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11560" y="1844824"/>
            <a:ext cx="8136904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ap="rnd" cmpd="tri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/>
              <a:t> - </a:t>
            </a:r>
            <a:r>
              <a:rPr lang="ko-KR" altLang="en-US" sz="1600" dirty="0" smtClean="0"/>
              <a:t>예산집행에 따른 제반 비용의 지급을 말하며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일정한 승인절차를 거친 지출 요구서에                    대하여 원인행위 </a:t>
            </a:r>
            <a:r>
              <a:rPr lang="ko-KR" altLang="en-US" sz="1600" dirty="0" err="1" smtClean="0"/>
              <a:t>결의서를</a:t>
            </a:r>
            <a:r>
              <a:rPr lang="ko-KR" altLang="en-US" sz="1600" dirty="0" smtClean="0"/>
              <a:t> 작성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결재를 득한 후 지출</a:t>
            </a:r>
            <a:endParaRPr lang="en-US" altLang="ko-KR" sz="16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39552" y="278092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[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절   차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]</a:t>
            </a:r>
          </a:p>
        </p:txBody>
      </p:sp>
      <p:graphicFrame>
        <p:nvGraphicFramePr>
          <p:cNvPr id="11" name="다이어그램 10"/>
          <p:cNvGraphicFramePr/>
          <p:nvPr>
            <p:extLst>
              <p:ext uri="{D42A27DB-BD31-4B8C-83A1-F6EECF244321}">
                <p14:modId xmlns:p14="http://schemas.microsoft.com/office/powerpoint/2010/main" val="4282530503"/>
              </p:ext>
            </p:extLst>
          </p:nvPr>
        </p:nvGraphicFramePr>
        <p:xfrm>
          <a:off x="683568" y="3284984"/>
          <a:ext cx="8064896" cy="3271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모서리가 둥근 직사각형 1"/>
          <p:cNvSpPr/>
          <p:nvPr/>
        </p:nvSpPr>
        <p:spPr>
          <a:xfrm>
            <a:off x="683568" y="980728"/>
            <a:ext cx="2448272" cy="4320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prstClr val="black"/>
                </a:solidFill>
                <a:latin typeface="HY동녘B" pitchFamily="18" charset="-127"/>
                <a:ea typeface="HY동녘B" pitchFamily="18" charset="-127"/>
              </a:rPr>
              <a:t>지 출 업 무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692696"/>
            <a:ext cx="7992888" cy="4893647"/>
          </a:xfrm>
          <a:prstGeom prst="rect">
            <a:avLst/>
          </a:prstGeom>
          <a:noFill/>
          <a:ln w="25400" cap="rnd" cmpd="sng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+mn-ea"/>
                <a:cs typeface="Arial Unicode MS" panose="020B0604020202020204" pitchFamily="50" charset="-127"/>
              </a:rPr>
              <a:t>○ 품의요구서 작성 시 주의</a:t>
            </a:r>
            <a:endParaRPr lang="en-US" altLang="ko-KR" sz="1600" b="1" dirty="0" smtClean="0">
              <a:latin typeface="+mn-ea"/>
              <a:cs typeface="Arial Unicode MS" panose="020B06040202020202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  - 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요구서 예산과목 확인 후 예산편성의 목적과 부합되는지 여부</a:t>
            </a:r>
            <a:endParaRPr lang="en-US" altLang="ko-KR" sz="1600" dirty="0" smtClean="0">
              <a:latin typeface="+mn-ea"/>
              <a:cs typeface="Arial Unicode MS" panose="020B06040202020202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  - 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구입요구서가 예산액의 범위 내 인지 또는 추후예산배정 여부 등 확인</a:t>
            </a:r>
            <a:endParaRPr lang="en-US" altLang="ko-KR" sz="1600" dirty="0" smtClean="0">
              <a:latin typeface="+mn-ea"/>
              <a:cs typeface="Arial Unicode MS" panose="020B06040202020202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  - 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품명</a:t>
            </a: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, 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수량</a:t>
            </a: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, 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추산금액 확인</a:t>
            </a: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 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 </a:t>
            </a:r>
            <a:endParaRPr lang="en-US" altLang="ko-KR" sz="1600" dirty="0" smtClean="0">
              <a:latin typeface="+mn-ea"/>
              <a:cs typeface="Arial Unicode MS" panose="020B06040202020202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  - 500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만원 이상</a:t>
            </a: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(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원장 전결</a:t>
            </a: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  - 500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만원 미만</a:t>
            </a: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(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부장 전결</a:t>
            </a: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latin typeface="+mn-ea"/>
                <a:cs typeface="Arial Unicode MS" panose="020B0604020202020204" pitchFamily="50" charset="-127"/>
              </a:rPr>
              <a:t>○ 여비 정산서 작성 요령</a:t>
            </a:r>
            <a:r>
              <a:rPr lang="en-US" altLang="ko-KR" sz="1600" b="1" dirty="0" smtClean="0">
                <a:solidFill>
                  <a:srgbClr val="0000FF"/>
                </a:solidFill>
                <a:latin typeface="+mn-ea"/>
                <a:cs typeface="Arial Unicode MS" panose="020B0604020202020204" pitchFamily="50" charset="-127"/>
              </a:rPr>
              <a:t>(</a:t>
            </a:r>
            <a:r>
              <a:rPr lang="ko-KR" altLang="en-US" sz="1600" b="1" dirty="0" smtClean="0">
                <a:solidFill>
                  <a:srgbClr val="0000FF"/>
                </a:solidFill>
                <a:latin typeface="+mn-ea"/>
                <a:cs typeface="Arial Unicode MS" panose="020B0604020202020204" pitchFamily="50" charset="-127"/>
              </a:rPr>
              <a:t>홈페이지 서식 </a:t>
            </a:r>
            <a:r>
              <a:rPr lang="ko-KR" altLang="en-US" sz="1600" b="1" dirty="0" err="1" smtClean="0">
                <a:solidFill>
                  <a:srgbClr val="0000FF"/>
                </a:solidFill>
                <a:latin typeface="+mn-ea"/>
                <a:cs typeface="Arial Unicode MS" panose="020B0604020202020204" pitchFamily="50" charset="-127"/>
              </a:rPr>
              <a:t>란에</a:t>
            </a:r>
            <a:r>
              <a:rPr lang="ko-KR" altLang="en-US" sz="1600" b="1" dirty="0" smtClean="0">
                <a:solidFill>
                  <a:srgbClr val="0000FF"/>
                </a:solidFill>
                <a:latin typeface="+mn-ea"/>
                <a:cs typeface="Arial Unicode MS" panose="020B0604020202020204" pitchFamily="50" charset="-127"/>
              </a:rPr>
              <a:t> 공지</a:t>
            </a:r>
            <a:r>
              <a:rPr lang="en-US" altLang="ko-KR" sz="1600" b="1" dirty="0" smtClean="0">
                <a:solidFill>
                  <a:srgbClr val="0000FF"/>
                </a:solidFill>
                <a:latin typeface="+mn-ea"/>
                <a:cs typeface="Arial Unicode MS" panose="020B06040202020202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  - 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출장이나 교육을 다녀온 후 여비 </a:t>
            </a:r>
            <a:r>
              <a:rPr lang="ko-KR" altLang="en-US" sz="1600" dirty="0" err="1" smtClean="0">
                <a:latin typeface="+mn-ea"/>
                <a:cs typeface="Arial Unicode MS" panose="020B0604020202020204" pitchFamily="50" charset="-127"/>
              </a:rPr>
              <a:t>정산서를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 제출하여 경비를 지급받음</a:t>
            </a:r>
            <a:endParaRPr lang="en-US" altLang="ko-KR" sz="1600" dirty="0" smtClean="0">
              <a:latin typeface="+mn-ea"/>
              <a:cs typeface="Arial Unicode MS" panose="020B06040202020202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  - 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교육출장은 복명서를 작성하여 </a:t>
            </a:r>
            <a:r>
              <a:rPr lang="ko-KR" altLang="en-US" sz="1600" dirty="0" err="1" smtClean="0">
                <a:latin typeface="+mn-ea"/>
                <a:cs typeface="Arial Unicode MS" panose="020B0604020202020204" pitchFamily="50" charset="-127"/>
              </a:rPr>
              <a:t>총무팀에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 제출할 것</a:t>
            </a:r>
            <a:endParaRPr lang="en-US" altLang="ko-KR" sz="1600" dirty="0" smtClean="0">
              <a:latin typeface="+mn-ea"/>
              <a:cs typeface="Arial Unicode MS" panose="020B06040202020202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  - 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대중교통 이용 시 교통편</a:t>
            </a: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(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열차</a:t>
            </a: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,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항공</a:t>
            </a: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,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버스 등</a:t>
            </a: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)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영수증 첨부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  <a:cs typeface="Arial Unicode MS" panose="020B0604020202020204" pitchFamily="50" charset="-127"/>
              </a:rPr>
              <a:t>(</a:t>
            </a:r>
            <a:r>
              <a:rPr lang="ko-KR" altLang="en-US" sz="1600" b="1" dirty="0" smtClean="0">
                <a:solidFill>
                  <a:srgbClr val="FF0000"/>
                </a:solidFill>
                <a:latin typeface="+mn-ea"/>
                <a:cs typeface="Arial Unicode MS" panose="020B0604020202020204" pitchFamily="50" charset="-127"/>
              </a:rPr>
              <a:t>필수사항</a:t>
            </a:r>
            <a:r>
              <a:rPr lang="en-US" altLang="ko-KR" sz="1600" b="1" dirty="0" smtClean="0">
                <a:solidFill>
                  <a:srgbClr val="FF0000"/>
                </a:solidFill>
                <a:latin typeface="+mn-ea"/>
                <a:cs typeface="Arial Unicode MS" panose="020B06040202020202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     (KTX 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이용 시 버스이용료 산정</a:t>
            </a: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  - </a:t>
            </a:r>
            <a:r>
              <a:rPr lang="ko-KR" altLang="en-US" sz="1600" dirty="0" err="1" smtClean="0">
                <a:latin typeface="+mn-ea"/>
                <a:cs typeface="Arial Unicode MS" panose="020B0604020202020204" pitchFamily="50" charset="-127"/>
              </a:rPr>
              <a:t>자차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 이용 시 출장지 유류 또는 </a:t>
            </a:r>
            <a:r>
              <a:rPr lang="ko-KR" altLang="en-US" sz="1600" dirty="0" err="1" smtClean="0">
                <a:latin typeface="+mn-ea"/>
                <a:cs typeface="Arial Unicode MS" panose="020B0604020202020204" pitchFamily="50" charset="-127"/>
              </a:rPr>
              <a:t>하이패스</a:t>
            </a:r>
            <a:r>
              <a:rPr lang="ko-KR" altLang="en-US" sz="1600" dirty="0" smtClean="0">
                <a:latin typeface="+mn-ea"/>
                <a:cs typeface="Arial Unicode MS" panose="020B0604020202020204" pitchFamily="50" charset="-127"/>
              </a:rPr>
              <a:t> 영수증 첨부</a:t>
            </a:r>
            <a:endParaRPr lang="en-US" altLang="ko-KR" sz="1600" dirty="0" smtClean="0">
              <a:latin typeface="+mn-ea"/>
              <a:cs typeface="Arial Unicode MS" panose="020B0604020202020204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 smtClean="0">
                <a:latin typeface="+mn-ea"/>
                <a:cs typeface="Arial Unicode MS" panose="020B0604020202020204" pitchFamily="50" charset="-127"/>
              </a:rPr>
              <a:t> </a:t>
            </a:r>
          </a:p>
        </p:txBody>
      </p:sp>
      <p:sp>
        <p:nvSpPr>
          <p:cNvPr id="6" name="모서리가 둥근 직사각형 5"/>
          <p:cNvSpPr/>
          <p:nvPr/>
        </p:nvSpPr>
        <p:spPr>
          <a:xfrm>
            <a:off x="611560" y="5301208"/>
            <a:ext cx="7992888" cy="936104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400" dirty="0" smtClean="0">
                <a:solidFill>
                  <a:schemeClr val="bg1"/>
                </a:solidFill>
              </a:rPr>
              <a:t>지급액 </a:t>
            </a:r>
            <a:r>
              <a:rPr lang="en-US" altLang="ko-KR" sz="1400" dirty="0" smtClean="0">
                <a:solidFill>
                  <a:schemeClr val="bg1"/>
                </a:solidFill>
              </a:rPr>
              <a:t>: </a:t>
            </a:r>
            <a:r>
              <a:rPr lang="ko-KR" altLang="en-US" sz="1400" dirty="0" err="1" smtClean="0">
                <a:solidFill>
                  <a:schemeClr val="bg1"/>
                </a:solidFill>
              </a:rPr>
              <a:t>일비</a:t>
            </a:r>
            <a:r>
              <a:rPr lang="en-US" altLang="ko-KR" sz="1400" dirty="0" smtClean="0">
                <a:solidFill>
                  <a:schemeClr val="bg1"/>
                </a:solidFill>
              </a:rPr>
              <a:t>(1</a:t>
            </a:r>
            <a:r>
              <a:rPr lang="ko-KR" altLang="en-US" sz="1400" dirty="0" smtClean="0">
                <a:solidFill>
                  <a:schemeClr val="bg1"/>
                </a:solidFill>
              </a:rPr>
              <a:t>일당</a:t>
            </a:r>
            <a:r>
              <a:rPr lang="en-US" altLang="ko-KR" sz="1400" dirty="0" smtClean="0">
                <a:solidFill>
                  <a:schemeClr val="bg1"/>
                </a:solidFill>
              </a:rPr>
              <a:t>) -10,000</a:t>
            </a:r>
            <a:r>
              <a:rPr lang="ko-KR" altLang="en-US" sz="1400" dirty="0" smtClean="0">
                <a:solidFill>
                  <a:schemeClr val="bg1"/>
                </a:solidFill>
              </a:rPr>
              <a:t>원</a:t>
            </a:r>
            <a:r>
              <a:rPr lang="en-US" altLang="ko-KR" sz="1400" dirty="0" smtClean="0">
                <a:solidFill>
                  <a:schemeClr val="bg1"/>
                </a:solidFill>
              </a:rPr>
              <a:t>, </a:t>
            </a:r>
            <a:r>
              <a:rPr lang="ko-KR" altLang="en-US" sz="1400" dirty="0" smtClean="0">
                <a:solidFill>
                  <a:schemeClr val="bg1"/>
                </a:solidFill>
              </a:rPr>
              <a:t>식비</a:t>
            </a:r>
            <a:r>
              <a:rPr lang="en-US" altLang="ko-KR" sz="1400" dirty="0" smtClean="0">
                <a:solidFill>
                  <a:schemeClr val="bg1"/>
                </a:solidFill>
              </a:rPr>
              <a:t>-10,000</a:t>
            </a:r>
            <a:r>
              <a:rPr lang="ko-KR" altLang="en-US" sz="1400" dirty="0" smtClean="0">
                <a:solidFill>
                  <a:schemeClr val="bg1"/>
                </a:solidFill>
              </a:rPr>
              <a:t>원</a:t>
            </a:r>
            <a:r>
              <a:rPr lang="en-US" altLang="ko-KR" sz="1400" dirty="0" smtClean="0">
                <a:solidFill>
                  <a:schemeClr val="bg1"/>
                </a:solidFill>
              </a:rPr>
              <a:t>(1</a:t>
            </a:r>
            <a:r>
              <a:rPr lang="ko-KR" altLang="en-US" sz="1400" dirty="0" smtClean="0">
                <a:solidFill>
                  <a:schemeClr val="bg1"/>
                </a:solidFill>
              </a:rPr>
              <a:t>일당</a:t>
            </a:r>
            <a:r>
              <a:rPr lang="en-US" altLang="ko-KR" sz="1400" dirty="0" smtClean="0">
                <a:solidFill>
                  <a:schemeClr val="bg1"/>
                </a:solidFill>
              </a:rPr>
              <a:t>)</a:t>
            </a:r>
          </a:p>
          <a:p>
            <a:r>
              <a:rPr lang="en-US" altLang="ko-KR" sz="1400" dirty="0" smtClean="0">
                <a:solidFill>
                  <a:schemeClr val="bg1"/>
                </a:solidFill>
              </a:rPr>
              <a:t>           </a:t>
            </a:r>
            <a:r>
              <a:rPr lang="ko-KR" altLang="en-US" sz="1400" dirty="0" smtClean="0">
                <a:solidFill>
                  <a:schemeClr val="bg1"/>
                </a:solidFill>
              </a:rPr>
              <a:t>숙박비</a:t>
            </a:r>
            <a:r>
              <a:rPr lang="en-US" altLang="ko-KR" sz="1400" dirty="0" smtClean="0">
                <a:solidFill>
                  <a:schemeClr val="bg1"/>
                </a:solidFill>
              </a:rPr>
              <a:t>(1</a:t>
            </a:r>
            <a:r>
              <a:rPr lang="ko-KR" altLang="en-US" sz="1400" dirty="0" smtClean="0">
                <a:solidFill>
                  <a:schemeClr val="bg1"/>
                </a:solidFill>
              </a:rPr>
              <a:t>일당</a:t>
            </a:r>
            <a:r>
              <a:rPr lang="en-US" altLang="ko-KR" sz="1400" dirty="0" smtClean="0">
                <a:solidFill>
                  <a:schemeClr val="bg1"/>
                </a:solidFill>
              </a:rPr>
              <a:t>)-</a:t>
            </a:r>
            <a:r>
              <a:rPr lang="ko-KR" altLang="en-US" sz="1400" dirty="0" smtClean="0">
                <a:solidFill>
                  <a:schemeClr val="bg1"/>
                </a:solidFill>
              </a:rPr>
              <a:t>실비</a:t>
            </a:r>
            <a:r>
              <a:rPr lang="en-US" altLang="ko-KR" sz="1400" dirty="0" smtClean="0">
                <a:solidFill>
                  <a:schemeClr val="bg1"/>
                </a:solidFill>
              </a:rPr>
              <a:t>(</a:t>
            </a:r>
            <a:r>
              <a:rPr lang="ko-KR" altLang="en-US" sz="1400" dirty="0" err="1" smtClean="0">
                <a:solidFill>
                  <a:schemeClr val="bg1"/>
                </a:solidFill>
              </a:rPr>
              <a:t>상한액</a:t>
            </a:r>
            <a:r>
              <a:rPr lang="en-US" altLang="ko-KR" sz="1400" dirty="0" smtClean="0">
                <a:solidFill>
                  <a:schemeClr val="bg1"/>
                </a:solidFill>
              </a:rPr>
              <a:t>:</a:t>
            </a:r>
            <a:r>
              <a:rPr lang="ko-KR" altLang="en-US" sz="1400" dirty="0" smtClean="0">
                <a:solidFill>
                  <a:schemeClr val="bg1"/>
                </a:solidFill>
              </a:rPr>
              <a:t>서울</a:t>
            </a:r>
            <a:r>
              <a:rPr lang="en-US" altLang="ko-KR" sz="1400" dirty="0" smtClean="0">
                <a:solidFill>
                  <a:schemeClr val="bg1"/>
                </a:solidFill>
              </a:rPr>
              <a:t>-70,000, </a:t>
            </a:r>
            <a:r>
              <a:rPr lang="ko-KR" altLang="en-US" sz="1400" dirty="0" smtClean="0">
                <a:solidFill>
                  <a:schemeClr val="bg1"/>
                </a:solidFill>
              </a:rPr>
              <a:t>직할시</a:t>
            </a:r>
            <a:r>
              <a:rPr lang="en-US" altLang="ko-KR" sz="1400" dirty="0" smtClean="0">
                <a:solidFill>
                  <a:schemeClr val="bg1"/>
                </a:solidFill>
              </a:rPr>
              <a:t>-60,000</a:t>
            </a:r>
            <a:r>
              <a:rPr lang="ko-KR" altLang="en-US" sz="1400" dirty="0" smtClean="0">
                <a:solidFill>
                  <a:schemeClr val="bg1"/>
                </a:solidFill>
              </a:rPr>
              <a:t>원</a:t>
            </a:r>
            <a:r>
              <a:rPr lang="en-US" altLang="ko-KR" sz="1400" dirty="0" smtClean="0">
                <a:solidFill>
                  <a:schemeClr val="bg1"/>
                </a:solidFill>
              </a:rPr>
              <a:t>, </a:t>
            </a:r>
            <a:r>
              <a:rPr lang="ko-KR" altLang="en-US" sz="1400" dirty="0" err="1" smtClean="0">
                <a:solidFill>
                  <a:schemeClr val="bg1"/>
                </a:solidFill>
              </a:rPr>
              <a:t>그외</a:t>
            </a:r>
            <a:r>
              <a:rPr lang="en-US" altLang="ko-KR" sz="1400" dirty="0" smtClean="0">
                <a:solidFill>
                  <a:schemeClr val="bg1"/>
                </a:solidFill>
              </a:rPr>
              <a:t>-50,000</a:t>
            </a:r>
            <a:r>
              <a:rPr lang="ko-KR" altLang="en-US" sz="1400" dirty="0" smtClean="0">
                <a:solidFill>
                  <a:schemeClr val="bg1"/>
                </a:solidFill>
              </a:rPr>
              <a:t>원</a:t>
            </a:r>
            <a:endParaRPr lang="en-US" altLang="ko-KR" sz="1400" dirty="0" smtClean="0">
              <a:solidFill>
                <a:schemeClr val="bg1"/>
              </a:solidFill>
            </a:endParaRPr>
          </a:p>
          <a:p>
            <a:r>
              <a:rPr lang="en-US" altLang="ko-KR" sz="1400" dirty="0" smtClean="0">
                <a:solidFill>
                  <a:schemeClr val="bg1"/>
                </a:solidFill>
              </a:rPr>
              <a:t>           (</a:t>
            </a:r>
            <a:r>
              <a:rPr lang="ko-KR" altLang="en-US" sz="1400" dirty="0" smtClean="0">
                <a:solidFill>
                  <a:schemeClr val="bg1"/>
                </a:solidFill>
              </a:rPr>
              <a:t>증빙자료 없을 시 </a:t>
            </a:r>
            <a:r>
              <a:rPr lang="en-US" altLang="ko-KR" sz="1400" dirty="0" smtClean="0">
                <a:solidFill>
                  <a:schemeClr val="bg1"/>
                </a:solidFill>
              </a:rPr>
              <a:t>10,000</a:t>
            </a:r>
            <a:r>
              <a:rPr lang="ko-KR" altLang="en-US" sz="1400" dirty="0" smtClean="0">
                <a:solidFill>
                  <a:schemeClr val="bg1"/>
                </a:solidFill>
              </a:rPr>
              <a:t>원</a:t>
            </a:r>
            <a:r>
              <a:rPr lang="en-US" altLang="ko-KR" sz="1400" dirty="0" smtClean="0">
                <a:solidFill>
                  <a:schemeClr val="bg1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/>
          <p:cNvGraphicFramePr>
            <a:graphicFrameLocks noGrp="1"/>
          </p:cNvGraphicFramePr>
          <p:nvPr/>
        </p:nvGraphicFramePr>
        <p:xfrm>
          <a:off x="827583" y="908722"/>
          <a:ext cx="7560840" cy="5431223"/>
        </p:xfrm>
        <a:graphic>
          <a:graphicData uri="http://schemas.openxmlformats.org/drawingml/2006/table">
            <a:tbl>
              <a:tblPr/>
              <a:tblGrid>
                <a:gridCol w="1394872"/>
                <a:gridCol w="1394872"/>
                <a:gridCol w="882665"/>
                <a:gridCol w="140625"/>
                <a:gridCol w="723471"/>
                <a:gridCol w="351229"/>
                <a:gridCol w="200146"/>
                <a:gridCol w="200146"/>
                <a:gridCol w="200146"/>
                <a:gridCol w="200146"/>
                <a:gridCol w="200146"/>
                <a:gridCol w="1672376"/>
              </a:tblGrid>
              <a:tr h="533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소 속</a:t>
                      </a:r>
                    </a:p>
                  </a:txBody>
                  <a:tcPr marL="43292" marR="43292" marT="21646" marB="2164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직 급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직위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성 명</a:t>
                      </a: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65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출 장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일 정</a:t>
                      </a:r>
                    </a:p>
                  </a:txBody>
                  <a:tcPr marL="43292" marR="43292" marT="21646" marB="2164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일 시</a:t>
                      </a: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50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출장지</a:t>
                      </a: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3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숙박비</a:t>
                      </a:r>
                    </a:p>
                  </a:txBody>
                  <a:tcPr marL="43292" marR="43292" marT="21646" marB="2164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 err="1">
                          <a:solidFill>
                            <a:srgbClr val="000000"/>
                          </a:solidFill>
                          <a:latin typeface="+mn-lt"/>
                        </a:rPr>
                        <a:t>상한액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실제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소요액</a:t>
                      </a:r>
                    </a:p>
                  </a:txBody>
                  <a:tcPr marL="43292" marR="43292" marT="21646" marB="21646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3292" marR="43292" marT="21646" marB="21646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0000"/>
                          </a:solidFill>
                          <a:latin typeface="+mn-lt"/>
                        </a:rPr>
                        <a:t>숙박과 식사를 제공받은 경우</a:t>
                      </a:r>
                    </a:p>
                  </a:txBody>
                  <a:tcPr marL="43292" marR="43292" marT="21646" marB="21646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326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식 비</a:t>
                      </a:r>
                    </a:p>
                  </a:txBody>
                  <a:tcPr marL="43292" marR="43292" marT="21646" marB="2164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지급받은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 </a:t>
                      </a: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금액</a:t>
                      </a: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실제</a:t>
                      </a: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소요액</a:t>
                      </a:r>
                    </a:p>
                  </a:txBody>
                  <a:tcPr marL="43292" marR="43292" marT="21646" marB="21646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3292" marR="43292" marT="21646" marB="21646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>
                          <a:solidFill>
                            <a:srgbClr val="FF0000"/>
                          </a:solidFill>
                          <a:latin typeface="+mn-lt"/>
                          <a:ea typeface="휴먼명조"/>
                        </a:rPr>
                        <a:t>박 </a:t>
                      </a: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lt"/>
                          <a:ea typeface="휴먼명조"/>
                        </a:rPr>
                        <a:t>        식</a:t>
                      </a:r>
                      <a:endParaRPr lang="ko-KR" altLang="en-US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33262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운 임</a:t>
                      </a:r>
                    </a:p>
                  </a:txBody>
                  <a:tcPr marL="43292" marR="43292" marT="21646" marB="2164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일 자</a:t>
                      </a: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교통편</a:t>
                      </a: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출발지</a:t>
                      </a: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도착지</a:t>
                      </a: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>
                          <a:solidFill>
                            <a:srgbClr val="000000"/>
                          </a:solidFill>
                          <a:latin typeface="+mn-lt"/>
                        </a:rPr>
                        <a:t>등 급</a:t>
                      </a: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금 액</a:t>
                      </a: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36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100"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              동승자 기재</a:t>
                      </a:r>
                      <a:endParaRPr lang="ko-KR" altLang="en-US" sz="11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36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100"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36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100"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36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sz="1100"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287037">
                <a:tc gridSpan="12">
                  <a:txBody>
                    <a:bodyPr/>
                    <a:lstStyle/>
                    <a:p>
                      <a:pPr marL="127000" marR="1270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27000" marR="1270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｢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공무원여비규정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｣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16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조 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항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·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제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항에 의하여 관계서류를 첨부하여 위와 같이 여비의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 정산을 신청합니다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.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27000" marR="127000" algn="just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첨 부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: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신용카드 매출전표 등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</a:rPr>
                        <a:t>부</a:t>
                      </a:r>
                    </a:p>
                    <a:p>
                      <a:pPr marL="127000" marR="12700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201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년  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월 </a:t>
                      </a:r>
                      <a:r>
                        <a:rPr lang="ko-KR" altLang="en-US" sz="1100" dirty="0" smtClean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 일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27000" marR="12700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신 청 인 성 명 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: (</a:t>
                      </a:r>
                      <a:r>
                        <a:rPr lang="ko-KR" altLang="en-US" sz="1100" dirty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인</a:t>
                      </a:r>
                      <a:r>
                        <a:rPr lang="en-US" altLang="ko-KR" sz="1100" dirty="0">
                          <a:solidFill>
                            <a:srgbClr val="000000"/>
                          </a:solidFill>
                          <a:latin typeface="+mn-lt"/>
                          <a:ea typeface="휴먼명조"/>
                        </a:rPr>
                        <a:t>)</a:t>
                      </a:r>
                      <a:endParaRPr lang="ko-KR" altLang="en-US" sz="1100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43292" marR="43292" marT="21646" marB="2164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6419">
                <a:tc gridSpan="12">
                  <a:txBody>
                    <a:bodyPr/>
                    <a:lstStyle/>
                    <a:p>
                      <a:pPr marL="127000" marR="127000" algn="l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휴먼명조"/>
                        </a:rPr>
                        <a:t>지급받을 계좌번호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휴먼명조"/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rgbClr val="000000"/>
                          </a:solidFill>
                          <a:latin typeface="휴먼명조"/>
                        </a:rPr>
                        <a:t>본인명의</a:t>
                      </a:r>
                      <a:r>
                        <a:rPr lang="en-US" altLang="ko-KR" sz="1000" b="1" dirty="0">
                          <a:solidFill>
                            <a:srgbClr val="000000"/>
                          </a:solidFill>
                          <a:latin typeface="휴먼명조"/>
                        </a:rPr>
                        <a:t>)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【 </a:t>
                      </a:r>
                      <a:r>
                        <a:rPr lang="ko-KR" altLang="en-US" sz="1000" dirty="0" err="1">
                          <a:solidFill>
                            <a:srgbClr val="000000"/>
                          </a:solidFill>
                          <a:latin typeface="휴먼명조"/>
                        </a:rPr>
                        <a:t>은행명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: </a:t>
                      </a:r>
                      <a:r>
                        <a:rPr lang="ko-KR" altLang="en-US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계좌번호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latin typeface="휴먼명조"/>
                        </a:rPr>
                        <a:t>: 】</a:t>
                      </a:r>
                      <a:endParaRPr lang="ko-KR" altLang="en-US" sz="10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3292" marR="43292" marT="21646" marB="2164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3568" y="476672"/>
            <a:ext cx="316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HY동녘B" pitchFamily="18" charset="-127"/>
                <a:ea typeface="HY동녘B" pitchFamily="18" charset="-127"/>
              </a:rPr>
              <a:t>【 </a:t>
            </a:r>
            <a:r>
              <a:rPr lang="ko-KR" altLang="en-US" sz="1400" dirty="0" smtClean="0">
                <a:latin typeface="HY동녘B" pitchFamily="18" charset="-127"/>
                <a:ea typeface="HY동녘B" pitchFamily="18" charset="-127"/>
              </a:rPr>
              <a:t>여비정산서 서식 </a:t>
            </a:r>
            <a:r>
              <a:rPr lang="en-US" altLang="ko-KR" sz="1400" dirty="0" smtClean="0">
                <a:latin typeface="HY동녘B" pitchFamily="18" charset="-127"/>
                <a:ea typeface="HY동녘B" pitchFamily="18" charset="-127"/>
              </a:rPr>
              <a:t>】</a:t>
            </a:r>
            <a:endParaRPr lang="ko-KR" altLang="en-US" sz="1400" dirty="0">
              <a:latin typeface="HY동녘B" pitchFamily="18" charset="-127"/>
              <a:ea typeface="HY동녘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1560" y="119675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[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목   적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]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683568" y="1628800"/>
            <a:ext cx="8136904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dirty="0" smtClean="0"/>
              <a:t>- </a:t>
            </a:r>
            <a:r>
              <a:rPr lang="ko-KR" altLang="en-US" sz="1600" dirty="0" smtClean="0"/>
              <a:t>일정 회계기간의 사업결과에 따른 경영성과를 측정하고 일정 시점의 재무상태를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나타내는 재무제표를 작성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보고하는 결산업무와 그에 따른 사업소득을 기초로 법인세      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</a:t>
            </a:r>
            <a:r>
              <a:rPr lang="ko-KR" altLang="en-US" sz="1600" dirty="0" smtClean="0"/>
              <a:t>과세소득과 과세표준을 계산 조정하여 납부세액을 산출하는 업무</a:t>
            </a:r>
            <a:endParaRPr lang="en-US" altLang="ko-KR" sz="16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11560" y="306896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[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결산종류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8" y="3573016"/>
            <a:ext cx="8136904" cy="1569660"/>
          </a:xfrm>
          <a:prstGeom prst="rect">
            <a:avLst/>
          </a:prstGeom>
          <a:noFill/>
          <a:ln w="2540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/>
              <a:t>○ 월말 결산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매월말</a:t>
            </a:r>
            <a:r>
              <a:rPr lang="ko-KR" altLang="en-US" sz="1600" dirty="0" smtClean="0"/>
              <a:t> 경영수지상황 작성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○ 중간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상반기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결산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상반기 결산 후 세무조정을 받아 </a:t>
            </a:r>
            <a:r>
              <a:rPr lang="en-US" altLang="ko-KR" sz="1600" dirty="0" smtClean="0"/>
              <a:t>8/31</a:t>
            </a:r>
            <a:r>
              <a:rPr lang="ko-KR" altLang="en-US" sz="1600" dirty="0" smtClean="0"/>
              <a:t>까지 세무서 신고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ko-KR" altLang="en-US" sz="1600" dirty="0" smtClean="0"/>
              <a:t>○ 연말 결산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회계연도 총괄 결산 후 외부 공인회계사 회계감사 및 세무조정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 </a:t>
            </a:r>
            <a:r>
              <a:rPr lang="ko-KR" altLang="en-US" sz="1600" dirty="0" smtClean="0"/>
              <a:t>후 익년도 </a:t>
            </a:r>
            <a:r>
              <a:rPr lang="en-US" altLang="ko-KR" sz="1600" dirty="0" smtClean="0"/>
              <a:t>3/31</a:t>
            </a:r>
            <a:r>
              <a:rPr lang="ko-KR" altLang="en-US" sz="1600" dirty="0" smtClean="0"/>
              <a:t>까지 세무 신고</a:t>
            </a:r>
            <a:endParaRPr lang="ko-KR" altLang="en-US" sz="1600" dirty="0"/>
          </a:p>
        </p:txBody>
      </p:sp>
      <p:sp>
        <p:nvSpPr>
          <p:cNvPr id="10" name="모서리가 둥근 직사각형 9"/>
          <p:cNvSpPr/>
          <p:nvPr/>
        </p:nvSpPr>
        <p:spPr>
          <a:xfrm>
            <a:off x="683568" y="587073"/>
            <a:ext cx="2448272" cy="4320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HY동녘B" pitchFamily="18" charset="-127"/>
                <a:ea typeface="HY동녘B" pitchFamily="18" charset="-127"/>
              </a:rPr>
              <a:t>결 산 업 무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486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[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결산처리 흐름도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]</a:t>
            </a:r>
          </a:p>
        </p:txBody>
      </p:sp>
      <p:graphicFrame>
        <p:nvGraphicFramePr>
          <p:cNvPr id="3" name="다이어그램 2"/>
          <p:cNvGraphicFramePr/>
          <p:nvPr>
            <p:extLst>
              <p:ext uri="{D42A27DB-BD31-4B8C-83A1-F6EECF244321}">
                <p14:modId xmlns:p14="http://schemas.microsoft.com/office/powerpoint/2010/main" val="805326692"/>
              </p:ext>
            </p:extLst>
          </p:nvPr>
        </p:nvGraphicFramePr>
        <p:xfrm>
          <a:off x="827584" y="1124744"/>
          <a:ext cx="734481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05273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[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목   적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]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467544" y="1484784"/>
            <a:ext cx="828092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5400"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sz="1600" dirty="0" smtClean="0"/>
              <a:t>  1</a:t>
            </a:r>
            <a:r>
              <a:rPr lang="ko-KR" altLang="en-US" sz="1600" dirty="0" smtClean="0"/>
              <a:t>년간의 총 급여액에 대한 근로소득세액을 세법에 따라 정확히 계산한 후 매월 급여          </a:t>
            </a:r>
            <a:endParaRPr lang="en-US" altLang="ko-KR" sz="1600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   </a:t>
            </a:r>
            <a:r>
              <a:rPr lang="ko-KR" altLang="en-US" sz="1600" dirty="0" err="1" smtClean="0"/>
              <a:t>지급시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원천징수한</a:t>
            </a:r>
            <a:r>
              <a:rPr lang="ko-KR" altLang="en-US" sz="1600" dirty="0" smtClean="0"/>
              <a:t> 세액과 비교하여 환급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환수하는 제도 </a:t>
            </a:r>
            <a:endParaRPr lang="en-US" altLang="ko-KR" sz="1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95536" y="263691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 [</a:t>
            </a:r>
            <a:r>
              <a:rPr lang="ko-KR" altLang="en-US" dirty="0" smtClean="0">
                <a:latin typeface="HY동녘M" pitchFamily="18" charset="-127"/>
                <a:ea typeface="HY동녘M" pitchFamily="18" charset="-127"/>
              </a:rPr>
              <a:t>연말정산 업무 흐름도</a:t>
            </a:r>
            <a:r>
              <a:rPr lang="en-US" altLang="ko-KR" dirty="0" smtClean="0">
                <a:latin typeface="HY동녘M" pitchFamily="18" charset="-127"/>
                <a:ea typeface="HY동녘M" pitchFamily="18" charset="-127"/>
              </a:rPr>
              <a:t>]</a:t>
            </a:r>
          </a:p>
        </p:txBody>
      </p:sp>
      <p:graphicFrame>
        <p:nvGraphicFramePr>
          <p:cNvPr id="9" name="다이어그램 8"/>
          <p:cNvGraphicFramePr/>
          <p:nvPr>
            <p:extLst>
              <p:ext uri="{D42A27DB-BD31-4B8C-83A1-F6EECF244321}">
                <p14:modId xmlns:p14="http://schemas.microsoft.com/office/powerpoint/2010/main" val="3584218898"/>
              </p:ext>
            </p:extLst>
          </p:nvPr>
        </p:nvGraphicFramePr>
        <p:xfrm>
          <a:off x="467544" y="2996952"/>
          <a:ext cx="8352928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7544" y="5877272"/>
            <a:ext cx="8352928" cy="584775"/>
          </a:xfrm>
          <a:prstGeom prst="rect">
            <a:avLst/>
          </a:prstGeom>
          <a:noFill/>
          <a:ln w="25400" cmpd="tri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동녘B" pitchFamily="18" charset="-127"/>
                <a:ea typeface="HY동녘B" pitchFamily="18" charset="-127"/>
              </a:rPr>
              <a:t>★ 근로소득 원천징수영수증 발급방법（</a:t>
            </a:r>
            <a:r>
              <a:rPr lang="en-US" altLang="ko-KR" sz="1600" dirty="0" err="1" smtClean="0">
                <a:latin typeface="HY동녘B" pitchFamily="18" charset="-127"/>
                <a:ea typeface="HY동녘B" pitchFamily="18" charset="-127"/>
              </a:rPr>
              <a:t>Medios</a:t>
            </a:r>
            <a:r>
              <a:rPr lang="en-US" altLang="ko-KR" sz="1600" dirty="0" smtClean="0">
                <a:latin typeface="HY동녘B" pitchFamily="18" charset="-127"/>
                <a:ea typeface="HY동녘B" pitchFamily="18" charset="-127"/>
              </a:rPr>
              <a:t> Ⅲ</a:t>
            </a:r>
            <a:r>
              <a:rPr lang="ko-KR" altLang="en-US" sz="1600" dirty="0" smtClean="0">
                <a:latin typeface="HY동녘B" pitchFamily="18" charset="-127"/>
                <a:ea typeface="HY동녘B" pitchFamily="18" charset="-127"/>
              </a:rPr>
              <a:t>에서 원천영수증 클릭후 발급가능）</a:t>
            </a:r>
            <a:endParaRPr lang="en-US" altLang="ko-KR" sz="1600" dirty="0" smtClean="0">
              <a:latin typeface="HY동녘B" pitchFamily="18" charset="-127"/>
              <a:ea typeface="HY동녘B" pitchFamily="18" charset="-127"/>
            </a:endParaRPr>
          </a:p>
          <a:p>
            <a:r>
              <a:rPr lang="ko-KR" altLang="en-US" sz="1600" dirty="0" smtClean="0">
                <a:latin typeface="HY동녘B" pitchFamily="18" charset="-127"/>
                <a:ea typeface="HY동녘B" pitchFamily="18" charset="-127"/>
              </a:rPr>
              <a:t>★ 직인 </a:t>
            </a:r>
            <a:r>
              <a:rPr lang="ko-KR" altLang="en-US" sz="1600" dirty="0" err="1" smtClean="0">
                <a:latin typeface="HY동녘B" pitchFamily="18" charset="-127"/>
                <a:ea typeface="HY동녘B" pitchFamily="18" charset="-127"/>
              </a:rPr>
              <a:t>필요시</a:t>
            </a:r>
            <a:r>
              <a:rPr lang="ko-KR" altLang="en-US" sz="1600" dirty="0" smtClean="0">
                <a:latin typeface="HY동녘B" pitchFamily="18" charset="-127"/>
                <a:ea typeface="HY동녘B" pitchFamily="18" charset="-127"/>
              </a:rPr>
              <a:t> </a:t>
            </a:r>
            <a:r>
              <a:rPr lang="ko-KR" altLang="en-US" sz="1600" dirty="0" err="1" smtClean="0">
                <a:latin typeface="HY동녘B" pitchFamily="18" charset="-127"/>
                <a:ea typeface="HY동녘B" pitchFamily="18" charset="-127"/>
              </a:rPr>
              <a:t>총무팀</a:t>
            </a:r>
            <a:r>
              <a:rPr lang="ko-KR" altLang="en-US" sz="1600" dirty="0" smtClean="0">
                <a:latin typeface="HY동녘B" pitchFamily="18" charset="-127"/>
                <a:ea typeface="HY동녘B" pitchFamily="18" charset="-127"/>
              </a:rPr>
              <a:t> </a:t>
            </a:r>
            <a:r>
              <a:rPr lang="ko-KR" altLang="en-US" sz="1600" dirty="0" err="1" smtClean="0">
                <a:latin typeface="HY동녘B" pitchFamily="18" charset="-127"/>
                <a:ea typeface="HY동녘B" pitchFamily="18" charset="-127"/>
              </a:rPr>
              <a:t>기재후</a:t>
            </a:r>
            <a:r>
              <a:rPr lang="ko-KR" altLang="en-US" sz="1600" dirty="0" smtClean="0">
                <a:latin typeface="HY동녘B" pitchFamily="18" charset="-127"/>
                <a:ea typeface="HY동녘B" pitchFamily="18" charset="-127"/>
              </a:rPr>
              <a:t> 발급</a:t>
            </a:r>
            <a:r>
              <a:rPr lang="en-US" altLang="ko-KR" sz="1600" dirty="0" smtClean="0"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1600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539552" y="491480"/>
            <a:ext cx="2880320" cy="4320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smtClean="0">
                <a:solidFill>
                  <a:schemeClr val="tx1"/>
                </a:solidFill>
                <a:latin typeface="HY동녘B" pitchFamily="18" charset="-127"/>
                <a:ea typeface="HY동녘B" pitchFamily="18" charset="-127"/>
              </a:rPr>
              <a:t>연 말 정 산 </a:t>
            </a:r>
            <a:r>
              <a:rPr lang="ko-KR" altLang="en-US" sz="2400" dirty="0" smtClean="0">
                <a:solidFill>
                  <a:schemeClr val="tx1"/>
                </a:solidFill>
                <a:latin typeface="HY동녘B" pitchFamily="18" charset="-127"/>
                <a:ea typeface="HY동녘B" pitchFamily="18" charset="-127"/>
              </a:rPr>
              <a:t>업 무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674640" cy="778098"/>
          </a:xfrm>
        </p:spPr>
        <p:txBody>
          <a:bodyPr>
            <a:normAutofit/>
          </a:bodyPr>
          <a:lstStyle/>
          <a:p>
            <a:pPr algn="l"/>
            <a:r>
              <a:rPr lang="en-US" altLang="ko-KR" sz="3200" dirty="0">
                <a:latin typeface="HY동녘B" pitchFamily="18" charset="-127"/>
                <a:ea typeface="HY동녘B" pitchFamily="18" charset="-127"/>
              </a:rPr>
              <a:t>3</a:t>
            </a:r>
            <a:r>
              <a:rPr lang="en-US" altLang="ko-KR" sz="3200" dirty="0" smtClean="0">
                <a:latin typeface="HY동녘B" pitchFamily="18" charset="-127"/>
                <a:ea typeface="HY동녘B" pitchFamily="18" charset="-127"/>
              </a:rPr>
              <a:t>. </a:t>
            </a:r>
            <a:r>
              <a:rPr lang="ko-KR" altLang="en-US" sz="3200" dirty="0" smtClean="0">
                <a:latin typeface="HY동녘B" pitchFamily="18" charset="-127"/>
                <a:ea typeface="HY동녘B" pitchFamily="18" charset="-127"/>
              </a:rPr>
              <a:t>협조사항</a:t>
            </a:r>
            <a:endParaRPr lang="ko-KR" altLang="en-US" sz="3200" dirty="0">
              <a:latin typeface="HY동녘B" pitchFamily="18" charset="-127"/>
              <a:ea typeface="HY동녘B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1196752"/>
            <a:ext cx="7848872" cy="4893647"/>
          </a:xfrm>
          <a:prstGeom prst="rect">
            <a:avLst/>
          </a:prstGeom>
          <a:noFill/>
          <a:ln w="25400" cap="sq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○ 급여 관련</a:t>
            </a:r>
            <a:endParaRPr lang="en-US" altLang="ko-KR" sz="1600" b="1" dirty="0" smtClean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급여지급과 관련하여 문의사항이 있을 시에는 급여지출담당자</a:t>
            </a:r>
            <a:r>
              <a:rPr lang="en-US" altLang="ko-KR" sz="1600" dirty="0" smtClean="0">
                <a:latin typeface="+mn-ea"/>
              </a:rPr>
              <a:t>(</a:t>
            </a:r>
            <a:r>
              <a:rPr lang="ko-KR" altLang="en-US" sz="1600" dirty="0" smtClean="0">
                <a:latin typeface="+mn-ea"/>
              </a:rPr>
              <a:t>서영란</a:t>
            </a:r>
            <a:r>
              <a:rPr lang="en-US" altLang="ko-KR" sz="1600" dirty="0" smtClean="0">
                <a:latin typeface="+mn-ea"/>
              </a:rPr>
              <a:t>)</a:t>
            </a:r>
            <a:r>
              <a:rPr lang="ko-KR" altLang="en-US" sz="1600" dirty="0" smtClean="0">
                <a:latin typeface="+mn-ea"/>
              </a:rPr>
              <a:t>에게 문의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○ 연말정산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첨부자료 입력 시 국세청데이터에 입력하여 </a:t>
            </a:r>
            <a:r>
              <a:rPr lang="en-US" altLang="ko-KR" sz="1600" dirty="0" err="1" smtClean="0">
                <a:latin typeface="+mn-ea"/>
              </a:rPr>
              <a:t>MⅢ</a:t>
            </a:r>
            <a:r>
              <a:rPr lang="ko-KR" altLang="en-US" sz="1600" dirty="0" smtClean="0">
                <a:latin typeface="+mn-ea"/>
              </a:rPr>
              <a:t>에</a:t>
            </a:r>
            <a:r>
              <a:rPr lang="en-US" altLang="ko-KR" sz="1600" dirty="0" smtClean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업 로드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   (</a:t>
            </a:r>
            <a:r>
              <a:rPr lang="ko-KR" altLang="en-US" sz="1600" dirty="0" smtClean="0">
                <a:latin typeface="+mn-ea"/>
              </a:rPr>
              <a:t>국세청에 없는 자료만 개별 입력</a:t>
            </a:r>
            <a:r>
              <a:rPr lang="en-US" altLang="ko-KR" sz="1600" dirty="0" smtClean="0">
                <a:latin typeface="+mn-ea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자료제출기간 엄수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연말정산 원천징수영수증 필요 시 </a:t>
            </a:r>
            <a:r>
              <a:rPr lang="en-US" altLang="ko-KR" sz="1600" dirty="0" err="1" smtClean="0">
                <a:latin typeface="+mn-ea"/>
              </a:rPr>
              <a:t>MⅢ</a:t>
            </a:r>
            <a:r>
              <a:rPr lang="en-US" altLang="ko-KR" sz="1600" dirty="0" smtClean="0">
                <a:latin typeface="+mn-ea"/>
              </a:rPr>
              <a:t> </a:t>
            </a:r>
            <a:r>
              <a:rPr lang="ko-KR" altLang="en-US" sz="1600" dirty="0" smtClean="0">
                <a:latin typeface="+mn-ea"/>
              </a:rPr>
              <a:t>에서 출력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○ 여비 지급 관련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가능한 출장 후 </a:t>
            </a:r>
            <a:r>
              <a:rPr lang="en-US" altLang="ko-KR" sz="1600" dirty="0" smtClean="0">
                <a:latin typeface="+mn-ea"/>
              </a:rPr>
              <a:t>1</a:t>
            </a:r>
            <a:r>
              <a:rPr lang="ko-KR" altLang="en-US" sz="1600" dirty="0" smtClean="0">
                <a:latin typeface="+mn-ea"/>
              </a:rPr>
              <a:t>주일 이내에 여비정산서 제출 요망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교육출장은 복명서를 필히 </a:t>
            </a:r>
            <a:r>
              <a:rPr lang="ko-KR" altLang="en-US" sz="1600" dirty="0" err="1" smtClean="0">
                <a:latin typeface="+mn-ea"/>
              </a:rPr>
              <a:t>총무팀에</a:t>
            </a:r>
            <a:r>
              <a:rPr lang="ko-KR" altLang="en-US" sz="1600" dirty="0" smtClean="0">
                <a:latin typeface="+mn-ea"/>
              </a:rPr>
              <a:t> 제출할 것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latin typeface="+mn-ea"/>
              </a:rPr>
              <a:t> </a:t>
            </a:r>
            <a:r>
              <a:rPr lang="en-US" altLang="ko-KR" sz="1600" dirty="0" smtClean="0">
                <a:latin typeface="+mn-ea"/>
              </a:rPr>
              <a:t> - </a:t>
            </a:r>
            <a:r>
              <a:rPr lang="ko-KR" altLang="en-US" sz="1600" dirty="0" smtClean="0">
                <a:latin typeface="+mn-ea"/>
              </a:rPr>
              <a:t>증명서류</a:t>
            </a:r>
            <a:r>
              <a:rPr lang="en-US" altLang="ko-KR" sz="1600" dirty="0" smtClean="0">
                <a:latin typeface="+mn-ea"/>
              </a:rPr>
              <a:t>(</a:t>
            </a:r>
            <a:r>
              <a:rPr lang="ko-KR" altLang="en-US" sz="1600" dirty="0" smtClean="0">
                <a:latin typeface="+mn-ea"/>
              </a:rPr>
              <a:t>교통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숙박 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유류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err="1" smtClean="0">
                <a:latin typeface="+mn-ea"/>
              </a:rPr>
              <a:t>하이패스</a:t>
            </a:r>
            <a:r>
              <a:rPr lang="ko-KR" altLang="en-US" sz="1600" dirty="0" smtClean="0">
                <a:latin typeface="+mn-ea"/>
              </a:rPr>
              <a:t> 영수증</a:t>
            </a:r>
            <a:r>
              <a:rPr lang="en-US" altLang="ko-KR" sz="1600" dirty="0" smtClean="0">
                <a:latin typeface="+mn-ea"/>
              </a:rPr>
              <a:t>)  </a:t>
            </a:r>
            <a:r>
              <a:rPr lang="ko-KR" altLang="en-US" sz="1600" dirty="0" smtClean="0">
                <a:latin typeface="+mn-ea"/>
              </a:rPr>
              <a:t>필히 제출</a:t>
            </a:r>
            <a:endParaRPr lang="ko-KR" altLang="en-US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15232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C:\Program Files (x86)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899" y="2121528"/>
            <a:ext cx="2574202" cy="261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Program Files (x86)\Microsoft Office\MEDIA\CAGCAT10\j0233070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004" y="2686616"/>
            <a:ext cx="2961992" cy="148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Program Files (x86)\Microsoft Office\MEDIA\CAGCAT10\j0230876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10" y="908720"/>
            <a:ext cx="7926238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구름 모양 설명선 13"/>
          <p:cNvSpPr/>
          <p:nvPr/>
        </p:nvSpPr>
        <p:spPr>
          <a:xfrm>
            <a:off x="5859101" y="260648"/>
            <a:ext cx="2448272" cy="176477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감사합니다</a:t>
            </a:r>
            <a:r>
              <a:rPr lang="en-US" altLang="ko-KR" b="1" dirty="0"/>
              <a:t>!</a:t>
            </a:r>
            <a:endParaRPr lang="ko-KR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테크닉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균형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4385</TotalTime>
  <Words>900</Words>
  <Application>Microsoft Office PowerPoint</Application>
  <PresentationFormat>화면 슬라이드 쇼(4:3)</PresentationFormat>
  <Paragraphs>145</Paragraphs>
  <Slides>11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 부서소개       관리부  경  리  팀</vt:lpstr>
      <vt:lpstr>PowerPoint 프레젠테이션</vt:lpstr>
      <vt:lpstr>1. 인력구성 및 업무분장</vt:lpstr>
      <vt:lpstr>2. 업무내용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3. 협조사항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Windows 사용자</dc:creator>
  <cp:lastModifiedBy>Windows User</cp:lastModifiedBy>
  <cp:revision>345</cp:revision>
  <cp:lastPrinted>2017-05-04T02:18:14Z</cp:lastPrinted>
  <dcterms:created xsi:type="dcterms:W3CDTF">2017-04-03T19:29:25Z</dcterms:created>
  <dcterms:modified xsi:type="dcterms:W3CDTF">2017-05-04T05:50:24Z</dcterms:modified>
</cp:coreProperties>
</file>