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69" r:id="rId2"/>
    <p:sldId id="270" r:id="rId3"/>
    <p:sldId id="271" r:id="rId4"/>
    <p:sldId id="282" r:id="rId5"/>
    <p:sldId id="273" r:id="rId6"/>
    <p:sldId id="281" r:id="rId7"/>
    <p:sldId id="286" r:id="rId8"/>
    <p:sldId id="293" r:id="rId9"/>
    <p:sldId id="294" r:id="rId10"/>
    <p:sldId id="290" r:id="rId11"/>
    <p:sldId id="291" r:id="rId12"/>
    <p:sldId id="274" r:id="rId13"/>
    <p:sldId id="283" r:id="rId14"/>
    <p:sldId id="292" r:id="rId15"/>
    <p:sldId id="287" r:id="rId16"/>
  </p:sldIdLst>
  <p:sldSz cx="12192000" cy="6858000"/>
  <p:notesSz cx="6797675" cy="9926638"/>
  <p:embeddedFontLst>
    <p:embeddedFont>
      <p:font typeface="맑은 고딕" panose="020B0503020000020004" pitchFamily="50" charset="-127"/>
      <p:regular r:id="rId18"/>
      <p:bold r:id="rId19"/>
    </p:embeddedFont>
    <p:embeddedFont>
      <p:font typeface="HY헤드라인M" panose="02030600000101010101" pitchFamily="18" charset="-127"/>
      <p:regular r:id="rId20"/>
    </p:embeddedFont>
    <p:embeddedFont>
      <p:font typeface="HY울릉도M" panose="02030600000101010101" pitchFamily="18" charset="-127"/>
      <p:regular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778" userDrawn="1">
          <p15:clr>
            <a:srgbClr val="A4A3A4"/>
          </p15:clr>
        </p15:guide>
        <p15:guide id="5" pos="6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58A3"/>
    <a:srgbClr val="FFDB00"/>
    <a:srgbClr val="848C45"/>
    <a:srgbClr val="8C7764"/>
    <a:srgbClr val="595736"/>
    <a:srgbClr val="71733D"/>
    <a:srgbClr val="F0F0F2"/>
    <a:srgbClr val="C6AEA2"/>
    <a:srgbClr val="E1B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81" autoAdjust="0"/>
    <p:restoredTop sz="93468" autoAdjust="0"/>
  </p:normalViewPr>
  <p:slideViewPr>
    <p:cSldViewPr snapToGrid="0">
      <p:cViewPr varScale="1">
        <p:scale>
          <a:sx n="78" d="100"/>
          <a:sy n="78" d="100"/>
        </p:scale>
        <p:origin x="96" y="588"/>
      </p:cViewPr>
      <p:guideLst>
        <p:guide orient="horz" pos="1049"/>
        <p:guide pos="3840"/>
        <p:guide orient="horz" pos="2160"/>
        <p:guide pos="778"/>
        <p:guide pos="6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20233-217C-4A8F-BB9E-590F4EB8A3CC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CCD69-E1C2-4631-B44F-D208712BC2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27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CCD69-E1C2-4631-B44F-D208712BC2A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840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CCD69-E1C2-4631-B44F-D208712BC2A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36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CCD69-E1C2-4631-B44F-D208712BC2A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22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CCD69-E1C2-4631-B44F-D208712BC2A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222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8346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915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2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30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03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153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596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149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07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60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9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73AF2-201B-418F-B8B2-7E4D7387CD19}" type="datetimeFigureOut">
              <a:rPr lang="ko-KR" altLang="en-US" smtClean="0"/>
              <a:t>2021-07-20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5E9E5-9C1B-40ED-8B7C-4D9E084706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42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04" y="0"/>
            <a:ext cx="12195904" cy="685800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</p:pic>
      <p:sp>
        <p:nvSpPr>
          <p:cNvPr id="8" name="직사각형 7"/>
          <p:cNvSpPr/>
          <p:nvPr/>
        </p:nvSpPr>
        <p:spPr>
          <a:xfrm>
            <a:off x="420101" y="448871"/>
            <a:ext cx="11351799" cy="5960258"/>
          </a:xfrm>
          <a:prstGeom prst="rect">
            <a:avLst/>
          </a:prstGeom>
          <a:solidFill>
            <a:srgbClr val="0058A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761418" y="2001520"/>
            <a:ext cx="5595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6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공공보건의료란</a:t>
            </a:r>
            <a:r>
              <a:rPr lang="en-US" altLang="ko-KR" sz="6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?</a:t>
            </a:r>
            <a:endParaRPr lang="ko-KR" altLang="en-US" sz="6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49040" y="3210595"/>
            <a:ext cx="764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불필요한 검사나 수술은 하지 않는 병원</a:t>
            </a:r>
            <a:r>
              <a:rPr lang="en-US" altLang="ko-KR" sz="1600" b="1" dirty="0" smtClean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1600" b="1" dirty="0" smtClean="0">
                <a:solidFill>
                  <a:srgbClr val="FFFF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친절하고 설명 잘해주는 병원</a:t>
            </a:r>
            <a:endParaRPr lang="ko-KR" altLang="en-US" sz="1600" b="1" dirty="0">
              <a:solidFill>
                <a:srgbClr val="FFFF00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249" y="2184772"/>
            <a:ext cx="697791" cy="6977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98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4" y="0"/>
            <a:ext cx="60960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" name="직사각형 19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58A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340212" y="692484"/>
            <a:ext cx="5316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spc="-15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Contents</a:t>
            </a:r>
            <a:endParaRPr lang="ko-KR" altLang="en-US" sz="4800" spc="-15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9" y="762372"/>
            <a:ext cx="697791" cy="697791"/>
          </a:xfrm>
          <a:prstGeom prst="rect">
            <a:avLst/>
          </a:prstGeom>
        </p:spPr>
      </p:pic>
      <p:grpSp>
        <p:nvGrpSpPr>
          <p:cNvPr id="24" name="그룹 23"/>
          <p:cNvGrpSpPr/>
          <p:nvPr/>
        </p:nvGrpSpPr>
        <p:grpSpPr>
          <a:xfrm>
            <a:off x="7117574" y="2999608"/>
            <a:ext cx="3393355" cy="604433"/>
            <a:chOff x="7772486" y="2596778"/>
            <a:chExt cx="3393355" cy="604433"/>
          </a:xfrm>
        </p:grpSpPr>
        <p:sp>
          <p:nvSpPr>
            <p:cNvPr id="30" name="TextBox 29"/>
            <p:cNvSpPr txBox="1"/>
            <p:nvPr/>
          </p:nvSpPr>
          <p:spPr>
            <a:xfrm>
              <a:off x="8547931" y="2668162"/>
              <a:ext cx="261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현황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6" y="2596778"/>
              <a:ext cx="604433" cy="604433"/>
            </a:xfrm>
            <a:prstGeom prst="rect">
              <a:avLst/>
            </a:prstGeom>
          </p:spPr>
        </p:pic>
      </p:grpSp>
      <p:grpSp>
        <p:nvGrpSpPr>
          <p:cNvPr id="32" name="그룹 31"/>
          <p:cNvGrpSpPr/>
          <p:nvPr/>
        </p:nvGrpSpPr>
        <p:grpSpPr>
          <a:xfrm>
            <a:off x="7117574" y="1491397"/>
            <a:ext cx="3706942" cy="604433"/>
            <a:chOff x="7772485" y="1491397"/>
            <a:chExt cx="3706942" cy="604433"/>
          </a:xfrm>
        </p:grpSpPr>
        <p:sp>
          <p:nvSpPr>
            <p:cNvPr id="33" name="TextBox 32"/>
            <p:cNvSpPr txBox="1"/>
            <p:nvPr/>
          </p:nvSpPr>
          <p:spPr>
            <a:xfrm>
              <a:off x="8547931" y="1562781"/>
              <a:ext cx="29314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정의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5" y="1491397"/>
              <a:ext cx="604433" cy="604433"/>
            </a:xfrm>
            <a:prstGeom prst="rect">
              <a:avLst/>
            </a:prstGeom>
          </p:spPr>
        </p:pic>
      </p:grpSp>
      <p:grpSp>
        <p:nvGrpSpPr>
          <p:cNvPr id="38" name="그룹 37"/>
          <p:cNvGrpSpPr/>
          <p:nvPr/>
        </p:nvGrpSpPr>
        <p:grpSpPr>
          <a:xfrm>
            <a:off x="7117574" y="4507819"/>
            <a:ext cx="4744912" cy="604433"/>
            <a:chOff x="7772483" y="3702159"/>
            <a:chExt cx="4744912" cy="604433"/>
          </a:xfrm>
        </p:grpSpPr>
        <p:sp>
          <p:nvSpPr>
            <p:cNvPr id="39" name="TextBox 38"/>
            <p:cNvSpPr txBox="1"/>
            <p:nvPr/>
          </p:nvSpPr>
          <p:spPr>
            <a:xfrm>
              <a:off x="8547931" y="3773543"/>
              <a:ext cx="39694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spc="-15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맺 음 말</a:t>
              </a:r>
              <a:endPara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2483" y="3702159"/>
              <a:ext cx="604433" cy="60443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6302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3040"/>
            <a:ext cx="12192000" cy="3149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233417" y="4027524"/>
            <a:ext cx="522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◈  </a:t>
            </a:r>
            <a:r>
              <a:rPr lang="ko-KR" altLang="en-US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정의</a:t>
            </a:r>
            <a:endParaRPr lang="ko-KR" altLang="en-US" sz="36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0829" y="4773822"/>
            <a:ext cx="4194695" cy="111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b="1" spc="-150" dirty="0" smtClean="0">
                <a:latin typeface="+mn-ea"/>
              </a:rPr>
              <a:t>공공보건의료의 개념</a:t>
            </a:r>
            <a:endParaRPr lang="en-US" altLang="ko-KR" b="1" spc="-150" dirty="0" smtClean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b="1" spc="-150" dirty="0" smtClean="0">
                <a:latin typeface="+mn-ea"/>
              </a:rPr>
              <a:t>공공보건의료의 변화과정</a:t>
            </a:r>
            <a:endParaRPr lang="en-US" altLang="ko-KR" b="1" spc="-150" dirty="0" smtClean="0">
              <a:latin typeface="+mn-ea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13" name="그림 1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" y="0"/>
            <a:ext cx="4068000" cy="3434080"/>
          </a:xfrm>
          <a:prstGeom prst="rect">
            <a:avLst/>
          </a:prstGeom>
        </p:spPr>
      </p:pic>
      <p:pic>
        <p:nvPicPr>
          <p:cNvPr id="14" name="그림 1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67682" y="0"/>
            <a:ext cx="4068000" cy="3434080"/>
          </a:xfrm>
          <a:prstGeom prst="rect">
            <a:avLst/>
          </a:prstGeom>
        </p:spPr>
      </p:pic>
      <p:pic>
        <p:nvPicPr>
          <p:cNvPr id="15" name="그림 1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39544" y="-3924"/>
            <a:ext cx="4032000" cy="3421962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-20456" y="-15075"/>
            <a:ext cx="12192000" cy="3434080"/>
          </a:xfrm>
          <a:prstGeom prst="rect">
            <a:avLst/>
          </a:prstGeom>
          <a:solidFill>
            <a:srgbClr val="0058A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5952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627087" y="17631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공공보건의료란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70150" y="184509"/>
            <a:ext cx="49702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공공보건의료의 개념</a:t>
            </a:r>
            <a:endParaRPr lang="ko-KR" altLang="en-US" sz="30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27087" y="2285997"/>
            <a:ext cx="3228219" cy="22118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</a:rPr>
              <a:t>√ 국가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지방자치단체 및 보건의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료기관이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지역</a:t>
            </a:r>
            <a:r>
              <a:rPr lang="en-US" altLang="ko-KR" sz="1600" dirty="0" smtClean="0">
                <a:solidFill>
                  <a:srgbClr val="FF0000"/>
                </a:solidFill>
              </a:rPr>
              <a:t>·</a:t>
            </a:r>
            <a:r>
              <a:rPr lang="ko-KR" altLang="en-US" sz="1600" dirty="0" smtClean="0">
                <a:solidFill>
                  <a:srgbClr val="FF0000"/>
                </a:solidFill>
              </a:rPr>
              <a:t>계층</a:t>
            </a:r>
            <a:r>
              <a:rPr lang="en-US" altLang="ko-KR" sz="1600" dirty="0" smtClean="0">
                <a:solidFill>
                  <a:srgbClr val="FF0000"/>
                </a:solidFill>
              </a:rPr>
              <a:t>·</a:t>
            </a:r>
            <a:r>
              <a:rPr lang="ko-KR" altLang="en-US" sz="1600" dirty="0" smtClean="0">
                <a:solidFill>
                  <a:srgbClr val="FF0000"/>
                </a:solidFill>
              </a:rPr>
              <a:t>분야에 관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계없이 국민의 보편적인 의료 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이용 보장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건강 보호</a:t>
            </a:r>
            <a:r>
              <a:rPr lang="en-US" altLang="ko-KR" sz="1600" dirty="0" smtClean="0">
                <a:solidFill>
                  <a:schemeClr val="tx1"/>
                </a:solidFill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</a:rPr>
              <a:t>증진하는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모든 활동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430907" y="1763146"/>
            <a:ext cx="3228219" cy="416560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공공보건의료사업이란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430907" y="2285997"/>
            <a:ext cx="3228219" cy="31880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 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보건의료 공급이 원활하지 못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한 지역 및 분야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보장이 취약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한 계층</a:t>
            </a:r>
            <a:r>
              <a:rPr lang="ko-KR" altLang="en-US" sz="1600" dirty="0" smtClean="0">
                <a:solidFill>
                  <a:schemeClr val="tx1"/>
                </a:solidFill>
              </a:rPr>
              <a:t>에 대한 의료</a:t>
            </a:r>
            <a:r>
              <a:rPr lang="en-US" altLang="ko-KR" sz="1600" dirty="0" smtClean="0">
                <a:solidFill>
                  <a:schemeClr val="tx1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공급사업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 </a:t>
            </a:r>
            <a:r>
              <a:rPr lang="ko-KR" altLang="en-US" sz="1600" dirty="0" smtClean="0">
                <a:solidFill>
                  <a:schemeClr val="tx1"/>
                </a:solidFill>
              </a:rPr>
              <a:t>국가와 지방자치단체의 대응이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필요한 감염병과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비감염병의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예방 및 관리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재난으로 인한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환자의 진료 등 관리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건강증진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보건 교육에 관한 사업 등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296512" y="1763146"/>
            <a:ext cx="3228219" cy="4165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공공보건의료기관의 의무란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40" name="직사각형 39"/>
          <p:cNvSpPr/>
          <p:nvPr/>
        </p:nvSpPr>
        <p:spPr>
          <a:xfrm>
            <a:off x="8296512" y="2285997"/>
            <a:ext cx="3228219" cy="39541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 </a:t>
            </a:r>
            <a:r>
              <a:rPr lang="ko-KR" altLang="en-US" sz="1600" dirty="0" smtClean="0">
                <a:solidFill>
                  <a:srgbClr val="FF0000"/>
                </a:solidFill>
              </a:rPr>
              <a:t>취약계층</a:t>
            </a:r>
            <a:r>
              <a:rPr lang="ko-KR" altLang="en-US" sz="1600" dirty="0" smtClean="0">
                <a:solidFill>
                  <a:schemeClr val="tx1"/>
                </a:solidFill>
              </a:rPr>
              <a:t>에 대한 보건의료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 </a:t>
            </a:r>
            <a:r>
              <a:rPr lang="ko-KR" altLang="en-US" sz="1600" dirty="0" smtClean="0">
                <a:solidFill>
                  <a:srgbClr val="FF0000"/>
                </a:solidFill>
              </a:rPr>
              <a:t>아동과 모성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장애인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정신질환</a:t>
            </a:r>
            <a:r>
              <a:rPr lang="en-US" altLang="ko-KR" sz="1600" dirty="0" smtClean="0">
                <a:solidFill>
                  <a:srgbClr val="FF0000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</a:rPr>
              <a:t>  </a:t>
            </a:r>
            <a:r>
              <a:rPr lang="ko-KR" altLang="en-US" sz="1600" dirty="0" smtClean="0">
                <a:solidFill>
                  <a:srgbClr val="FF0000"/>
                </a:solidFill>
              </a:rPr>
              <a:t>응급진료</a:t>
            </a:r>
            <a:r>
              <a:rPr lang="ko-KR" altLang="en-US" sz="1600" dirty="0" smtClean="0">
                <a:solidFill>
                  <a:schemeClr val="tx1"/>
                </a:solidFill>
              </a:rPr>
              <a:t> 등 수익성이 낮아 공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급이 부족한 보건의료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</a:t>
            </a:r>
            <a:r>
              <a:rPr lang="ko-KR" altLang="en-US" sz="1600" dirty="0" smtClean="0">
                <a:solidFill>
                  <a:srgbClr val="FF0000"/>
                </a:solidFill>
              </a:rPr>
              <a:t> 재난 및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감염병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</a:rPr>
              <a:t>등 신속한 대응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이 필요한 공공보건의료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chemeClr val="tx1"/>
                </a:solidFill>
              </a:rPr>
              <a:t>√ </a:t>
            </a:r>
            <a:r>
              <a:rPr lang="ko-KR" altLang="en-US" sz="1600" dirty="0" smtClean="0">
                <a:solidFill>
                  <a:schemeClr val="tx1"/>
                </a:solidFill>
              </a:rPr>
              <a:t>질병 예방과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건강 증진</a:t>
            </a:r>
            <a:r>
              <a:rPr lang="en-US" altLang="ko-KR" sz="1600" dirty="0" smtClean="0">
                <a:solidFill>
                  <a:schemeClr val="tx1"/>
                </a:solidFill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</a:rPr>
              <a:t>보건  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교육 및 인력 지원 등을 통한 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지역적 균형을 확보하기 위한 </a:t>
            </a:r>
            <a:endParaRPr lang="en-US" altLang="ko-KR" sz="1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</a:rPr>
              <a:t>보건의료 등</a:t>
            </a:r>
            <a:endParaRPr lang="ko-KR" alt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64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0150" y="184509"/>
            <a:ext cx="49702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변화과정</a:t>
            </a:r>
            <a:endParaRPr lang="ko-KR" altLang="en-US" sz="30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자유형 7"/>
          <p:cNvSpPr/>
          <p:nvPr/>
        </p:nvSpPr>
        <p:spPr>
          <a:xfrm>
            <a:off x="547790" y="1371444"/>
            <a:ext cx="10292744" cy="4463134"/>
          </a:xfrm>
          <a:custGeom>
            <a:avLst/>
            <a:gdLst>
              <a:gd name="connsiteX0" fmla="*/ 0 w 9239250"/>
              <a:gd name="connsiteY0" fmla="*/ 4314825 h 4314825"/>
              <a:gd name="connsiteX1" fmla="*/ 9239250 w 9239250"/>
              <a:gd name="connsiteY1" fmla="*/ 0 h 4314825"/>
              <a:gd name="connsiteX2" fmla="*/ 9239250 w 9239250"/>
              <a:gd name="connsiteY2" fmla="*/ 0 h 4314825"/>
              <a:gd name="connsiteX0" fmla="*/ 0 w 9239250"/>
              <a:gd name="connsiteY0" fmla="*/ 4314825 h 4314848"/>
              <a:gd name="connsiteX1" fmla="*/ 9239250 w 9239250"/>
              <a:gd name="connsiteY1" fmla="*/ 0 h 4314848"/>
              <a:gd name="connsiteX2" fmla="*/ 9239250 w 9239250"/>
              <a:gd name="connsiteY2" fmla="*/ 0 h 4314848"/>
              <a:gd name="connsiteX0" fmla="*/ 0 w 9239250"/>
              <a:gd name="connsiteY0" fmla="*/ 4314825 h 4314857"/>
              <a:gd name="connsiteX1" fmla="*/ 9239250 w 9239250"/>
              <a:gd name="connsiteY1" fmla="*/ 0 h 4314857"/>
              <a:gd name="connsiteX2" fmla="*/ 9239250 w 9239250"/>
              <a:gd name="connsiteY2" fmla="*/ 0 h 4314857"/>
              <a:gd name="connsiteX0" fmla="*/ 0 w 9239250"/>
              <a:gd name="connsiteY0" fmla="*/ 4314825 h 4314845"/>
              <a:gd name="connsiteX1" fmla="*/ 9239250 w 9239250"/>
              <a:gd name="connsiteY1" fmla="*/ 0 h 4314845"/>
              <a:gd name="connsiteX2" fmla="*/ 9239250 w 9239250"/>
              <a:gd name="connsiteY2" fmla="*/ 0 h 431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39250" h="4314845">
                <a:moveTo>
                  <a:pt x="0" y="4314825"/>
                </a:moveTo>
                <a:cubicBezTo>
                  <a:pt x="5213350" y="4324350"/>
                  <a:pt x="8469312" y="966788"/>
                  <a:pt x="9239250" y="0"/>
                </a:cubicBezTo>
                <a:lnTo>
                  <a:pt x="9239250" y="0"/>
                </a:lnTo>
              </a:path>
            </a:pathLst>
          </a:custGeom>
          <a:noFill/>
          <a:ln w="38100">
            <a:solidFill>
              <a:schemeClr val="tx1">
                <a:lumMod val="75000"/>
                <a:lumOff val="25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418006" y="5725410"/>
            <a:ext cx="195755" cy="19575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847333" y="5404834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prstClr val="white"/>
                </a:solidFill>
              </a:rPr>
              <a:t>‘</a:t>
            </a: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2257744" y="5253590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3733390" y="4950897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281908" y="4487237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6635161" y="3864468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이등변 삼각형 14"/>
          <p:cNvSpPr/>
          <p:nvPr/>
        </p:nvSpPr>
        <p:spPr>
          <a:xfrm>
            <a:off x="1189820" y="5177734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262835" y="3962343"/>
            <a:ext cx="161239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2000. 1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>
              <a:solidFill>
                <a:srgbClr val="1C0DE5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「공공보건의료에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관한 법률」 제정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2673117" y="3513486"/>
            <a:ext cx="179853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2010. 1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>
              <a:solidFill>
                <a:srgbClr val="1C0DE5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지역거점</a:t>
            </a:r>
            <a:r>
              <a:rPr lang="en-US" altLang="ko-KR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공공병원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발전계획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이등변 삼각형 17"/>
          <p:cNvSpPr/>
          <p:nvPr/>
        </p:nvSpPr>
        <p:spPr>
          <a:xfrm rot="60000">
            <a:off x="4023764" y="4714536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이등변 삼각형 19"/>
          <p:cNvSpPr/>
          <p:nvPr/>
        </p:nvSpPr>
        <p:spPr>
          <a:xfrm rot="8100000">
            <a:off x="3011120" y="6016401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3181499" y="5881020"/>
            <a:ext cx="245049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2005. 12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>
              <a:solidFill>
                <a:srgbClr val="1C0DE5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공공보건의료확충 종합대책</a:t>
            </a:r>
            <a:endParaRPr lang="ko-KR" altLang="en-US" sz="9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8100000">
            <a:off x="6043097" y="5261298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6190372" y="5201159"/>
            <a:ext cx="21306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2013. 10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>
              <a:solidFill>
                <a:srgbClr val="1C0DE5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지방의료원 육성을 통한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공공의료강화 방안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5308977" y="2302380"/>
            <a:ext cx="1464587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2016. 3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 smtClean="0">
              <a:solidFill>
                <a:srgbClr val="1C0DE5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기본계획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(2016 ~ 2020)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이등변 삼각형 26"/>
          <p:cNvSpPr/>
          <p:nvPr/>
        </p:nvSpPr>
        <p:spPr>
          <a:xfrm rot="18900000">
            <a:off x="6615527" y="3805502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1096531" y="5598797"/>
            <a:ext cx="368936" cy="458526"/>
            <a:chOff x="6890944" y="4567219"/>
            <a:chExt cx="579438" cy="796925"/>
          </a:xfrm>
        </p:grpSpPr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7103669" y="5187931"/>
              <a:ext cx="106363" cy="42863"/>
            </a:xfrm>
            <a:custGeom>
              <a:avLst/>
              <a:gdLst>
                <a:gd name="T0" fmla="*/ 101 w 203"/>
                <a:gd name="T1" fmla="*/ 0 h 82"/>
                <a:gd name="T2" fmla="*/ 101 w 203"/>
                <a:gd name="T3" fmla="*/ 0 h 82"/>
                <a:gd name="T4" fmla="*/ 92 w 203"/>
                <a:gd name="T5" fmla="*/ 0 h 82"/>
                <a:gd name="T6" fmla="*/ 83 w 203"/>
                <a:gd name="T7" fmla="*/ 1 h 82"/>
                <a:gd name="T8" fmla="*/ 74 w 203"/>
                <a:gd name="T9" fmla="*/ 4 h 82"/>
                <a:gd name="T10" fmla="*/ 65 w 203"/>
                <a:gd name="T11" fmla="*/ 6 h 82"/>
                <a:gd name="T12" fmla="*/ 58 w 203"/>
                <a:gd name="T13" fmla="*/ 9 h 82"/>
                <a:gd name="T14" fmla="*/ 50 w 203"/>
                <a:gd name="T15" fmla="*/ 13 h 82"/>
                <a:gd name="T16" fmla="*/ 42 w 203"/>
                <a:gd name="T17" fmla="*/ 18 h 82"/>
                <a:gd name="T18" fmla="*/ 35 w 203"/>
                <a:gd name="T19" fmla="*/ 24 h 82"/>
                <a:gd name="T20" fmla="*/ 29 w 203"/>
                <a:gd name="T21" fmla="*/ 30 h 82"/>
                <a:gd name="T22" fmla="*/ 23 w 203"/>
                <a:gd name="T23" fmla="*/ 36 h 82"/>
                <a:gd name="T24" fmla="*/ 17 w 203"/>
                <a:gd name="T25" fmla="*/ 43 h 82"/>
                <a:gd name="T26" fmla="*/ 13 w 203"/>
                <a:gd name="T27" fmla="*/ 50 h 82"/>
                <a:gd name="T28" fmla="*/ 8 w 203"/>
                <a:gd name="T29" fmla="*/ 57 h 82"/>
                <a:gd name="T30" fmla="*/ 4 w 203"/>
                <a:gd name="T31" fmla="*/ 65 h 82"/>
                <a:gd name="T32" fmla="*/ 2 w 203"/>
                <a:gd name="T33" fmla="*/ 74 h 82"/>
                <a:gd name="T34" fmla="*/ 0 w 203"/>
                <a:gd name="T35" fmla="*/ 82 h 82"/>
                <a:gd name="T36" fmla="*/ 203 w 203"/>
                <a:gd name="T37" fmla="*/ 82 h 82"/>
                <a:gd name="T38" fmla="*/ 203 w 203"/>
                <a:gd name="T39" fmla="*/ 82 h 82"/>
                <a:gd name="T40" fmla="*/ 200 w 203"/>
                <a:gd name="T41" fmla="*/ 74 h 82"/>
                <a:gd name="T42" fmla="*/ 197 w 203"/>
                <a:gd name="T43" fmla="*/ 65 h 82"/>
                <a:gd name="T44" fmla="*/ 193 w 203"/>
                <a:gd name="T45" fmla="*/ 57 h 82"/>
                <a:gd name="T46" fmla="*/ 190 w 203"/>
                <a:gd name="T47" fmla="*/ 50 h 82"/>
                <a:gd name="T48" fmla="*/ 185 w 203"/>
                <a:gd name="T49" fmla="*/ 43 h 82"/>
                <a:gd name="T50" fmla="*/ 179 w 203"/>
                <a:gd name="T51" fmla="*/ 36 h 82"/>
                <a:gd name="T52" fmla="*/ 173 w 203"/>
                <a:gd name="T53" fmla="*/ 30 h 82"/>
                <a:gd name="T54" fmla="*/ 167 w 203"/>
                <a:gd name="T55" fmla="*/ 24 h 82"/>
                <a:gd name="T56" fmla="*/ 160 w 203"/>
                <a:gd name="T57" fmla="*/ 18 h 82"/>
                <a:gd name="T58" fmla="*/ 153 w 203"/>
                <a:gd name="T59" fmla="*/ 13 h 82"/>
                <a:gd name="T60" fmla="*/ 144 w 203"/>
                <a:gd name="T61" fmla="*/ 9 h 82"/>
                <a:gd name="T62" fmla="*/ 136 w 203"/>
                <a:gd name="T63" fmla="*/ 6 h 82"/>
                <a:gd name="T64" fmla="*/ 128 w 203"/>
                <a:gd name="T65" fmla="*/ 4 h 82"/>
                <a:gd name="T66" fmla="*/ 120 w 203"/>
                <a:gd name="T67" fmla="*/ 1 h 82"/>
                <a:gd name="T68" fmla="*/ 110 w 203"/>
                <a:gd name="T69" fmla="*/ 0 h 82"/>
                <a:gd name="T70" fmla="*/ 101 w 203"/>
                <a:gd name="T71" fmla="*/ 0 h 82"/>
                <a:gd name="T72" fmla="*/ 101 w 203"/>
                <a:gd name="T7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3" h="82">
                  <a:moveTo>
                    <a:pt x="101" y="0"/>
                  </a:moveTo>
                  <a:lnTo>
                    <a:pt x="101" y="0"/>
                  </a:lnTo>
                  <a:lnTo>
                    <a:pt x="92" y="0"/>
                  </a:lnTo>
                  <a:lnTo>
                    <a:pt x="83" y="1"/>
                  </a:lnTo>
                  <a:lnTo>
                    <a:pt x="74" y="4"/>
                  </a:lnTo>
                  <a:lnTo>
                    <a:pt x="65" y="6"/>
                  </a:lnTo>
                  <a:lnTo>
                    <a:pt x="58" y="9"/>
                  </a:lnTo>
                  <a:lnTo>
                    <a:pt x="50" y="13"/>
                  </a:lnTo>
                  <a:lnTo>
                    <a:pt x="42" y="18"/>
                  </a:lnTo>
                  <a:lnTo>
                    <a:pt x="35" y="24"/>
                  </a:lnTo>
                  <a:lnTo>
                    <a:pt x="29" y="30"/>
                  </a:lnTo>
                  <a:lnTo>
                    <a:pt x="23" y="36"/>
                  </a:lnTo>
                  <a:lnTo>
                    <a:pt x="17" y="43"/>
                  </a:lnTo>
                  <a:lnTo>
                    <a:pt x="13" y="50"/>
                  </a:lnTo>
                  <a:lnTo>
                    <a:pt x="8" y="57"/>
                  </a:lnTo>
                  <a:lnTo>
                    <a:pt x="4" y="65"/>
                  </a:lnTo>
                  <a:lnTo>
                    <a:pt x="2" y="74"/>
                  </a:lnTo>
                  <a:lnTo>
                    <a:pt x="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0" y="74"/>
                  </a:lnTo>
                  <a:lnTo>
                    <a:pt x="197" y="65"/>
                  </a:lnTo>
                  <a:lnTo>
                    <a:pt x="193" y="57"/>
                  </a:lnTo>
                  <a:lnTo>
                    <a:pt x="190" y="50"/>
                  </a:lnTo>
                  <a:lnTo>
                    <a:pt x="185" y="43"/>
                  </a:lnTo>
                  <a:lnTo>
                    <a:pt x="179" y="36"/>
                  </a:lnTo>
                  <a:lnTo>
                    <a:pt x="173" y="30"/>
                  </a:lnTo>
                  <a:lnTo>
                    <a:pt x="167" y="24"/>
                  </a:lnTo>
                  <a:lnTo>
                    <a:pt x="160" y="18"/>
                  </a:lnTo>
                  <a:lnTo>
                    <a:pt x="153" y="13"/>
                  </a:lnTo>
                  <a:lnTo>
                    <a:pt x="144" y="9"/>
                  </a:lnTo>
                  <a:lnTo>
                    <a:pt x="136" y="6"/>
                  </a:lnTo>
                  <a:lnTo>
                    <a:pt x="128" y="4"/>
                  </a:lnTo>
                  <a:lnTo>
                    <a:pt x="120" y="1"/>
                  </a:lnTo>
                  <a:lnTo>
                    <a:pt x="110" y="0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7087794" y="5175231"/>
              <a:ext cx="138113" cy="68263"/>
            </a:xfrm>
            <a:custGeom>
              <a:avLst/>
              <a:gdLst>
                <a:gd name="T0" fmla="*/ 260 w 260"/>
                <a:gd name="T1" fmla="*/ 129 h 129"/>
                <a:gd name="T2" fmla="*/ 0 w 260"/>
                <a:gd name="T3" fmla="*/ 129 h 129"/>
                <a:gd name="T4" fmla="*/ 6 w 260"/>
                <a:gd name="T5" fmla="*/ 100 h 129"/>
                <a:gd name="T6" fmla="*/ 6 w 260"/>
                <a:gd name="T7" fmla="*/ 100 h 129"/>
                <a:gd name="T8" fmla="*/ 8 w 260"/>
                <a:gd name="T9" fmla="*/ 89 h 129"/>
                <a:gd name="T10" fmla="*/ 12 w 260"/>
                <a:gd name="T11" fmla="*/ 80 h 129"/>
                <a:gd name="T12" fmla="*/ 17 w 260"/>
                <a:gd name="T13" fmla="*/ 69 h 129"/>
                <a:gd name="T14" fmla="*/ 23 w 260"/>
                <a:gd name="T15" fmla="*/ 60 h 129"/>
                <a:gd name="T16" fmla="*/ 29 w 260"/>
                <a:gd name="T17" fmla="*/ 51 h 129"/>
                <a:gd name="T18" fmla="*/ 35 w 260"/>
                <a:gd name="T19" fmla="*/ 43 h 129"/>
                <a:gd name="T20" fmla="*/ 43 w 260"/>
                <a:gd name="T21" fmla="*/ 35 h 129"/>
                <a:gd name="T22" fmla="*/ 50 w 260"/>
                <a:gd name="T23" fmla="*/ 29 h 129"/>
                <a:gd name="T24" fmla="*/ 58 w 260"/>
                <a:gd name="T25" fmla="*/ 22 h 129"/>
                <a:gd name="T26" fmla="*/ 68 w 260"/>
                <a:gd name="T27" fmla="*/ 16 h 129"/>
                <a:gd name="T28" fmla="*/ 77 w 260"/>
                <a:gd name="T29" fmla="*/ 11 h 129"/>
                <a:gd name="T30" fmla="*/ 87 w 260"/>
                <a:gd name="T31" fmla="*/ 8 h 129"/>
                <a:gd name="T32" fmla="*/ 98 w 260"/>
                <a:gd name="T33" fmla="*/ 4 h 129"/>
                <a:gd name="T34" fmla="*/ 108 w 260"/>
                <a:gd name="T35" fmla="*/ 2 h 129"/>
                <a:gd name="T36" fmla="*/ 119 w 260"/>
                <a:gd name="T37" fmla="*/ 0 h 129"/>
                <a:gd name="T38" fmla="*/ 130 w 260"/>
                <a:gd name="T39" fmla="*/ 0 h 129"/>
                <a:gd name="T40" fmla="*/ 130 w 260"/>
                <a:gd name="T41" fmla="*/ 0 h 129"/>
                <a:gd name="T42" fmla="*/ 141 w 260"/>
                <a:gd name="T43" fmla="*/ 0 h 129"/>
                <a:gd name="T44" fmla="*/ 152 w 260"/>
                <a:gd name="T45" fmla="*/ 2 h 129"/>
                <a:gd name="T46" fmla="*/ 163 w 260"/>
                <a:gd name="T47" fmla="*/ 4 h 129"/>
                <a:gd name="T48" fmla="*/ 172 w 260"/>
                <a:gd name="T49" fmla="*/ 8 h 129"/>
                <a:gd name="T50" fmla="*/ 183 w 260"/>
                <a:gd name="T51" fmla="*/ 11 h 129"/>
                <a:gd name="T52" fmla="*/ 192 w 260"/>
                <a:gd name="T53" fmla="*/ 16 h 129"/>
                <a:gd name="T54" fmla="*/ 201 w 260"/>
                <a:gd name="T55" fmla="*/ 22 h 129"/>
                <a:gd name="T56" fmla="*/ 209 w 260"/>
                <a:gd name="T57" fmla="*/ 29 h 129"/>
                <a:gd name="T58" fmla="*/ 217 w 260"/>
                <a:gd name="T59" fmla="*/ 35 h 129"/>
                <a:gd name="T60" fmla="*/ 225 w 260"/>
                <a:gd name="T61" fmla="*/ 43 h 129"/>
                <a:gd name="T62" fmla="*/ 232 w 260"/>
                <a:gd name="T63" fmla="*/ 51 h 129"/>
                <a:gd name="T64" fmla="*/ 238 w 260"/>
                <a:gd name="T65" fmla="*/ 60 h 129"/>
                <a:gd name="T66" fmla="*/ 244 w 260"/>
                <a:gd name="T67" fmla="*/ 69 h 129"/>
                <a:gd name="T68" fmla="*/ 247 w 260"/>
                <a:gd name="T69" fmla="*/ 80 h 129"/>
                <a:gd name="T70" fmla="*/ 251 w 260"/>
                <a:gd name="T71" fmla="*/ 89 h 129"/>
                <a:gd name="T72" fmla="*/ 254 w 260"/>
                <a:gd name="T73" fmla="*/ 100 h 129"/>
                <a:gd name="T74" fmla="*/ 260 w 260"/>
                <a:gd name="T75" fmla="*/ 129 h 129"/>
                <a:gd name="T76" fmla="*/ 63 w 260"/>
                <a:gd name="T77" fmla="*/ 82 h 129"/>
                <a:gd name="T78" fmla="*/ 197 w 260"/>
                <a:gd name="T79" fmla="*/ 82 h 129"/>
                <a:gd name="T80" fmla="*/ 197 w 260"/>
                <a:gd name="T81" fmla="*/ 82 h 129"/>
                <a:gd name="T82" fmla="*/ 191 w 260"/>
                <a:gd name="T83" fmla="*/ 74 h 129"/>
                <a:gd name="T84" fmla="*/ 184 w 260"/>
                <a:gd name="T85" fmla="*/ 67 h 129"/>
                <a:gd name="T86" fmla="*/ 177 w 260"/>
                <a:gd name="T87" fmla="*/ 61 h 129"/>
                <a:gd name="T88" fmla="*/ 169 w 260"/>
                <a:gd name="T89" fmla="*/ 56 h 129"/>
                <a:gd name="T90" fmla="*/ 159 w 260"/>
                <a:gd name="T91" fmla="*/ 51 h 129"/>
                <a:gd name="T92" fmla="*/ 150 w 260"/>
                <a:gd name="T93" fmla="*/ 49 h 129"/>
                <a:gd name="T94" fmla="*/ 140 w 260"/>
                <a:gd name="T95" fmla="*/ 47 h 129"/>
                <a:gd name="T96" fmla="*/ 130 w 260"/>
                <a:gd name="T97" fmla="*/ 46 h 129"/>
                <a:gd name="T98" fmla="*/ 130 w 260"/>
                <a:gd name="T99" fmla="*/ 46 h 129"/>
                <a:gd name="T100" fmla="*/ 120 w 260"/>
                <a:gd name="T101" fmla="*/ 47 h 129"/>
                <a:gd name="T102" fmla="*/ 109 w 260"/>
                <a:gd name="T103" fmla="*/ 49 h 129"/>
                <a:gd name="T104" fmla="*/ 101 w 260"/>
                <a:gd name="T105" fmla="*/ 51 h 129"/>
                <a:gd name="T106" fmla="*/ 92 w 260"/>
                <a:gd name="T107" fmla="*/ 56 h 129"/>
                <a:gd name="T108" fmla="*/ 83 w 260"/>
                <a:gd name="T109" fmla="*/ 61 h 129"/>
                <a:gd name="T110" fmla="*/ 76 w 260"/>
                <a:gd name="T111" fmla="*/ 67 h 129"/>
                <a:gd name="T112" fmla="*/ 69 w 260"/>
                <a:gd name="T113" fmla="*/ 74 h 129"/>
                <a:gd name="T114" fmla="*/ 63 w 260"/>
                <a:gd name="T115" fmla="*/ 82 h 129"/>
                <a:gd name="T116" fmla="*/ 63 w 260"/>
                <a:gd name="T117" fmla="*/ 8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0" h="129">
                  <a:moveTo>
                    <a:pt x="260" y="129"/>
                  </a:moveTo>
                  <a:lnTo>
                    <a:pt x="0" y="129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8" y="89"/>
                  </a:lnTo>
                  <a:lnTo>
                    <a:pt x="12" y="80"/>
                  </a:lnTo>
                  <a:lnTo>
                    <a:pt x="17" y="69"/>
                  </a:lnTo>
                  <a:lnTo>
                    <a:pt x="23" y="60"/>
                  </a:lnTo>
                  <a:lnTo>
                    <a:pt x="29" y="51"/>
                  </a:lnTo>
                  <a:lnTo>
                    <a:pt x="35" y="43"/>
                  </a:lnTo>
                  <a:lnTo>
                    <a:pt x="43" y="35"/>
                  </a:lnTo>
                  <a:lnTo>
                    <a:pt x="50" y="29"/>
                  </a:lnTo>
                  <a:lnTo>
                    <a:pt x="58" y="22"/>
                  </a:lnTo>
                  <a:lnTo>
                    <a:pt x="68" y="16"/>
                  </a:lnTo>
                  <a:lnTo>
                    <a:pt x="77" y="11"/>
                  </a:lnTo>
                  <a:lnTo>
                    <a:pt x="87" y="8"/>
                  </a:lnTo>
                  <a:lnTo>
                    <a:pt x="98" y="4"/>
                  </a:lnTo>
                  <a:lnTo>
                    <a:pt x="108" y="2"/>
                  </a:lnTo>
                  <a:lnTo>
                    <a:pt x="119" y="0"/>
                  </a:lnTo>
                  <a:lnTo>
                    <a:pt x="130" y="0"/>
                  </a:lnTo>
                  <a:lnTo>
                    <a:pt x="130" y="0"/>
                  </a:lnTo>
                  <a:lnTo>
                    <a:pt x="141" y="0"/>
                  </a:lnTo>
                  <a:lnTo>
                    <a:pt x="152" y="2"/>
                  </a:lnTo>
                  <a:lnTo>
                    <a:pt x="163" y="4"/>
                  </a:lnTo>
                  <a:lnTo>
                    <a:pt x="172" y="8"/>
                  </a:lnTo>
                  <a:lnTo>
                    <a:pt x="183" y="11"/>
                  </a:lnTo>
                  <a:lnTo>
                    <a:pt x="192" y="16"/>
                  </a:lnTo>
                  <a:lnTo>
                    <a:pt x="201" y="22"/>
                  </a:lnTo>
                  <a:lnTo>
                    <a:pt x="209" y="29"/>
                  </a:lnTo>
                  <a:lnTo>
                    <a:pt x="217" y="35"/>
                  </a:lnTo>
                  <a:lnTo>
                    <a:pt x="225" y="43"/>
                  </a:lnTo>
                  <a:lnTo>
                    <a:pt x="232" y="51"/>
                  </a:lnTo>
                  <a:lnTo>
                    <a:pt x="238" y="60"/>
                  </a:lnTo>
                  <a:lnTo>
                    <a:pt x="244" y="69"/>
                  </a:lnTo>
                  <a:lnTo>
                    <a:pt x="247" y="80"/>
                  </a:lnTo>
                  <a:lnTo>
                    <a:pt x="251" y="89"/>
                  </a:lnTo>
                  <a:lnTo>
                    <a:pt x="254" y="100"/>
                  </a:lnTo>
                  <a:lnTo>
                    <a:pt x="260" y="129"/>
                  </a:lnTo>
                  <a:close/>
                  <a:moveTo>
                    <a:pt x="63" y="82"/>
                  </a:moveTo>
                  <a:lnTo>
                    <a:pt x="197" y="82"/>
                  </a:lnTo>
                  <a:lnTo>
                    <a:pt x="197" y="82"/>
                  </a:lnTo>
                  <a:lnTo>
                    <a:pt x="191" y="74"/>
                  </a:lnTo>
                  <a:lnTo>
                    <a:pt x="184" y="67"/>
                  </a:lnTo>
                  <a:lnTo>
                    <a:pt x="177" y="61"/>
                  </a:lnTo>
                  <a:lnTo>
                    <a:pt x="169" y="56"/>
                  </a:lnTo>
                  <a:lnTo>
                    <a:pt x="159" y="51"/>
                  </a:lnTo>
                  <a:lnTo>
                    <a:pt x="150" y="49"/>
                  </a:lnTo>
                  <a:lnTo>
                    <a:pt x="140" y="47"/>
                  </a:lnTo>
                  <a:lnTo>
                    <a:pt x="130" y="46"/>
                  </a:lnTo>
                  <a:lnTo>
                    <a:pt x="130" y="46"/>
                  </a:lnTo>
                  <a:lnTo>
                    <a:pt x="120" y="47"/>
                  </a:lnTo>
                  <a:lnTo>
                    <a:pt x="109" y="49"/>
                  </a:lnTo>
                  <a:lnTo>
                    <a:pt x="101" y="51"/>
                  </a:lnTo>
                  <a:lnTo>
                    <a:pt x="92" y="56"/>
                  </a:lnTo>
                  <a:lnTo>
                    <a:pt x="83" y="61"/>
                  </a:lnTo>
                  <a:lnTo>
                    <a:pt x="76" y="67"/>
                  </a:lnTo>
                  <a:lnTo>
                    <a:pt x="69" y="74"/>
                  </a:lnTo>
                  <a:lnTo>
                    <a:pt x="63" y="82"/>
                  </a:lnTo>
                  <a:lnTo>
                    <a:pt x="63" y="82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6903644" y="4579919"/>
              <a:ext cx="506413" cy="506413"/>
            </a:xfrm>
            <a:custGeom>
              <a:avLst/>
              <a:gdLst>
                <a:gd name="T0" fmla="*/ 800 w 958"/>
                <a:gd name="T1" fmla="*/ 835 h 958"/>
                <a:gd name="T2" fmla="*/ 742 w 958"/>
                <a:gd name="T3" fmla="*/ 880 h 958"/>
                <a:gd name="T4" fmla="*/ 680 w 958"/>
                <a:gd name="T5" fmla="*/ 914 h 958"/>
                <a:gd name="T6" fmla="*/ 615 w 958"/>
                <a:gd name="T7" fmla="*/ 938 h 958"/>
                <a:gd name="T8" fmla="*/ 547 w 958"/>
                <a:gd name="T9" fmla="*/ 953 h 958"/>
                <a:gd name="T10" fmla="*/ 479 w 958"/>
                <a:gd name="T11" fmla="*/ 958 h 958"/>
                <a:gd name="T12" fmla="*/ 410 w 958"/>
                <a:gd name="T13" fmla="*/ 953 h 958"/>
                <a:gd name="T14" fmla="*/ 342 w 958"/>
                <a:gd name="T15" fmla="*/ 938 h 958"/>
                <a:gd name="T16" fmla="*/ 277 w 958"/>
                <a:gd name="T17" fmla="*/ 914 h 958"/>
                <a:gd name="T18" fmla="*/ 215 w 958"/>
                <a:gd name="T19" fmla="*/ 880 h 958"/>
                <a:gd name="T20" fmla="*/ 158 w 958"/>
                <a:gd name="T21" fmla="*/ 835 h 958"/>
                <a:gd name="T22" fmla="*/ 124 w 958"/>
                <a:gd name="T23" fmla="*/ 800 h 958"/>
                <a:gd name="T24" fmla="*/ 79 w 958"/>
                <a:gd name="T25" fmla="*/ 743 h 958"/>
                <a:gd name="T26" fmla="*/ 44 w 958"/>
                <a:gd name="T27" fmla="*/ 680 h 958"/>
                <a:gd name="T28" fmla="*/ 19 w 958"/>
                <a:gd name="T29" fmla="*/ 615 h 958"/>
                <a:gd name="T30" fmla="*/ 5 w 958"/>
                <a:gd name="T31" fmla="*/ 547 h 958"/>
                <a:gd name="T32" fmla="*/ 0 w 958"/>
                <a:gd name="T33" fmla="*/ 478 h 958"/>
                <a:gd name="T34" fmla="*/ 5 w 958"/>
                <a:gd name="T35" fmla="*/ 409 h 958"/>
                <a:gd name="T36" fmla="*/ 19 w 958"/>
                <a:gd name="T37" fmla="*/ 343 h 958"/>
                <a:gd name="T38" fmla="*/ 44 w 958"/>
                <a:gd name="T39" fmla="*/ 276 h 958"/>
                <a:gd name="T40" fmla="*/ 79 w 958"/>
                <a:gd name="T41" fmla="*/ 215 h 958"/>
                <a:gd name="T42" fmla="*/ 124 w 958"/>
                <a:gd name="T43" fmla="*/ 158 h 958"/>
                <a:gd name="T44" fmla="*/ 158 w 958"/>
                <a:gd name="T45" fmla="*/ 123 h 958"/>
                <a:gd name="T46" fmla="*/ 215 w 958"/>
                <a:gd name="T47" fmla="*/ 78 h 958"/>
                <a:gd name="T48" fmla="*/ 277 w 958"/>
                <a:gd name="T49" fmla="*/ 44 h 958"/>
                <a:gd name="T50" fmla="*/ 342 w 958"/>
                <a:gd name="T51" fmla="*/ 19 h 958"/>
                <a:gd name="T52" fmla="*/ 410 w 958"/>
                <a:gd name="T53" fmla="*/ 4 h 958"/>
                <a:gd name="T54" fmla="*/ 479 w 958"/>
                <a:gd name="T55" fmla="*/ 0 h 958"/>
                <a:gd name="T56" fmla="*/ 547 w 958"/>
                <a:gd name="T57" fmla="*/ 4 h 958"/>
                <a:gd name="T58" fmla="*/ 615 w 958"/>
                <a:gd name="T59" fmla="*/ 19 h 958"/>
                <a:gd name="T60" fmla="*/ 680 w 958"/>
                <a:gd name="T61" fmla="*/ 44 h 958"/>
                <a:gd name="T62" fmla="*/ 742 w 958"/>
                <a:gd name="T63" fmla="*/ 78 h 958"/>
                <a:gd name="T64" fmla="*/ 800 w 958"/>
                <a:gd name="T65" fmla="*/ 123 h 958"/>
                <a:gd name="T66" fmla="*/ 835 w 958"/>
                <a:gd name="T67" fmla="*/ 158 h 958"/>
                <a:gd name="T68" fmla="*/ 880 w 958"/>
                <a:gd name="T69" fmla="*/ 215 h 958"/>
                <a:gd name="T70" fmla="*/ 914 w 958"/>
                <a:gd name="T71" fmla="*/ 276 h 958"/>
                <a:gd name="T72" fmla="*/ 938 w 958"/>
                <a:gd name="T73" fmla="*/ 343 h 958"/>
                <a:gd name="T74" fmla="*/ 953 w 958"/>
                <a:gd name="T75" fmla="*/ 409 h 958"/>
                <a:gd name="T76" fmla="*/ 958 w 958"/>
                <a:gd name="T77" fmla="*/ 478 h 958"/>
                <a:gd name="T78" fmla="*/ 953 w 958"/>
                <a:gd name="T79" fmla="*/ 547 h 958"/>
                <a:gd name="T80" fmla="*/ 938 w 958"/>
                <a:gd name="T81" fmla="*/ 615 h 958"/>
                <a:gd name="T82" fmla="*/ 914 w 958"/>
                <a:gd name="T83" fmla="*/ 680 h 958"/>
                <a:gd name="T84" fmla="*/ 880 w 958"/>
                <a:gd name="T85" fmla="*/ 743 h 958"/>
                <a:gd name="T86" fmla="*/ 835 w 958"/>
                <a:gd name="T87" fmla="*/ 800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58" h="958">
                  <a:moveTo>
                    <a:pt x="818" y="818"/>
                  </a:moveTo>
                  <a:lnTo>
                    <a:pt x="818" y="818"/>
                  </a:lnTo>
                  <a:lnTo>
                    <a:pt x="800" y="835"/>
                  </a:lnTo>
                  <a:lnTo>
                    <a:pt x="781" y="851"/>
                  </a:lnTo>
                  <a:lnTo>
                    <a:pt x="762" y="865"/>
                  </a:lnTo>
                  <a:lnTo>
                    <a:pt x="742" y="880"/>
                  </a:lnTo>
                  <a:lnTo>
                    <a:pt x="722" y="892"/>
                  </a:lnTo>
                  <a:lnTo>
                    <a:pt x="702" y="903"/>
                  </a:lnTo>
                  <a:lnTo>
                    <a:pt x="680" y="914"/>
                  </a:lnTo>
                  <a:lnTo>
                    <a:pt x="659" y="924"/>
                  </a:lnTo>
                  <a:lnTo>
                    <a:pt x="638" y="931"/>
                  </a:lnTo>
                  <a:lnTo>
                    <a:pt x="615" y="938"/>
                  </a:lnTo>
                  <a:lnTo>
                    <a:pt x="593" y="945"/>
                  </a:lnTo>
                  <a:lnTo>
                    <a:pt x="570" y="950"/>
                  </a:lnTo>
                  <a:lnTo>
                    <a:pt x="547" y="953"/>
                  </a:lnTo>
                  <a:lnTo>
                    <a:pt x="525" y="956"/>
                  </a:lnTo>
                  <a:lnTo>
                    <a:pt x="502" y="958"/>
                  </a:lnTo>
                  <a:lnTo>
                    <a:pt x="479" y="958"/>
                  </a:lnTo>
                  <a:lnTo>
                    <a:pt x="456" y="958"/>
                  </a:lnTo>
                  <a:lnTo>
                    <a:pt x="433" y="956"/>
                  </a:lnTo>
                  <a:lnTo>
                    <a:pt x="410" y="953"/>
                  </a:lnTo>
                  <a:lnTo>
                    <a:pt x="387" y="950"/>
                  </a:lnTo>
                  <a:lnTo>
                    <a:pt x="365" y="945"/>
                  </a:lnTo>
                  <a:lnTo>
                    <a:pt x="342" y="938"/>
                  </a:lnTo>
                  <a:lnTo>
                    <a:pt x="321" y="931"/>
                  </a:lnTo>
                  <a:lnTo>
                    <a:pt x="298" y="924"/>
                  </a:lnTo>
                  <a:lnTo>
                    <a:pt x="277" y="914"/>
                  </a:lnTo>
                  <a:lnTo>
                    <a:pt x="257" y="903"/>
                  </a:lnTo>
                  <a:lnTo>
                    <a:pt x="235" y="892"/>
                  </a:lnTo>
                  <a:lnTo>
                    <a:pt x="215" y="880"/>
                  </a:lnTo>
                  <a:lnTo>
                    <a:pt x="196" y="865"/>
                  </a:lnTo>
                  <a:lnTo>
                    <a:pt x="177" y="851"/>
                  </a:lnTo>
                  <a:lnTo>
                    <a:pt x="158" y="835"/>
                  </a:lnTo>
                  <a:lnTo>
                    <a:pt x="140" y="818"/>
                  </a:lnTo>
                  <a:lnTo>
                    <a:pt x="140" y="818"/>
                  </a:lnTo>
                  <a:lnTo>
                    <a:pt x="124" y="800"/>
                  </a:lnTo>
                  <a:lnTo>
                    <a:pt x="107" y="781"/>
                  </a:lnTo>
                  <a:lnTo>
                    <a:pt x="93" y="762"/>
                  </a:lnTo>
                  <a:lnTo>
                    <a:pt x="79" y="743"/>
                  </a:lnTo>
                  <a:lnTo>
                    <a:pt x="67" y="723"/>
                  </a:lnTo>
                  <a:lnTo>
                    <a:pt x="55" y="702"/>
                  </a:lnTo>
                  <a:lnTo>
                    <a:pt x="44" y="680"/>
                  </a:lnTo>
                  <a:lnTo>
                    <a:pt x="35" y="659"/>
                  </a:lnTo>
                  <a:lnTo>
                    <a:pt x="26" y="637"/>
                  </a:lnTo>
                  <a:lnTo>
                    <a:pt x="19" y="615"/>
                  </a:lnTo>
                  <a:lnTo>
                    <a:pt x="13" y="593"/>
                  </a:lnTo>
                  <a:lnTo>
                    <a:pt x="8" y="571"/>
                  </a:lnTo>
                  <a:lnTo>
                    <a:pt x="5" y="547"/>
                  </a:lnTo>
                  <a:lnTo>
                    <a:pt x="3" y="525"/>
                  </a:lnTo>
                  <a:lnTo>
                    <a:pt x="0" y="502"/>
                  </a:lnTo>
                  <a:lnTo>
                    <a:pt x="0" y="478"/>
                  </a:lnTo>
                  <a:lnTo>
                    <a:pt x="0" y="456"/>
                  </a:lnTo>
                  <a:lnTo>
                    <a:pt x="3" y="433"/>
                  </a:lnTo>
                  <a:lnTo>
                    <a:pt x="5" y="409"/>
                  </a:lnTo>
                  <a:lnTo>
                    <a:pt x="8" y="387"/>
                  </a:lnTo>
                  <a:lnTo>
                    <a:pt x="13" y="364"/>
                  </a:lnTo>
                  <a:lnTo>
                    <a:pt x="19" y="343"/>
                  </a:lnTo>
                  <a:lnTo>
                    <a:pt x="26" y="320"/>
                  </a:lnTo>
                  <a:lnTo>
                    <a:pt x="35" y="299"/>
                  </a:lnTo>
                  <a:lnTo>
                    <a:pt x="44" y="276"/>
                  </a:lnTo>
                  <a:lnTo>
                    <a:pt x="55" y="256"/>
                  </a:lnTo>
                  <a:lnTo>
                    <a:pt x="67" y="235"/>
                  </a:lnTo>
                  <a:lnTo>
                    <a:pt x="79" y="215"/>
                  </a:lnTo>
                  <a:lnTo>
                    <a:pt x="93" y="196"/>
                  </a:lnTo>
                  <a:lnTo>
                    <a:pt x="107" y="177"/>
                  </a:lnTo>
                  <a:lnTo>
                    <a:pt x="124" y="158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58" y="123"/>
                  </a:lnTo>
                  <a:lnTo>
                    <a:pt x="177" y="107"/>
                  </a:lnTo>
                  <a:lnTo>
                    <a:pt x="196" y="92"/>
                  </a:lnTo>
                  <a:lnTo>
                    <a:pt x="215" y="78"/>
                  </a:lnTo>
                  <a:lnTo>
                    <a:pt x="235" y="66"/>
                  </a:lnTo>
                  <a:lnTo>
                    <a:pt x="257" y="54"/>
                  </a:lnTo>
                  <a:lnTo>
                    <a:pt x="277" y="44"/>
                  </a:lnTo>
                  <a:lnTo>
                    <a:pt x="298" y="34"/>
                  </a:lnTo>
                  <a:lnTo>
                    <a:pt x="321" y="26"/>
                  </a:lnTo>
                  <a:lnTo>
                    <a:pt x="342" y="19"/>
                  </a:lnTo>
                  <a:lnTo>
                    <a:pt x="365" y="13"/>
                  </a:lnTo>
                  <a:lnTo>
                    <a:pt x="387" y="8"/>
                  </a:lnTo>
                  <a:lnTo>
                    <a:pt x="410" y="4"/>
                  </a:lnTo>
                  <a:lnTo>
                    <a:pt x="433" y="2"/>
                  </a:lnTo>
                  <a:lnTo>
                    <a:pt x="456" y="0"/>
                  </a:lnTo>
                  <a:lnTo>
                    <a:pt x="479" y="0"/>
                  </a:lnTo>
                  <a:lnTo>
                    <a:pt x="502" y="0"/>
                  </a:lnTo>
                  <a:lnTo>
                    <a:pt x="525" y="2"/>
                  </a:lnTo>
                  <a:lnTo>
                    <a:pt x="547" y="4"/>
                  </a:lnTo>
                  <a:lnTo>
                    <a:pt x="570" y="8"/>
                  </a:lnTo>
                  <a:lnTo>
                    <a:pt x="593" y="13"/>
                  </a:lnTo>
                  <a:lnTo>
                    <a:pt x="615" y="19"/>
                  </a:lnTo>
                  <a:lnTo>
                    <a:pt x="638" y="26"/>
                  </a:lnTo>
                  <a:lnTo>
                    <a:pt x="659" y="34"/>
                  </a:lnTo>
                  <a:lnTo>
                    <a:pt x="680" y="44"/>
                  </a:lnTo>
                  <a:lnTo>
                    <a:pt x="702" y="54"/>
                  </a:lnTo>
                  <a:lnTo>
                    <a:pt x="722" y="66"/>
                  </a:lnTo>
                  <a:lnTo>
                    <a:pt x="742" y="78"/>
                  </a:lnTo>
                  <a:lnTo>
                    <a:pt x="762" y="92"/>
                  </a:lnTo>
                  <a:lnTo>
                    <a:pt x="781" y="107"/>
                  </a:lnTo>
                  <a:lnTo>
                    <a:pt x="800" y="123"/>
                  </a:lnTo>
                  <a:lnTo>
                    <a:pt x="818" y="140"/>
                  </a:lnTo>
                  <a:lnTo>
                    <a:pt x="818" y="140"/>
                  </a:lnTo>
                  <a:lnTo>
                    <a:pt x="835" y="158"/>
                  </a:lnTo>
                  <a:lnTo>
                    <a:pt x="851" y="177"/>
                  </a:lnTo>
                  <a:lnTo>
                    <a:pt x="866" y="196"/>
                  </a:lnTo>
                  <a:lnTo>
                    <a:pt x="880" y="215"/>
                  </a:lnTo>
                  <a:lnTo>
                    <a:pt x="892" y="235"/>
                  </a:lnTo>
                  <a:lnTo>
                    <a:pt x="904" y="256"/>
                  </a:lnTo>
                  <a:lnTo>
                    <a:pt x="914" y="276"/>
                  </a:lnTo>
                  <a:lnTo>
                    <a:pt x="923" y="299"/>
                  </a:lnTo>
                  <a:lnTo>
                    <a:pt x="931" y="320"/>
                  </a:lnTo>
                  <a:lnTo>
                    <a:pt x="938" y="343"/>
                  </a:lnTo>
                  <a:lnTo>
                    <a:pt x="944" y="364"/>
                  </a:lnTo>
                  <a:lnTo>
                    <a:pt x="950" y="387"/>
                  </a:lnTo>
                  <a:lnTo>
                    <a:pt x="953" y="409"/>
                  </a:lnTo>
                  <a:lnTo>
                    <a:pt x="956" y="433"/>
                  </a:lnTo>
                  <a:lnTo>
                    <a:pt x="958" y="456"/>
                  </a:lnTo>
                  <a:lnTo>
                    <a:pt x="958" y="478"/>
                  </a:lnTo>
                  <a:lnTo>
                    <a:pt x="958" y="502"/>
                  </a:lnTo>
                  <a:lnTo>
                    <a:pt x="956" y="525"/>
                  </a:lnTo>
                  <a:lnTo>
                    <a:pt x="953" y="547"/>
                  </a:lnTo>
                  <a:lnTo>
                    <a:pt x="950" y="571"/>
                  </a:lnTo>
                  <a:lnTo>
                    <a:pt x="944" y="593"/>
                  </a:lnTo>
                  <a:lnTo>
                    <a:pt x="938" y="615"/>
                  </a:lnTo>
                  <a:lnTo>
                    <a:pt x="931" y="637"/>
                  </a:lnTo>
                  <a:lnTo>
                    <a:pt x="923" y="659"/>
                  </a:lnTo>
                  <a:lnTo>
                    <a:pt x="914" y="680"/>
                  </a:lnTo>
                  <a:lnTo>
                    <a:pt x="904" y="702"/>
                  </a:lnTo>
                  <a:lnTo>
                    <a:pt x="892" y="723"/>
                  </a:lnTo>
                  <a:lnTo>
                    <a:pt x="880" y="743"/>
                  </a:lnTo>
                  <a:lnTo>
                    <a:pt x="866" y="762"/>
                  </a:lnTo>
                  <a:lnTo>
                    <a:pt x="850" y="781"/>
                  </a:lnTo>
                  <a:lnTo>
                    <a:pt x="835" y="800"/>
                  </a:lnTo>
                  <a:lnTo>
                    <a:pt x="818" y="818"/>
                  </a:lnTo>
                  <a:lnTo>
                    <a:pt x="818" y="818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9"/>
            <p:cNvSpPr>
              <a:spLocks noEditPoints="1"/>
            </p:cNvSpPr>
            <p:nvPr/>
          </p:nvSpPr>
          <p:spPr bwMode="auto">
            <a:xfrm>
              <a:off x="6890944" y="4567219"/>
              <a:ext cx="531813" cy="531813"/>
            </a:xfrm>
            <a:custGeom>
              <a:avLst/>
              <a:gdLst>
                <a:gd name="T0" fmla="*/ 427 w 1003"/>
                <a:gd name="T1" fmla="*/ 1000 h 1005"/>
                <a:gd name="T2" fmla="*/ 308 w 1003"/>
                <a:gd name="T3" fmla="*/ 967 h 1005"/>
                <a:gd name="T4" fmla="*/ 203 w 1003"/>
                <a:gd name="T5" fmla="*/ 907 h 1005"/>
                <a:gd name="T6" fmla="*/ 128 w 1003"/>
                <a:gd name="T7" fmla="*/ 840 h 1005"/>
                <a:gd name="T8" fmla="*/ 57 w 1003"/>
                <a:gd name="T9" fmla="*/ 736 h 1005"/>
                <a:gd name="T10" fmla="*/ 14 w 1003"/>
                <a:gd name="T11" fmla="*/ 622 h 1005"/>
                <a:gd name="T12" fmla="*/ 0 w 1003"/>
                <a:gd name="T13" fmla="*/ 502 h 1005"/>
                <a:gd name="T14" fmla="*/ 14 w 1003"/>
                <a:gd name="T15" fmla="*/ 384 h 1005"/>
                <a:gd name="T16" fmla="*/ 57 w 1003"/>
                <a:gd name="T17" fmla="*/ 270 h 1005"/>
                <a:gd name="T18" fmla="*/ 128 w 1003"/>
                <a:gd name="T19" fmla="*/ 166 h 1005"/>
                <a:gd name="T20" fmla="*/ 203 w 1003"/>
                <a:gd name="T21" fmla="*/ 99 h 1005"/>
                <a:gd name="T22" fmla="*/ 308 w 1003"/>
                <a:gd name="T23" fmla="*/ 38 h 1005"/>
                <a:gd name="T24" fmla="*/ 427 w 1003"/>
                <a:gd name="T25" fmla="*/ 6 h 1005"/>
                <a:gd name="T26" fmla="*/ 526 w 1003"/>
                <a:gd name="T27" fmla="*/ 1 h 1005"/>
                <a:gd name="T28" fmla="*/ 648 w 1003"/>
                <a:gd name="T29" fmla="*/ 23 h 1005"/>
                <a:gd name="T30" fmla="*/ 758 w 1003"/>
                <a:gd name="T31" fmla="*/ 71 h 1005"/>
                <a:gd name="T32" fmla="*/ 857 w 1003"/>
                <a:gd name="T33" fmla="*/ 147 h 1005"/>
                <a:gd name="T34" fmla="*/ 921 w 1003"/>
                <a:gd name="T35" fmla="*/ 227 h 1005"/>
                <a:gd name="T36" fmla="*/ 975 w 1003"/>
                <a:gd name="T37" fmla="*/ 336 h 1005"/>
                <a:gd name="T38" fmla="*/ 1000 w 1003"/>
                <a:gd name="T39" fmla="*/ 455 h 1005"/>
                <a:gd name="T40" fmla="*/ 998 w 1003"/>
                <a:gd name="T41" fmla="*/ 575 h 1005"/>
                <a:gd name="T42" fmla="*/ 966 w 1003"/>
                <a:gd name="T43" fmla="*/ 692 h 1005"/>
                <a:gd name="T44" fmla="*/ 907 w 1003"/>
                <a:gd name="T45" fmla="*/ 800 h 1005"/>
                <a:gd name="T46" fmla="*/ 838 w 1003"/>
                <a:gd name="T47" fmla="*/ 875 h 1005"/>
                <a:gd name="T48" fmla="*/ 738 w 1003"/>
                <a:gd name="T49" fmla="*/ 946 h 1005"/>
                <a:gd name="T50" fmla="*/ 624 w 1003"/>
                <a:gd name="T51" fmla="*/ 990 h 1005"/>
                <a:gd name="T52" fmla="*/ 501 w 1003"/>
                <a:gd name="T53" fmla="*/ 1005 h 1005"/>
                <a:gd name="T54" fmla="*/ 455 w 1003"/>
                <a:gd name="T55" fmla="*/ 49 h 1005"/>
                <a:gd name="T56" fmla="*/ 347 w 1003"/>
                <a:gd name="T57" fmla="*/ 72 h 1005"/>
                <a:gd name="T58" fmla="*/ 248 w 1003"/>
                <a:gd name="T59" fmla="*/ 123 h 1005"/>
                <a:gd name="T60" fmla="*/ 179 w 1003"/>
                <a:gd name="T61" fmla="*/ 180 h 1005"/>
                <a:gd name="T62" fmla="*/ 108 w 1003"/>
                <a:gd name="T63" fmla="*/ 271 h 1005"/>
                <a:gd name="T64" fmla="*/ 64 w 1003"/>
                <a:gd name="T65" fmla="*/ 373 h 1005"/>
                <a:gd name="T66" fmla="*/ 46 w 1003"/>
                <a:gd name="T67" fmla="*/ 481 h 1005"/>
                <a:gd name="T68" fmla="*/ 53 w 1003"/>
                <a:gd name="T69" fmla="*/ 590 h 1005"/>
                <a:gd name="T70" fmla="*/ 87 w 1003"/>
                <a:gd name="T71" fmla="*/ 695 h 1005"/>
                <a:gd name="T72" fmla="*/ 147 w 1003"/>
                <a:gd name="T73" fmla="*/ 791 h 1005"/>
                <a:gd name="T74" fmla="*/ 212 w 1003"/>
                <a:gd name="T75" fmla="*/ 856 h 1005"/>
                <a:gd name="T76" fmla="*/ 306 w 1003"/>
                <a:gd name="T77" fmla="*/ 916 h 1005"/>
                <a:gd name="T78" fmla="*/ 412 w 1003"/>
                <a:gd name="T79" fmla="*/ 950 h 1005"/>
                <a:gd name="T80" fmla="*/ 501 w 1003"/>
                <a:gd name="T81" fmla="*/ 959 h 1005"/>
                <a:gd name="T82" fmla="*/ 612 w 1003"/>
                <a:gd name="T83" fmla="*/ 945 h 1005"/>
                <a:gd name="T84" fmla="*/ 715 w 1003"/>
                <a:gd name="T85" fmla="*/ 906 h 1005"/>
                <a:gd name="T86" fmla="*/ 807 w 1003"/>
                <a:gd name="T87" fmla="*/ 841 h 1005"/>
                <a:gd name="T88" fmla="*/ 869 w 1003"/>
                <a:gd name="T89" fmla="*/ 773 h 1005"/>
                <a:gd name="T90" fmla="*/ 923 w 1003"/>
                <a:gd name="T91" fmla="*/ 674 h 1005"/>
                <a:gd name="T92" fmla="*/ 953 w 1003"/>
                <a:gd name="T93" fmla="*/ 569 h 1005"/>
                <a:gd name="T94" fmla="*/ 955 w 1003"/>
                <a:gd name="T95" fmla="*/ 460 h 1005"/>
                <a:gd name="T96" fmla="*/ 931 w 1003"/>
                <a:gd name="T97" fmla="*/ 351 h 1005"/>
                <a:gd name="T98" fmla="*/ 882 w 1003"/>
                <a:gd name="T99" fmla="*/ 252 h 1005"/>
                <a:gd name="T100" fmla="*/ 823 w 1003"/>
                <a:gd name="T101" fmla="*/ 180 h 1005"/>
                <a:gd name="T102" fmla="*/ 736 w 1003"/>
                <a:gd name="T103" fmla="*/ 110 h 1005"/>
                <a:gd name="T104" fmla="*/ 634 w 1003"/>
                <a:gd name="T105" fmla="*/ 66 h 1005"/>
                <a:gd name="T106" fmla="*/ 524 w 1003"/>
                <a:gd name="T107" fmla="*/ 47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3" h="1005">
                  <a:moveTo>
                    <a:pt x="501" y="1005"/>
                  </a:moveTo>
                  <a:lnTo>
                    <a:pt x="501" y="1005"/>
                  </a:lnTo>
                  <a:lnTo>
                    <a:pt x="476" y="1005"/>
                  </a:lnTo>
                  <a:lnTo>
                    <a:pt x="451" y="1002"/>
                  </a:lnTo>
                  <a:lnTo>
                    <a:pt x="427" y="1000"/>
                  </a:lnTo>
                  <a:lnTo>
                    <a:pt x="402" y="995"/>
                  </a:lnTo>
                  <a:lnTo>
                    <a:pt x="378" y="990"/>
                  </a:lnTo>
                  <a:lnTo>
                    <a:pt x="355" y="983"/>
                  </a:lnTo>
                  <a:lnTo>
                    <a:pt x="332" y="976"/>
                  </a:lnTo>
                  <a:lnTo>
                    <a:pt x="308" y="967"/>
                  </a:lnTo>
                  <a:lnTo>
                    <a:pt x="287" y="957"/>
                  </a:lnTo>
                  <a:lnTo>
                    <a:pt x="264" y="946"/>
                  </a:lnTo>
                  <a:lnTo>
                    <a:pt x="243" y="935"/>
                  </a:lnTo>
                  <a:lnTo>
                    <a:pt x="223" y="921"/>
                  </a:lnTo>
                  <a:lnTo>
                    <a:pt x="203" y="907"/>
                  </a:lnTo>
                  <a:lnTo>
                    <a:pt x="182" y="892"/>
                  </a:lnTo>
                  <a:lnTo>
                    <a:pt x="165" y="875"/>
                  </a:lnTo>
                  <a:lnTo>
                    <a:pt x="146" y="859"/>
                  </a:lnTo>
                  <a:lnTo>
                    <a:pt x="146" y="859"/>
                  </a:lnTo>
                  <a:lnTo>
                    <a:pt x="128" y="840"/>
                  </a:lnTo>
                  <a:lnTo>
                    <a:pt x="111" y="819"/>
                  </a:lnTo>
                  <a:lnTo>
                    <a:pt x="96" y="800"/>
                  </a:lnTo>
                  <a:lnTo>
                    <a:pt x="82" y="779"/>
                  </a:lnTo>
                  <a:lnTo>
                    <a:pt x="68" y="758"/>
                  </a:lnTo>
                  <a:lnTo>
                    <a:pt x="57" y="736"/>
                  </a:lnTo>
                  <a:lnTo>
                    <a:pt x="46" y="715"/>
                  </a:lnTo>
                  <a:lnTo>
                    <a:pt x="35" y="692"/>
                  </a:lnTo>
                  <a:lnTo>
                    <a:pt x="27" y="669"/>
                  </a:lnTo>
                  <a:lnTo>
                    <a:pt x="20" y="646"/>
                  </a:lnTo>
                  <a:lnTo>
                    <a:pt x="14" y="622"/>
                  </a:lnTo>
                  <a:lnTo>
                    <a:pt x="8" y="598"/>
                  </a:lnTo>
                  <a:lnTo>
                    <a:pt x="4" y="575"/>
                  </a:lnTo>
                  <a:lnTo>
                    <a:pt x="1" y="551"/>
                  </a:lnTo>
                  <a:lnTo>
                    <a:pt x="0" y="527"/>
                  </a:lnTo>
                  <a:lnTo>
                    <a:pt x="0" y="502"/>
                  </a:lnTo>
                  <a:lnTo>
                    <a:pt x="0" y="479"/>
                  </a:lnTo>
                  <a:lnTo>
                    <a:pt x="1" y="455"/>
                  </a:lnTo>
                  <a:lnTo>
                    <a:pt x="4" y="431"/>
                  </a:lnTo>
                  <a:lnTo>
                    <a:pt x="8" y="407"/>
                  </a:lnTo>
                  <a:lnTo>
                    <a:pt x="14" y="384"/>
                  </a:lnTo>
                  <a:lnTo>
                    <a:pt x="20" y="360"/>
                  </a:lnTo>
                  <a:lnTo>
                    <a:pt x="27" y="336"/>
                  </a:lnTo>
                  <a:lnTo>
                    <a:pt x="35" y="313"/>
                  </a:lnTo>
                  <a:lnTo>
                    <a:pt x="46" y="291"/>
                  </a:lnTo>
                  <a:lnTo>
                    <a:pt x="57" y="270"/>
                  </a:lnTo>
                  <a:lnTo>
                    <a:pt x="68" y="247"/>
                  </a:lnTo>
                  <a:lnTo>
                    <a:pt x="82" y="227"/>
                  </a:lnTo>
                  <a:lnTo>
                    <a:pt x="96" y="205"/>
                  </a:lnTo>
                  <a:lnTo>
                    <a:pt x="111" y="185"/>
                  </a:lnTo>
                  <a:lnTo>
                    <a:pt x="128" y="166"/>
                  </a:lnTo>
                  <a:lnTo>
                    <a:pt x="146" y="147"/>
                  </a:lnTo>
                  <a:lnTo>
                    <a:pt x="146" y="147"/>
                  </a:lnTo>
                  <a:lnTo>
                    <a:pt x="165" y="131"/>
                  </a:lnTo>
                  <a:lnTo>
                    <a:pt x="182" y="114"/>
                  </a:lnTo>
                  <a:lnTo>
                    <a:pt x="203" y="99"/>
                  </a:lnTo>
                  <a:lnTo>
                    <a:pt x="223" y="84"/>
                  </a:lnTo>
                  <a:lnTo>
                    <a:pt x="243" y="71"/>
                  </a:lnTo>
                  <a:lnTo>
                    <a:pt x="264" y="59"/>
                  </a:lnTo>
                  <a:lnTo>
                    <a:pt x="287" y="49"/>
                  </a:lnTo>
                  <a:lnTo>
                    <a:pt x="308" y="38"/>
                  </a:lnTo>
                  <a:lnTo>
                    <a:pt x="332" y="30"/>
                  </a:lnTo>
                  <a:lnTo>
                    <a:pt x="355" y="23"/>
                  </a:lnTo>
                  <a:lnTo>
                    <a:pt x="378" y="15"/>
                  </a:lnTo>
                  <a:lnTo>
                    <a:pt x="402" y="11"/>
                  </a:lnTo>
                  <a:lnTo>
                    <a:pt x="427" y="6"/>
                  </a:lnTo>
                  <a:lnTo>
                    <a:pt x="451" y="2"/>
                  </a:lnTo>
                  <a:lnTo>
                    <a:pt x="476" y="1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26" y="1"/>
                  </a:lnTo>
                  <a:lnTo>
                    <a:pt x="550" y="2"/>
                  </a:lnTo>
                  <a:lnTo>
                    <a:pt x="575" y="6"/>
                  </a:lnTo>
                  <a:lnTo>
                    <a:pt x="600" y="11"/>
                  </a:lnTo>
                  <a:lnTo>
                    <a:pt x="624" y="15"/>
                  </a:lnTo>
                  <a:lnTo>
                    <a:pt x="648" y="23"/>
                  </a:lnTo>
                  <a:lnTo>
                    <a:pt x="670" y="30"/>
                  </a:lnTo>
                  <a:lnTo>
                    <a:pt x="693" y="38"/>
                  </a:lnTo>
                  <a:lnTo>
                    <a:pt x="715" y="49"/>
                  </a:lnTo>
                  <a:lnTo>
                    <a:pt x="738" y="59"/>
                  </a:lnTo>
                  <a:lnTo>
                    <a:pt x="758" y="71"/>
                  </a:lnTo>
                  <a:lnTo>
                    <a:pt x="780" y="84"/>
                  </a:lnTo>
                  <a:lnTo>
                    <a:pt x="800" y="99"/>
                  </a:lnTo>
                  <a:lnTo>
                    <a:pt x="819" y="114"/>
                  </a:lnTo>
                  <a:lnTo>
                    <a:pt x="838" y="131"/>
                  </a:lnTo>
                  <a:lnTo>
                    <a:pt x="857" y="147"/>
                  </a:lnTo>
                  <a:lnTo>
                    <a:pt x="857" y="147"/>
                  </a:lnTo>
                  <a:lnTo>
                    <a:pt x="873" y="166"/>
                  </a:lnTo>
                  <a:lnTo>
                    <a:pt x="891" y="185"/>
                  </a:lnTo>
                  <a:lnTo>
                    <a:pt x="907" y="205"/>
                  </a:lnTo>
                  <a:lnTo>
                    <a:pt x="921" y="227"/>
                  </a:lnTo>
                  <a:lnTo>
                    <a:pt x="934" y="247"/>
                  </a:lnTo>
                  <a:lnTo>
                    <a:pt x="946" y="270"/>
                  </a:lnTo>
                  <a:lnTo>
                    <a:pt x="956" y="291"/>
                  </a:lnTo>
                  <a:lnTo>
                    <a:pt x="966" y="313"/>
                  </a:lnTo>
                  <a:lnTo>
                    <a:pt x="975" y="336"/>
                  </a:lnTo>
                  <a:lnTo>
                    <a:pt x="983" y="360"/>
                  </a:lnTo>
                  <a:lnTo>
                    <a:pt x="988" y="384"/>
                  </a:lnTo>
                  <a:lnTo>
                    <a:pt x="993" y="407"/>
                  </a:lnTo>
                  <a:lnTo>
                    <a:pt x="998" y="431"/>
                  </a:lnTo>
                  <a:lnTo>
                    <a:pt x="1000" y="455"/>
                  </a:lnTo>
                  <a:lnTo>
                    <a:pt x="1003" y="479"/>
                  </a:lnTo>
                  <a:lnTo>
                    <a:pt x="1003" y="502"/>
                  </a:lnTo>
                  <a:lnTo>
                    <a:pt x="1003" y="527"/>
                  </a:lnTo>
                  <a:lnTo>
                    <a:pt x="1000" y="551"/>
                  </a:lnTo>
                  <a:lnTo>
                    <a:pt x="998" y="575"/>
                  </a:lnTo>
                  <a:lnTo>
                    <a:pt x="993" y="598"/>
                  </a:lnTo>
                  <a:lnTo>
                    <a:pt x="988" y="622"/>
                  </a:lnTo>
                  <a:lnTo>
                    <a:pt x="983" y="646"/>
                  </a:lnTo>
                  <a:lnTo>
                    <a:pt x="975" y="669"/>
                  </a:lnTo>
                  <a:lnTo>
                    <a:pt x="966" y="692"/>
                  </a:lnTo>
                  <a:lnTo>
                    <a:pt x="956" y="715"/>
                  </a:lnTo>
                  <a:lnTo>
                    <a:pt x="946" y="736"/>
                  </a:lnTo>
                  <a:lnTo>
                    <a:pt x="934" y="758"/>
                  </a:lnTo>
                  <a:lnTo>
                    <a:pt x="921" y="779"/>
                  </a:lnTo>
                  <a:lnTo>
                    <a:pt x="907" y="800"/>
                  </a:lnTo>
                  <a:lnTo>
                    <a:pt x="890" y="819"/>
                  </a:lnTo>
                  <a:lnTo>
                    <a:pt x="873" y="840"/>
                  </a:lnTo>
                  <a:lnTo>
                    <a:pt x="856" y="859"/>
                  </a:lnTo>
                  <a:lnTo>
                    <a:pt x="856" y="859"/>
                  </a:lnTo>
                  <a:lnTo>
                    <a:pt x="838" y="875"/>
                  </a:lnTo>
                  <a:lnTo>
                    <a:pt x="819" y="892"/>
                  </a:lnTo>
                  <a:lnTo>
                    <a:pt x="800" y="907"/>
                  </a:lnTo>
                  <a:lnTo>
                    <a:pt x="780" y="921"/>
                  </a:lnTo>
                  <a:lnTo>
                    <a:pt x="758" y="935"/>
                  </a:lnTo>
                  <a:lnTo>
                    <a:pt x="738" y="946"/>
                  </a:lnTo>
                  <a:lnTo>
                    <a:pt x="715" y="957"/>
                  </a:lnTo>
                  <a:lnTo>
                    <a:pt x="693" y="967"/>
                  </a:lnTo>
                  <a:lnTo>
                    <a:pt x="670" y="976"/>
                  </a:lnTo>
                  <a:lnTo>
                    <a:pt x="648" y="983"/>
                  </a:lnTo>
                  <a:lnTo>
                    <a:pt x="624" y="990"/>
                  </a:lnTo>
                  <a:lnTo>
                    <a:pt x="600" y="995"/>
                  </a:lnTo>
                  <a:lnTo>
                    <a:pt x="575" y="1000"/>
                  </a:lnTo>
                  <a:lnTo>
                    <a:pt x="550" y="1002"/>
                  </a:lnTo>
                  <a:lnTo>
                    <a:pt x="526" y="1005"/>
                  </a:lnTo>
                  <a:lnTo>
                    <a:pt x="501" y="1005"/>
                  </a:lnTo>
                  <a:lnTo>
                    <a:pt x="501" y="1005"/>
                  </a:lnTo>
                  <a:close/>
                  <a:moveTo>
                    <a:pt x="501" y="46"/>
                  </a:moveTo>
                  <a:lnTo>
                    <a:pt x="501" y="46"/>
                  </a:lnTo>
                  <a:lnTo>
                    <a:pt x="478" y="47"/>
                  </a:lnTo>
                  <a:lnTo>
                    <a:pt x="455" y="49"/>
                  </a:lnTo>
                  <a:lnTo>
                    <a:pt x="433" y="51"/>
                  </a:lnTo>
                  <a:lnTo>
                    <a:pt x="412" y="56"/>
                  </a:lnTo>
                  <a:lnTo>
                    <a:pt x="389" y="61"/>
                  </a:lnTo>
                  <a:lnTo>
                    <a:pt x="368" y="66"/>
                  </a:lnTo>
                  <a:lnTo>
                    <a:pt x="347" y="72"/>
                  </a:lnTo>
                  <a:lnTo>
                    <a:pt x="326" y="81"/>
                  </a:lnTo>
                  <a:lnTo>
                    <a:pt x="306" y="90"/>
                  </a:lnTo>
                  <a:lnTo>
                    <a:pt x="286" y="100"/>
                  </a:lnTo>
                  <a:lnTo>
                    <a:pt x="267" y="110"/>
                  </a:lnTo>
                  <a:lnTo>
                    <a:pt x="248" y="123"/>
                  </a:lnTo>
                  <a:lnTo>
                    <a:pt x="230" y="135"/>
                  </a:lnTo>
                  <a:lnTo>
                    <a:pt x="212" y="150"/>
                  </a:lnTo>
                  <a:lnTo>
                    <a:pt x="195" y="164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62" y="197"/>
                  </a:lnTo>
                  <a:lnTo>
                    <a:pt x="147" y="215"/>
                  </a:lnTo>
                  <a:lnTo>
                    <a:pt x="133" y="233"/>
                  </a:lnTo>
                  <a:lnTo>
                    <a:pt x="120" y="252"/>
                  </a:lnTo>
                  <a:lnTo>
                    <a:pt x="108" y="271"/>
                  </a:lnTo>
                  <a:lnTo>
                    <a:pt x="97" y="291"/>
                  </a:lnTo>
                  <a:lnTo>
                    <a:pt x="87" y="311"/>
                  </a:lnTo>
                  <a:lnTo>
                    <a:pt x="78" y="331"/>
                  </a:lnTo>
                  <a:lnTo>
                    <a:pt x="71" y="351"/>
                  </a:lnTo>
                  <a:lnTo>
                    <a:pt x="64" y="373"/>
                  </a:lnTo>
                  <a:lnTo>
                    <a:pt x="58" y="394"/>
                  </a:lnTo>
                  <a:lnTo>
                    <a:pt x="53" y="416"/>
                  </a:lnTo>
                  <a:lnTo>
                    <a:pt x="49" y="437"/>
                  </a:lnTo>
                  <a:lnTo>
                    <a:pt x="47" y="460"/>
                  </a:lnTo>
                  <a:lnTo>
                    <a:pt x="46" y="481"/>
                  </a:lnTo>
                  <a:lnTo>
                    <a:pt x="45" y="502"/>
                  </a:lnTo>
                  <a:lnTo>
                    <a:pt x="46" y="525"/>
                  </a:lnTo>
                  <a:lnTo>
                    <a:pt x="47" y="546"/>
                  </a:lnTo>
                  <a:lnTo>
                    <a:pt x="49" y="569"/>
                  </a:lnTo>
                  <a:lnTo>
                    <a:pt x="53" y="590"/>
                  </a:lnTo>
                  <a:lnTo>
                    <a:pt x="58" y="612"/>
                  </a:lnTo>
                  <a:lnTo>
                    <a:pt x="64" y="633"/>
                  </a:lnTo>
                  <a:lnTo>
                    <a:pt x="71" y="654"/>
                  </a:lnTo>
                  <a:lnTo>
                    <a:pt x="78" y="674"/>
                  </a:lnTo>
                  <a:lnTo>
                    <a:pt x="87" y="695"/>
                  </a:lnTo>
                  <a:lnTo>
                    <a:pt x="97" y="715"/>
                  </a:lnTo>
                  <a:lnTo>
                    <a:pt x="108" y="735"/>
                  </a:lnTo>
                  <a:lnTo>
                    <a:pt x="120" y="754"/>
                  </a:lnTo>
                  <a:lnTo>
                    <a:pt x="133" y="773"/>
                  </a:lnTo>
                  <a:lnTo>
                    <a:pt x="147" y="791"/>
                  </a:lnTo>
                  <a:lnTo>
                    <a:pt x="162" y="809"/>
                  </a:lnTo>
                  <a:lnTo>
                    <a:pt x="179" y="825"/>
                  </a:lnTo>
                  <a:lnTo>
                    <a:pt x="179" y="825"/>
                  </a:lnTo>
                  <a:lnTo>
                    <a:pt x="195" y="841"/>
                  </a:lnTo>
                  <a:lnTo>
                    <a:pt x="212" y="856"/>
                  </a:lnTo>
                  <a:lnTo>
                    <a:pt x="230" y="869"/>
                  </a:lnTo>
                  <a:lnTo>
                    <a:pt x="248" y="882"/>
                  </a:lnTo>
                  <a:lnTo>
                    <a:pt x="267" y="894"/>
                  </a:lnTo>
                  <a:lnTo>
                    <a:pt x="286" y="906"/>
                  </a:lnTo>
                  <a:lnTo>
                    <a:pt x="306" y="916"/>
                  </a:lnTo>
                  <a:lnTo>
                    <a:pt x="326" y="925"/>
                  </a:lnTo>
                  <a:lnTo>
                    <a:pt x="347" y="932"/>
                  </a:lnTo>
                  <a:lnTo>
                    <a:pt x="368" y="939"/>
                  </a:lnTo>
                  <a:lnTo>
                    <a:pt x="390" y="945"/>
                  </a:lnTo>
                  <a:lnTo>
                    <a:pt x="412" y="950"/>
                  </a:lnTo>
                  <a:lnTo>
                    <a:pt x="433" y="955"/>
                  </a:lnTo>
                  <a:lnTo>
                    <a:pt x="455" y="957"/>
                  </a:lnTo>
                  <a:lnTo>
                    <a:pt x="478" y="958"/>
                  </a:lnTo>
                  <a:lnTo>
                    <a:pt x="501" y="959"/>
                  </a:lnTo>
                  <a:lnTo>
                    <a:pt x="501" y="959"/>
                  </a:lnTo>
                  <a:lnTo>
                    <a:pt x="524" y="958"/>
                  </a:lnTo>
                  <a:lnTo>
                    <a:pt x="547" y="957"/>
                  </a:lnTo>
                  <a:lnTo>
                    <a:pt x="568" y="955"/>
                  </a:lnTo>
                  <a:lnTo>
                    <a:pt x="591" y="950"/>
                  </a:lnTo>
                  <a:lnTo>
                    <a:pt x="612" y="945"/>
                  </a:lnTo>
                  <a:lnTo>
                    <a:pt x="634" y="939"/>
                  </a:lnTo>
                  <a:lnTo>
                    <a:pt x="655" y="932"/>
                  </a:lnTo>
                  <a:lnTo>
                    <a:pt x="676" y="925"/>
                  </a:lnTo>
                  <a:lnTo>
                    <a:pt x="696" y="916"/>
                  </a:lnTo>
                  <a:lnTo>
                    <a:pt x="715" y="906"/>
                  </a:lnTo>
                  <a:lnTo>
                    <a:pt x="736" y="894"/>
                  </a:lnTo>
                  <a:lnTo>
                    <a:pt x="753" y="882"/>
                  </a:lnTo>
                  <a:lnTo>
                    <a:pt x="772" y="870"/>
                  </a:lnTo>
                  <a:lnTo>
                    <a:pt x="790" y="856"/>
                  </a:lnTo>
                  <a:lnTo>
                    <a:pt x="807" y="841"/>
                  </a:lnTo>
                  <a:lnTo>
                    <a:pt x="823" y="825"/>
                  </a:lnTo>
                  <a:lnTo>
                    <a:pt x="823" y="825"/>
                  </a:lnTo>
                  <a:lnTo>
                    <a:pt x="840" y="809"/>
                  </a:lnTo>
                  <a:lnTo>
                    <a:pt x="854" y="791"/>
                  </a:lnTo>
                  <a:lnTo>
                    <a:pt x="869" y="773"/>
                  </a:lnTo>
                  <a:lnTo>
                    <a:pt x="882" y="754"/>
                  </a:lnTo>
                  <a:lnTo>
                    <a:pt x="894" y="735"/>
                  </a:lnTo>
                  <a:lnTo>
                    <a:pt x="905" y="715"/>
                  </a:lnTo>
                  <a:lnTo>
                    <a:pt x="915" y="695"/>
                  </a:lnTo>
                  <a:lnTo>
                    <a:pt x="923" y="674"/>
                  </a:lnTo>
                  <a:lnTo>
                    <a:pt x="931" y="654"/>
                  </a:lnTo>
                  <a:lnTo>
                    <a:pt x="939" y="633"/>
                  </a:lnTo>
                  <a:lnTo>
                    <a:pt x="943" y="612"/>
                  </a:lnTo>
                  <a:lnTo>
                    <a:pt x="948" y="590"/>
                  </a:lnTo>
                  <a:lnTo>
                    <a:pt x="953" y="569"/>
                  </a:lnTo>
                  <a:lnTo>
                    <a:pt x="955" y="546"/>
                  </a:lnTo>
                  <a:lnTo>
                    <a:pt x="956" y="525"/>
                  </a:lnTo>
                  <a:lnTo>
                    <a:pt x="956" y="502"/>
                  </a:lnTo>
                  <a:lnTo>
                    <a:pt x="956" y="481"/>
                  </a:lnTo>
                  <a:lnTo>
                    <a:pt x="955" y="460"/>
                  </a:lnTo>
                  <a:lnTo>
                    <a:pt x="953" y="437"/>
                  </a:lnTo>
                  <a:lnTo>
                    <a:pt x="948" y="416"/>
                  </a:lnTo>
                  <a:lnTo>
                    <a:pt x="943" y="394"/>
                  </a:lnTo>
                  <a:lnTo>
                    <a:pt x="939" y="373"/>
                  </a:lnTo>
                  <a:lnTo>
                    <a:pt x="931" y="351"/>
                  </a:lnTo>
                  <a:lnTo>
                    <a:pt x="923" y="331"/>
                  </a:lnTo>
                  <a:lnTo>
                    <a:pt x="915" y="311"/>
                  </a:lnTo>
                  <a:lnTo>
                    <a:pt x="905" y="291"/>
                  </a:lnTo>
                  <a:lnTo>
                    <a:pt x="894" y="271"/>
                  </a:lnTo>
                  <a:lnTo>
                    <a:pt x="882" y="252"/>
                  </a:lnTo>
                  <a:lnTo>
                    <a:pt x="869" y="233"/>
                  </a:lnTo>
                  <a:lnTo>
                    <a:pt x="854" y="215"/>
                  </a:lnTo>
                  <a:lnTo>
                    <a:pt x="840" y="197"/>
                  </a:lnTo>
                  <a:lnTo>
                    <a:pt x="823" y="180"/>
                  </a:lnTo>
                  <a:lnTo>
                    <a:pt x="823" y="180"/>
                  </a:lnTo>
                  <a:lnTo>
                    <a:pt x="807" y="164"/>
                  </a:lnTo>
                  <a:lnTo>
                    <a:pt x="790" y="150"/>
                  </a:lnTo>
                  <a:lnTo>
                    <a:pt x="772" y="135"/>
                  </a:lnTo>
                  <a:lnTo>
                    <a:pt x="753" y="123"/>
                  </a:lnTo>
                  <a:lnTo>
                    <a:pt x="736" y="110"/>
                  </a:lnTo>
                  <a:lnTo>
                    <a:pt x="715" y="100"/>
                  </a:lnTo>
                  <a:lnTo>
                    <a:pt x="696" y="90"/>
                  </a:lnTo>
                  <a:lnTo>
                    <a:pt x="676" y="81"/>
                  </a:lnTo>
                  <a:lnTo>
                    <a:pt x="655" y="72"/>
                  </a:lnTo>
                  <a:lnTo>
                    <a:pt x="634" y="66"/>
                  </a:lnTo>
                  <a:lnTo>
                    <a:pt x="612" y="61"/>
                  </a:lnTo>
                  <a:lnTo>
                    <a:pt x="591" y="56"/>
                  </a:lnTo>
                  <a:lnTo>
                    <a:pt x="568" y="51"/>
                  </a:lnTo>
                  <a:lnTo>
                    <a:pt x="547" y="49"/>
                  </a:lnTo>
                  <a:lnTo>
                    <a:pt x="524" y="47"/>
                  </a:lnTo>
                  <a:lnTo>
                    <a:pt x="501" y="46"/>
                  </a:lnTo>
                  <a:lnTo>
                    <a:pt x="501" y="46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6940156" y="4618019"/>
              <a:ext cx="431800" cy="431800"/>
            </a:xfrm>
            <a:custGeom>
              <a:avLst/>
              <a:gdLst>
                <a:gd name="T0" fmla="*/ 152 w 816"/>
                <a:gd name="T1" fmla="*/ 812 h 816"/>
                <a:gd name="T2" fmla="*/ 81 w 816"/>
                <a:gd name="T3" fmla="*/ 786 h 816"/>
                <a:gd name="T4" fmla="*/ 43 w 816"/>
                <a:gd name="T5" fmla="*/ 753 h 816"/>
                <a:gd name="T6" fmla="*/ 15 w 816"/>
                <a:gd name="T7" fmla="*/ 702 h 816"/>
                <a:gd name="T8" fmla="*/ 2 w 816"/>
                <a:gd name="T9" fmla="*/ 641 h 816"/>
                <a:gd name="T10" fmla="*/ 5 w 816"/>
                <a:gd name="T11" fmla="*/ 571 h 816"/>
                <a:gd name="T12" fmla="*/ 18 w 816"/>
                <a:gd name="T13" fmla="*/ 513 h 816"/>
                <a:gd name="T14" fmla="*/ 48 w 816"/>
                <a:gd name="T15" fmla="*/ 436 h 816"/>
                <a:gd name="T16" fmla="*/ 145 w 816"/>
                <a:gd name="T17" fmla="*/ 283 h 816"/>
                <a:gd name="T18" fmla="*/ 235 w 816"/>
                <a:gd name="T19" fmla="*/ 186 h 816"/>
                <a:gd name="T20" fmla="*/ 338 w 816"/>
                <a:gd name="T21" fmla="*/ 104 h 816"/>
                <a:gd name="T22" fmla="*/ 444 w 816"/>
                <a:gd name="T23" fmla="*/ 44 h 816"/>
                <a:gd name="T24" fmla="*/ 549 w 816"/>
                <a:gd name="T25" fmla="*/ 8 h 816"/>
                <a:gd name="T26" fmla="*/ 621 w 816"/>
                <a:gd name="T27" fmla="*/ 0 h 816"/>
                <a:gd name="T28" fmla="*/ 702 w 816"/>
                <a:gd name="T29" fmla="*/ 13 h 816"/>
                <a:gd name="T30" fmla="*/ 764 w 816"/>
                <a:gd name="T31" fmla="*/ 52 h 816"/>
                <a:gd name="T32" fmla="*/ 790 w 816"/>
                <a:gd name="T33" fmla="*/ 87 h 816"/>
                <a:gd name="T34" fmla="*/ 810 w 816"/>
                <a:gd name="T35" fmla="*/ 142 h 816"/>
                <a:gd name="T36" fmla="*/ 816 w 816"/>
                <a:gd name="T37" fmla="*/ 207 h 816"/>
                <a:gd name="T38" fmla="*/ 805 w 816"/>
                <a:gd name="T39" fmla="*/ 278 h 816"/>
                <a:gd name="T40" fmla="*/ 780 w 816"/>
                <a:gd name="T41" fmla="*/ 353 h 816"/>
                <a:gd name="T42" fmla="*/ 741 w 816"/>
                <a:gd name="T43" fmla="*/ 431 h 816"/>
                <a:gd name="T44" fmla="*/ 641 w 816"/>
                <a:gd name="T45" fmla="*/ 568 h 816"/>
                <a:gd name="T46" fmla="*/ 581 w 816"/>
                <a:gd name="T47" fmla="*/ 629 h 816"/>
                <a:gd name="T48" fmla="*/ 478 w 816"/>
                <a:gd name="T49" fmla="*/ 711 h 816"/>
                <a:gd name="T50" fmla="*/ 372 w 816"/>
                <a:gd name="T51" fmla="*/ 772 h 816"/>
                <a:gd name="T52" fmla="*/ 267 w 816"/>
                <a:gd name="T53" fmla="*/ 807 h 816"/>
                <a:gd name="T54" fmla="*/ 195 w 816"/>
                <a:gd name="T55" fmla="*/ 816 h 816"/>
                <a:gd name="T56" fmla="*/ 577 w 816"/>
                <a:gd name="T57" fmla="*/ 50 h 816"/>
                <a:gd name="T58" fmla="*/ 485 w 816"/>
                <a:gd name="T59" fmla="*/ 76 h 816"/>
                <a:gd name="T60" fmla="*/ 386 w 816"/>
                <a:gd name="T61" fmla="*/ 127 h 816"/>
                <a:gd name="T62" fmla="*/ 289 w 816"/>
                <a:gd name="T63" fmla="*/ 199 h 816"/>
                <a:gd name="T64" fmla="*/ 211 w 816"/>
                <a:gd name="T65" fmla="*/ 277 h 816"/>
                <a:gd name="T66" fmla="*/ 108 w 816"/>
                <a:gd name="T67" fmla="*/ 418 h 816"/>
                <a:gd name="T68" fmla="*/ 62 w 816"/>
                <a:gd name="T69" fmla="*/ 526 h 816"/>
                <a:gd name="T70" fmla="*/ 48 w 816"/>
                <a:gd name="T71" fmla="*/ 590 h 816"/>
                <a:gd name="T72" fmla="*/ 48 w 816"/>
                <a:gd name="T73" fmla="*/ 646 h 816"/>
                <a:gd name="T74" fmla="*/ 60 w 816"/>
                <a:gd name="T75" fmla="*/ 693 h 816"/>
                <a:gd name="T76" fmla="*/ 86 w 816"/>
                <a:gd name="T77" fmla="*/ 730 h 816"/>
                <a:gd name="T78" fmla="*/ 119 w 816"/>
                <a:gd name="T79" fmla="*/ 754 h 816"/>
                <a:gd name="T80" fmla="*/ 177 w 816"/>
                <a:gd name="T81" fmla="*/ 768 h 816"/>
                <a:gd name="T82" fmla="*/ 238 w 816"/>
                <a:gd name="T83" fmla="*/ 766 h 816"/>
                <a:gd name="T84" fmla="*/ 332 w 816"/>
                <a:gd name="T85" fmla="*/ 739 h 816"/>
                <a:gd name="T86" fmla="*/ 430 w 816"/>
                <a:gd name="T87" fmla="*/ 689 h 816"/>
                <a:gd name="T88" fmla="*/ 526 w 816"/>
                <a:gd name="T89" fmla="*/ 616 h 816"/>
                <a:gd name="T90" fmla="*/ 605 w 816"/>
                <a:gd name="T91" fmla="*/ 539 h 816"/>
                <a:gd name="T92" fmla="*/ 706 w 816"/>
                <a:gd name="T93" fmla="*/ 400 h 816"/>
                <a:gd name="T94" fmla="*/ 760 w 816"/>
                <a:gd name="T95" fmla="*/ 265 h 816"/>
                <a:gd name="T96" fmla="*/ 768 w 816"/>
                <a:gd name="T97" fmla="*/ 203 h 816"/>
                <a:gd name="T98" fmla="*/ 764 w 816"/>
                <a:gd name="T99" fmla="*/ 148 h 816"/>
                <a:gd name="T100" fmla="*/ 746 w 816"/>
                <a:gd name="T101" fmla="*/ 103 h 816"/>
                <a:gd name="T102" fmla="*/ 721 w 816"/>
                <a:gd name="T103" fmla="*/ 76 h 816"/>
                <a:gd name="T104" fmla="*/ 670 w 816"/>
                <a:gd name="T105" fmla="*/ 52 h 816"/>
                <a:gd name="T106" fmla="*/ 621 w 816"/>
                <a:gd name="T107" fmla="*/ 46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6" h="816">
                  <a:moveTo>
                    <a:pt x="195" y="816"/>
                  </a:moveTo>
                  <a:lnTo>
                    <a:pt x="195" y="816"/>
                  </a:lnTo>
                  <a:lnTo>
                    <a:pt x="173" y="815"/>
                  </a:lnTo>
                  <a:lnTo>
                    <a:pt x="152" y="812"/>
                  </a:lnTo>
                  <a:lnTo>
                    <a:pt x="133" y="807"/>
                  </a:lnTo>
                  <a:lnTo>
                    <a:pt x="114" y="802"/>
                  </a:lnTo>
                  <a:lnTo>
                    <a:pt x="98" y="794"/>
                  </a:lnTo>
                  <a:lnTo>
                    <a:pt x="81" y="786"/>
                  </a:lnTo>
                  <a:lnTo>
                    <a:pt x="67" y="775"/>
                  </a:lnTo>
                  <a:lnTo>
                    <a:pt x="53" y="764"/>
                  </a:lnTo>
                  <a:lnTo>
                    <a:pt x="53" y="764"/>
                  </a:lnTo>
                  <a:lnTo>
                    <a:pt x="43" y="753"/>
                  </a:lnTo>
                  <a:lnTo>
                    <a:pt x="35" y="741"/>
                  </a:lnTo>
                  <a:lnTo>
                    <a:pt x="27" y="729"/>
                  </a:lnTo>
                  <a:lnTo>
                    <a:pt x="19" y="716"/>
                  </a:lnTo>
                  <a:lnTo>
                    <a:pt x="15" y="702"/>
                  </a:lnTo>
                  <a:lnTo>
                    <a:pt x="10" y="688"/>
                  </a:lnTo>
                  <a:lnTo>
                    <a:pt x="5" y="673"/>
                  </a:lnTo>
                  <a:lnTo>
                    <a:pt x="3" y="658"/>
                  </a:lnTo>
                  <a:lnTo>
                    <a:pt x="2" y="641"/>
                  </a:lnTo>
                  <a:lnTo>
                    <a:pt x="0" y="625"/>
                  </a:lnTo>
                  <a:lnTo>
                    <a:pt x="0" y="607"/>
                  </a:lnTo>
                  <a:lnTo>
                    <a:pt x="3" y="589"/>
                  </a:lnTo>
                  <a:lnTo>
                    <a:pt x="5" y="571"/>
                  </a:lnTo>
                  <a:lnTo>
                    <a:pt x="9" y="552"/>
                  </a:lnTo>
                  <a:lnTo>
                    <a:pt x="12" y="532"/>
                  </a:lnTo>
                  <a:lnTo>
                    <a:pt x="18" y="513"/>
                  </a:lnTo>
                  <a:lnTo>
                    <a:pt x="18" y="513"/>
                  </a:lnTo>
                  <a:lnTo>
                    <a:pt x="24" y="493"/>
                  </a:lnTo>
                  <a:lnTo>
                    <a:pt x="31" y="474"/>
                  </a:lnTo>
                  <a:lnTo>
                    <a:pt x="40" y="455"/>
                  </a:lnTo>
                  <a:lnTo>
                    <a:pt x="48" y="436"/>
                  </a:lnTo>
                  <a:lnTo>
                    <a:pt x="68" y="397"/>
                  </a:lnTo>
                  <a:lnTo>
                    <a:pt x="91" y="359"/>
                  </a:lnTo>
                  <a:lnTo>
                    <a:pt x="117" y="319"/>
                  </a:lnTo>
                  <a:lnTo>
                    <a:pt x="145" y="283"/>
                  </a:lnTo>
                  <a:lnTo>
                    <a:pt x="176" y="246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35" y="186"/>
                  </a:lnTo>
                  <a:lnTo>
                    <a:pt x="260" y="164"/>
                  </a:lnTo>
                  <a:lnTo>
                    <a:pt x="285" y="142"/>
                  </a:lnTo>
                  <a:lnTo>
                    <a:pt x="311" y="122"/>
                  </a:lnTo>
                  <a:lnTo>
                    <a:pt x="338" y="104"/>
                  </a:lnTo>
                  <a:lnTo>
                    <a:pt x="365" y="87"/>
                  </a:lnTo>
                  <a:lnTo>
                    <a:pt x="391" y="71"/>
                  </a:lnTo>
                  <a:lnTo>
                    <a:pt x="418" y="57"/>
                  </a:lnTo>
                  <a:lnTo>
                    <a:pt x="444" y="44"/>
                  </a:lnTo>
                  <a:lnTo>
                    <a:pt x="470" y="32"/>
                  </a:lnTo>
                  <a:lnTo>
                    <a:pt x="497" y="23"/>
                  </a:lnTo>
                  <a:lnTo>
                    <a:pt x="523" y="15"/>
                  </a:lnTo>
                  <a:lnTo>
                    <a:pt x="549" y="8"/>
                  </a:lnTo>
                  <a:lnTo>
                    <a:pt x="574" y="4"/>
                  </a:lnTo>
                  <a:lnTo>
                    <a:pt x="598" y="1"/>
                  </a:lnTo>
                  <a:lnTo>
                    <a:pt x="621" y="0"/>
                  </a:lnTo>
                  <a:lnTo>
                    <a:pt x="621" y="0"/>
                  </a:lnTo>
                  <a:lnTo>
                    <a:pt x="643" y="1"/>
                  </a:lnTo>
                  <a:lnTo>
                    <a:pt x="664" y="4"/>
                  </a:lnTo>
                  <a:lnTo>
                    <a:pt x="683" y="8"/>
                  </a:lnTo>
                  <a:lnTo>
                    <a:pt x="702" y="13"/>
                  </a:lnTo>
                  <a:lnTo>
                    <a:pt x="719" y="21"/>
                  </a:lnTo>
                  <a:lnTo>
                    <a:pt x="735" y="30"/>
                  </a:lnTo>
                  <a:lnTo>
                    <a:pt x="749" y="40"/>
                  </a:lnTo>
                  <a:lnTo>
                    <a:pt x="764" y="52"/>
                  </a:lnTo>
                  <a:lnTo>
                    <a:pt x="764" y="52"/>
                  </a:lnTo>
                  <a:lnTo>
                    <a:pt x="773" y="63"/>
                  </a:lnTo>
                  <a:lnTo>
                    <a:pt x="782" y="75"/>
                  </a:lnTo>
                  <a:lnTo>
                    <a:pt x="790" y="87"/>
                  </a:lnTo>
                  <a:lnTo>
                    <a:pt x="796" y="100"/>
                  </a:lnTo>
                  <a:lnTo>
                    <a:pt x="802" y="114"/>
                  </a:lnTo>
                  <a:lnTo>
                    <a:pt x="806" y="128"/>
                  </a:lnTo>
                  <a:lnTo>
                    <a:pt x="810" y="142"/>
                  </a:lnTo>
                  <a:lnTo>
                    <a:pt x="814" y="158"/>
                  </a:lnTo>
                  <a:lnTo>
                    <a:pt x="815" y="173"/>
                  </a:lnTo>
                  <a:lnTo>
                    <a:pt x="816" y="190"/>
                  </a:lnTo>
                  <a:lnTo>
                    <a:pt x="816" y="207"/>
                  </a:lnTo>
                  <a:lnTo>
                    <a:pt x="815" y="223"/>
                  </a:lnTo>
                  <a:lnTo>
                    <a:pt x="812" y="241"/>
                  </a:lnTo>
                  <a:lnTo>
                    <a:pt x="809" y="259"/>
                  </a:lnTo>
                  <a:lnTo>
                    <a:pt x="805" y="278"/>
                  </a:lnTo>
                  <a:lnTo>
                    <a:pt x="801" y="296"/>
                  </a:lnTo>
                  <a:lnTo>
                    <a:pt x="795" y="315"/>
                  </a:lnTo>
                  <a:lnTo>
                    <a:pt x="789" y="334"/>
                  </a:lnTo>
                  <a:lnTo>
                    <a:pt x="780" y="353"/>
                  </a:lnTo>
                  <a:lnTo>
                    <a:pt x="772" y="372"/>
                  </a:lnTo>
                  <a:lnTo>
                    <a:pt x="763" y="392"/>
                  </a:lnTo>
                  <a:lnTo>
                    <a:pt x="753" y="411"/>
                  </a:lnTo>
                  <a:lnTo>
                    <a:pt x="741" y="431"/>
                  </a:lnTo>
                  <a:lnTo>
                    <a:pt x="729" y="451"/>
                  </a:lnTo>
                  <a:lnTo>
                    <a:pt x="703" y="490"/>
                  </a:lnTo>
                  <a:lnTo>
                    <a:pt x="675" y="530"/>
                  </a:lnTo>
                  <a:lnTo>
                    <a:pt x="641" y="568"/>
                  </a:lnTo>
                  <a:lnTo>
                    <a:pt x="624" y="587"/>
                  </a:lnTo>
                  <a:lnTo>
                    <a:pt x="606" y="606"/>
                  </a:lnTo>
                  <a:lnTo>
                    <a:pt x="606" y="606"/>
                  </a:lnTo>
                  <a:lnTo>
                    <a:pt x="581" y="629"/>
                  </a:lnTo>
                  <a:lnTo>
                    <a:pt x="556" y="652"/>
                  </a:lnTo>
                  <a:lnTo>
                    <a:pt x="530" y="673"/>
                  </a:lnTo>
                  <a:lnTo>
                    <a:pt x="504" y="693"/>
                  </a:lnTo>
                  <a:lnTo>
                    <a:pt x="478" y="711"/>
                  </a:lnTo>
                  <a:lnTo>
                    <a:pt x="451" y="729"/>
                  </a:lnTo>
                  <a:lnTo>
                    <a:pt x="425" y="745"/>
                  </a:lnTo>
                  <a:lnTo>
                    <a:pt x="398" y="759"/>
                  </a:lnTo>
                  <a:lnTo>
                    <a:pt x="372" y="772"/>
                  </a:lnTo>
                  <a:lnTo>
                    <a:pt x="345" y="783"/>
                  </a:lnTo>
                  <a:lnTo>
                    <a:pt x="319" y="793"/>
                  </a:lnTo>
                  <a:lnTo>
                    <a:pt x="292" y="800"/>
                  </a:lnTo>
                  <a:lnTo>
                    <a:pt x="267" y="807"/>
                  </a:lnTo>
                  <a:lnTo>
                    <a:pt x="243" y="812"/>
                  </a:lnTo>
                  <a:lnTo>
                    <a:pt x="218" y="815"/>
                  </a:lnTo>
                  <a:lnTo>
                    <a:pt x="195" y="816"/>
                  </a:lnTo>
                  <a:lnTo>
                    <a:pt x="195" y="816"/>
                  </a:lnTo>
                  <a:close/>
                  <a:moveTo>
                    <a:pt x="621" y="46"/>
                  </a:moveTo>
                  <a:lnTo>
                    <a:pt x="621" y="46"/>
                  </a:lnTo>
                  <a:lnTo>
                    <a:pt x="600" y="47"/>
                  </a:lnTo>
                  <a:lnTo>
                    <a:pt x="577" y="50"/>
                  </a:lnTo>
                  <a:lnTo>
                    <a:pt x="555" y="55"/>
                  </a:lnTo>
                  <a:lnTo>
                    <a:pt x="532" y="61"/>
                  </a:lnTo>
                  <a:lnTo>
                    <a:pt x="508" y="68"/>
                  </a:lnTo>
                  <a:lnTo>
                    <a:pt x="485" y="76"/>
                  </a:lnTo>
                  <a:lnTo>
                    <a:pt x="460" y="87"/>
                  </a:lnTo>
                  <a:lnTo>
                    <a:pt x="435" y="99"/>
                  </a:lnTo>
                  <a:lnTo>
                    <a:pt x="411" y="113"/>
                  </a:lnTo>
                  <a:lnTo>
                    <a:pt x="386" y="127"/>
                  </a:lnTo>
                  <a:lnTo>
                    <a:pt x="361" y="144"/>
                  </a:lnTo>
                  <a:lnTo>
                    <a:pt x="338" y="161"/>
                  </a:lnTo>
                  <a:lnTo>
                    <a:pt x="313" y="179"/>
                  </a:lnTo>
                  <a:lnTo>
                    <a:pt x="289" y="199"/>
                  </a:lnTo>
                  <a:lnTo>
                    <a:pt x="266" y="221"/>
                  </a:lnTo>
                  <a:lnTo>
                    <a:pt x="243" y="242"/>
                  </a:lnTo>
                  <a:lnTo>
                    <a:pt x="243" y="242"/>
                  </a:lnTo>
                  <a:lnTo>
                    <a:pt x="211" y="277"/>
                  </a:lnTo>
                  <a:lnTo>
                    <a:pt x="182" y="311"/>
                  </a:lnTo>
                  <a:lnTo>
                    <a:pt x="155" y="346"/>
                  </a:lnTo>
                  <a:lnTo>
                    <a:pt x="130" y="381"/>
                  </a:lnTo>
                  <a:lnTo>
                    <a:pt x="108" y="418"/>
                  </a:lnTo>
                  <a:lnTo>
                    <a:pt x="91" y="454"/>
                  </a:lnTo>
                  <a:lnTo>
                    <a:pt x="74" y="490"/>
                  </a:lnTo>
                  <a:lnTo>
                    <a:pt x="68" y="508"/>
                  </a:lnTo>
                  <a:lnTo>
                    <a:pt x="62" y="526"/>
                  </a:lnTo>
                  <a:lnTo>
                    <a:pt x="62" y="526"/>
                  </a:lnTo>
                  <a:lnTo>
                    <a:pt x="54" y="559"/>
                  </a:lnTo>
                  <a:lnTo>
                    <a:pt x="50" y="575"/>
                  </a:lnTo>
                  <a:lnTo>
                    <a:pt x="48" y="590"/>
                  </a:lnTo>
                  <a:lnTo>
                    <a:pt x="47" y="604"/>
                  </a:lnTo>
                  <a:lnTo>
                    <a:pt x="47" y="619"/>
                  </a:lnTo>
                  <a:lnTo>
                    <a:pt x="47" y="633"/>
                  </a:lnTo>
                  <a:lnTo>
                    <a:pt x="48" y="646"/>
                  </a:lnTo>
                  <a:lnTo>
                    <a:pt x="50" y="659"/>
                  </a:lnTo>
                  <a:lnTo>
                    <a:pt x="53" y="671"/>
                  </a:lnTo>
                  <a:lnTo>
                    <a:pt x="56" y="683"/>
                  </a:lnTo>
                  <a:lnTo>
                    <a:pt x="60" y="693"/>
                  </a:lnTo>
                  <a:lnTo>
                    <a:pt x="66" y="704"/>
                  </a:lnTo>
                  <a:lnTo>
                    <a:pt x="72" y="714"/>
                  </a:lnTo>
                  <a:lnTo>
                    <a:pt x="78" y="722"/>
                  </a:lnTo>
                  <a:lnTo>
                    <a:pt x="86" y="730"/>
                  </a:lnTo>
                  <a:lnTo>
                    <a:pt x="86" y="730"/>
                  </a:lnTo>
                  <a:lnTo>
                    <a:pt x="95" y="740"/>
                  </a:lnTo>
                  <a:lnTo>
                    <a:pt x="107" y="747"/>
                  </a:lnTo>
                  <a:lnTo>
                    <a:pt x="119" y="754"/>
                  </a:lnTo>
                  <a:lnTo>
                    <a:pt x="132" y="760"/>
                  </a:lnTo>
                  <a:lnTo>
                    <a:pt x="146" y="764"/>
                  </a:lnTo>
                  <a:lnTo>
                    <a:pt x="162" y="767"/>
                  </a:lnTo>
                  <a:lnTo>
                    <a:pt x="177" y="768"/>
                  </a:lnTo>
                  <a:lnTo>
                    <a:pt x="195" y="769"/>
                  </a:lnTo>
                  <a:lnTo>
                    <a:pt x="195" y="769"/>
                  </a:lnTo>
                  <a:lnTo>
                    <a:pt x="216" y="768"/>
                  </a:lnTo>
                  <a:lnTo>
                    <a:pt x="238" y="766"/>
                  </a:lnTo>
                  <a:lnTo>
                    <a:pt x="260" y="761"/>
                  </a:lnTo>
                  <a:lnTo>
                    <a:pt x="284" y="755"/>
                  </a:lnTo>
                  <a:lnTo>
                    <a:pt x="308" y="748"/>
                  </a:lnTo>
                  <a:lnTo>
                    <a:pt x="332" y="739"/>
                  </a:lnTo>
                  <a:lnTo>
                    <a:pt x="357" y="729"/>
                  </a:lnTo>
                  <a:lnTo>
                    <a:pt x="380" y="716"/>
                  </a:lnTo>
                  <a:lnTo>
                    <a:pt x="405" y="703"/>
                  </a:lnTo>
                  <a:lnTo>
                    <a:pt x="430" y="689"/>
                  </a:lnTo>
                  <a:lnTo>
                    <a:pt x="454" y="672"/>
                  </a:lnTo>
                  <a:lnTo>
                    <a:pt x="479" y="654"/>
                  </a:lnTo>
                  <a:lnTo>
                    <a:pt x="503" y="636"/>
                  </a:lnTo>
                  <a:lnTo>
                    <a:pt x="526" y="616"/>
                  </a:lnTo>
                  <a:lnTo>
                    <a:pt x="550" y="595"/>
                  </a:lnTo>
                  <a:lnTo>
                    <a:pt x="573" y="574"/>
                  </a:lnTo>
                  <a:lnTo>
                    <a:pt x="573" y="574"/>
                  </a:lnTo>
                  <a:lnTo>
                    <a:pt x="605" y="539"/>
                  </a:lnTo>
                  <a:lnTo>
                    <a:pt x="634" y="506"/>
                  </a:lnTo>
                  <a:lnTo>
                    <a:pt x="660" y="470"/>
                  </a:lnTo>
                  <a:lnTo>
                    <a:pt x="684" y="436"/>
                  </a:lnTo>
                  <a:lnTo>
                    <a:pt x="706" y="400"/>
                  </a:lnTo>
                  <a:lnTo>
                    <a:pt x="723" y="366"/>
                  </a:lnTo>
                  <a:lnTo>
                    <a:pt x="739" y="331"/>
                  </a:lnTo>
                  <a:lnTo>
                    <a:pt x="751" y="297"/>
                  </a:lnTo>
                  <a:lnTo>
                    <a:pt x="760" y="265"/>
                  </a:lnTo>
                  <a:lnTo>
                    <a:pt x="764" y="248"/>
                  </a:lnTo>
                  <a:lnTo>
                    <a:pt x="766" y="233"/>
                  </a:lnTo>
                  <a:lnTo>
                    <a:pt x="768" y="217"/>
                  </a:lnTo>
                  <a:lnTo>
                    <a:pt x="768" y="203"/>
                  </a:lnTo>
                  <a:lnTo>
                    <a:pt x="768" y="189"/>
                  </a:lnTo>
                  <a:lnTo>
                    <a:pt x="768" y="175"/>
                  </a:lnTo>
                  <a:lnTo>
                    <a:pt x="767" y="161"/>
                  </a:lnTo>
                  <a:lnTo>
                    <a:pt x="764" y="148"/>
                  </a:lnTo>
                  <a:lnTo>
                    <a:pt x="761" y="137"/>
                  </a:lnTo>
                  <a:lnTo>
                    <a:pt x="757" y="125"/>
                  </a:lnTo>
                  <a:lnTo>
                    <a:pt x="752" y="114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0" y="85"/>
                  </a:lnTo>
                  <a:lnTo>
                    <a:pt x="730" y="85"/>
                  </a:lnTo>
                  <a:lnTo>
                    <a:pt x="721" y="76"/>
                  </a:lnTo>
                  <a:lnTo>
                    <a:pt x="709" y="68"/>
                  </a:lnTo>
                  <a:lnTo>
                    <a:pt x="697" y="62"/>
                  </a:lnTo>
                  <a:lnTo>
                    <a:pt x="684" y="56"/>
                  </a:lnTo>
                  <a:lnTo>
                    <a:pt x="670" y="52"/>
                  </a:lnTo>
                  <a:lnTo>
                    <a:pt x="654" y="49"/>
                  </a:lnTo>
                  <a:lnTo>
                    <a:pt x="639" y="47"/>
                  </a:lnTo>
                  <a:lnTo>
                    <a:pt x="621" y="46"/>
                  </a:lnTo>
                  <a:lnTo>
                    <a:pt x="621" y="46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7144944" y="4579919"/>
              <a:ext cx="266700" cy="265113"/>
            </a:xfrm>
            <a:custGeom>
              <a:avLst/>
              <a:gdLst>
                <a:gd name="T0" fmla="*/ 500 w 504"/>
                <a:gd name="T1" fmla="*/ 501 h 501"/>
                <a:gd name="T2" fmla="*/ 454 w 504"/>
                <a:gd name="T3" fmla="*/ 496 h 501"/>
                <a:gd name="T4" fmla="*/ 408 w 504"/>
                <a:gd name="T5" fmla="*/ 486 h 501"/>
                <a:gd name="T6" fmla="*/ 361 w 504"/>
                <a:gd name="T7" fmla="*/ 472 h 501"/>
                <a:gd name="T8" fmla="*/ 317 w 504"/>
                <a:gd name="T9" fmla="*/ 454 h 501"/>
                <a:gd name="T10" fmla="*/ 275 w 504"/>
                <a:gd name="T11" fmla="*/ 433 h 501"/>
                <a:gd name="T12" fmla="*/ 233 w 504"/>
                <a:gd name="T13" fmla="*/ 407 h 501"/>
                <a:gd name="T14" fmla="*/ 195 w 504"/>
                <a:gd name="T15" fmla="*/ 376 h 501"/>
                <a:gd name="T16" fmla="*/ 158 w 504"/>
                <a:gd name="T17" fmla="*/ 343 h 501"/>
                <a:gd name="T18" fmla="*/ 140 w 504"/>
                <a:gd name="T19" fmla="*/ 325 h 501"/>
                <a:gd name="T20" fmla="*/ 110 w 504"/>
                <a:gd name="T21" fmla="*/ 287 h 501"/>
                <a:gd name="T22" fmla="*/ 81 w 504"/>
                <a:gd name="T23" fmla="*/ 248 h 501"/>
                <a:gd name="T24" fmla="*/ 57 w 504"/>
                <a:gd name="T25" fmla="*/ 206 h 501"/>
                <a:gd name="T26" fmla="*/ 37 w 504"/>
                <a:gd name="T27" fmla="*/ 162 h 501"/>
                <a:gd name="T28" fmla="*/ 22 w 504"/>
                <a:gd name="T29" fmla="*/ 118 h 501"/>
                <a:gd name="T30" fmla="*/ 10 w 504"/>
                <a:gd name="T31" fmla="*/ 72 h 501"/>
                <a:gd name="T32" fmla="*/ 2 w 504"/>
                <a:gd name="T33" fmla="*/ 26 h 501"/>
                <a:gd name="T34" fmla="*/ 46 w 504"/>
                <a:gd name="T35" fmla="*/ 0 h 501"/>
                <a:gd name="T36" fmla="*/ 48 w 504"/>
                <a:gd name="T37" fmla="*/ 21 h 501"/>
                <a:gd name="T38" fmla="*/ 55 w 504"/>
                <a:gd name="T39" fmla="*/ 62 h 501"/>
                <a:gd name="T40" fmla="*/ 66 w 504"/>
                <a:gd name="T41" fmla="*/ 105 h 501"/>
                <a:gd name="T42" fmla="*/ 80 w 504"/>
                <a:gd name="T43" fmla="*/ 146 h 501"/>
                <a:gd name="T44" fmla="*/ 98 w 504"/>
                <a:gd name="T45" fmla="*/ 185 h 501"/>
                <a:gd name="T46" fmla="*/ 120 w 504"/>
                <a:gd name="T47" fmla="*/ 223 h 501"/>
                <a:gd name="T48" fmla="*/ 146 w 504"/>
                <a:gd name="T49" fmla="*/ 260 h 501"/>
                <a:gd name="T50" fmla="*/ 175 w 504"/>
                <a:gd name="T51" fmla="*/ 294 h 501"/>
                <a:gd name="T52" fmla="*/ 190 w 504"/>
                <a:gd name="T53" fmla="*/ 311 h 501"/>
                <a:gd name="T54" fmla="*/ 224 w 504"/>
                <a:gd name="T55" fmla="*/ 342 h 501"/>
                <a:gd name="T56" fmla="*/ 259 w 504"/>
                <a:gd name="T57" fmla="*/ 369 h 501"/>
                <a:gd name="T58" fmla="*/ 297 w 504"/>
                <a:gd name="T59" fmla="*/ 393 h 501"/>
                <a:gd name="T60" fmla="*/ 336 w 504"/>
                <a:gd name="T61" fmla="*/ 413 h 501"/>
                <a:gd name="T62" fmla="*/ 377 w 504"/>
                <a:gd name="T63" fmla="*/ 429 h 501"/>
                <a:gd name="T64" fmla="*/ 418 w 504"/>
                <a:gd name="T65" fmla="*/ 441 h 501"/>
                <a:gd name="T66" fmla="*/ 461 w 504"/>
                <a:gd name="T67" fmla="*/ 451 h 501"/>
                <a:gd name="T68" fmla="*/ 504 w 504"/>
                <a:gd name="T69" fmla="*/ 45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4" h="501">
                  <a:moveTo>
                    <a:pt x="500" y="501"/>
                  </a:moveTo>
                  <a:lnTo>
                    <a:pt x="500" y="501"/>
                  </a:lnTo>
                  <a:lnTo>
                    <a:pt x="478" y="499"/>
                  </a:lnTo>
                  <a:lnTo>
                    <a:pt x="454" y="496"/>
                  </a:lnTo>
                  <a:lnTo>
                    <a:pt x="430" y="491"/>
                  </a:lnTo>
                  <a:lnTo>
                    <a:pt x="408" y="486"/>
                  </a:lnTo>
                  <a:lnTo>
                    <a:pt x="384" y="480"/>
                  </a:lnTo>
                  <a:lnTo>
                    <a:pt x="361" y="472"/>
                  </a:lnTo>
                  <a:lnTo>
                    <a:pt x="339" y="464"/>
                  </a:lnTo>
                  <a:lnTo>
                    <a:pt x="317" y="454"/>
                  </a:lnTo>
                  <a:lnTo>
                    <a:pt x="296" y="444"/>
                  </a:lnTo>
                  <a:lnTo>
                    <a:pt x="275" y="433"/>
                  </a:lnTo>
                  <a:lnTo>
                    <a:pt x="254" y="420"/>
                  </a:lnTo>
                  <a:lnTo>
                    <a:pt x="233" y="407"/>
                  </a:lnTo>
                  <a:lnTo>
                    <a:pt x="214" y="391"/>
                  </a:lnTo>
                  <a:lnTo>
                    <a:pt x="195" y="376"/>
                  </a:lnTo>
                  <a:lnTo>
                    <a:pt x="176" y="361"/>
                  </a:lnTo>
                  <a:lnTo>
                    <a:pt x="158" y="343"/>
                  </a:lnTo>
                  <a:lnTo>
                    <a:pt x="158" y="343"/>
                  </a:lnTo>
                  <a:lnTo>
                    <a:pt x="140" y="325"/>
                  </a:lnTo>
                  <a:lnTo>
                    <a:pt x="125" y="306"/>
                  </a:lnTo>
                  <a:lnTo>
                    <a:pt x="110" y="287"/>
                  </a:lnTo>
                  <a:lnTo>
                    <a:pt x="94" y="268"/>
                  </a:lnTo>
                  <a:lnTo>
                    <a:pt x="81" y="248"/>
                  </a:lnTo>
                  <a:lnTo>
                    <a:pt x="69" y="226"/>
                  </a:lnTo>
                  <a:lnTo>
                    <a:pt x="57" y="206"/>
                  </a:lnTo>
                  <a:lnTo>
                    <a:pt x="47" y="185"/>
                  </a:lnTo>
                  <a:lnTo>
                    <a:pt x="37" y="162"/>
                  </a:lnTo>
                  <a:lnTo>
                    <a:pt x="29" y="141"/>
                  </a:lnTo>
                  <a:lnTo>
                    <a:pt x="22" y="118"/>
                  </a:lnTo>
                  <a:lnTo>
                    <a:pt x="15" y="95"/>
                  </a:lnTo>
                  <a:lnTo>
                    <a:pt x="10" y="72"/>
                  </a:lnTo>
                  <a:lnTo>
                    <a:pt x="5" y="48"/>
                  </a:lnTo>
                  <a:lnTo>
                    <a:pt x="2" y="26"/>
                  </a:lnTo>
                  <a:lnTo>
                    <a:pt x="0" y="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8" y="21"/>
                  </a:lnTo>
                  <a:lnTo>
                    <a:pt x="50" y="42"/>
                  </a:lnTo>
                  <a:lnTo>
                    <a:pt x="55" y="62"/>
                  </a:lnTo>
                  <a:lnTo>
                    <a:pt x="60" y="84"/>
                  </a:lnTo>
                  <a:lnTo>
                    <a:pt x="66" y="105"/>
                  </a:lnTo>
                  <a:lnTo>
                    <a:pt x="72" y="125"/>
                  </a:lnTo>
                  <a:lnTo>
                    <a:pt x="80" y="146"/>
                  </a:lnTo>
                  <a:lnTo>
                    <a:pt x="88" y="166"/>
                  </a:lnTo>
                  <a:lnTo>
                    <a:pt x="98" y="185"/>
                  </a:lnTo>
                  <a:lnTo>
                    <a:pt x="108" y="204"/>
                  </a:lnTo>
                  <a:lnTo>
                    <a:pt x="120" y="223"/>
                  </a:lnTo>
                  <a:lnTo>
                    <a:pt x="132" y="242"/>
                  </a:lnTo>
                  <a:lnTo>
                    <a:pt x="146" y="260"/>
                  </a:lnTo>
                  <a:lnTo>
                    <a:pt x="159" y="277"/>
                  </a:lnTo>
                  <a:lnTo>
                    <a:pt x="175" y="294"/>
                  </a:lnTo>
                  <a:lnTo>
                    <a:pt x="190" y="311"/>
                  </a:lnTo>
                  <a:lnTo>
                    <a:pt x="190" y="311"/>
                  </a:lnTo>
                  <a:lnTo>
                    <a:pt x="207" y="326"/>
                  </a:lnTo>
                  <a:lnTo>
                    <a:pt x="224" y="342"/>
                  </a:lnTo>
                  <a:lnTo>
                    <a:pt x="241" y="355"/>
                  </a:lnTo>
                  <a:lnTo>
                    <a:pt x="259" y="369"/>
                  </a:lnTo>
                  <a:lnTo>
                    <a:pt x="278" y="381"/>
                  </a:lnTo>
                  <a:lnTo>
                    <a:pt x="297" y="393"/>
                  </a:lnTo>
                  <a:lnTo>
                    <a:pt x="316" y="403"/>
                  </a:lnTo>
                  <a:lnTo>
                    <a:pt x="336" y="413"/>
                  </a:lnTo>
                  <a:lnTo>
                    <a:pt x="357" y="421"/>
                  </a:lnTo>
                  <a:lnTo>
                    <a:pt x="377" y="429"/>
                  </a:lnTo>
                  <a:lnTo>
                    <a:pt x="397" y="435"/>
                  </a:lnTo>
                  <a:lnTo>
                    <a:pt x="418" y="441"/>
                  </a:lnTo>
                  <a:lnTo>
                    <a:pt x="440" y="446"/>
                  </a:lnTo>
                  <a:lnTo>
                    <a:pt x="461" y="451"/>
                  </a:lnTo>
                  <a:lnTo>
                    <a:pt x="482" y="453"/>
                  </a:lnTo>
                  <a:lnTo>
                    <a:pt x="504" y="456"/>
                  </a:lnTo>
                  <a:lnTo>
                    <a:pt x="500" y="501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6902056" y="4822806"/>
              <a:ext cx="265113" cy="266700"/>
            </a:xfrm>
            <a:custGeom>
              <a:avLst/>
              <a:gdLst>
                <a:gd name="T0" fmla="*/ 456 w 502"/>
                <a:gd name="T1" fmla="*/ 504 h 504"/>
                <a:gd name="T2" fmla="*/ 452 w 502"/>
                <a:gd name="T3" fmla="*/ 461 h 504"/>
                <a:gd name="T4" fmla="*/ 443 w 502"/>
                <a:gd name="T5" fmla="*/ 418 h 504"/>
                <a:gd name="T6" fmla="*/ 431 w 502"/>
                <a:gd name="T7" fmla="*/ 377 h 504"/>
                <a:gd name="T8" fmla="*/ 414 w 502"/>
                <a:gd name="T9" fmla="*/ 336 h 504"/>
                <a:gd name="T10" fmla="*/ 394 w 502"/>
                <a:gd name="T11" fmla="*/ 297 h 504"/>
                <a:gd name="T12" fmla="*/ 370 w 502"/>
                <a:gd name="T13" fmla="*/ 260 h 504"/>
                <a:gd name="T14" fmla="*/ 343 w 502"/>
                <a:gd name="T15" fmla="*/ 223 h 504"/>
                <a:gd name="T16" fmla="*/ 312 w 502"/>
                <a:gd name="T17" fmla="*/ 190 h 504"/>
                <a:gd name="T18" fmla="*/ 295 w 502"/>
                <a:gd name="T19" fmla="*/ 175 h 504"/>
                <a:gd name="T20" fmla="*/ 261 w 502"/>
                <a:gd name="T21" fmla="*/ 146 h 504"/>
                <a:gd name="T22" fmla="*/ 224 w 502"/>
                <a:gd name="T23" fmla="*/ 120 h 504"/>
                <a:gd name="T24" fmla="*/ 186 w 502"/>
                <a:gd name="T25" fmla="*/ 99 h 504"/>
                <a:gd name="T26" fmla="*/ 147 w 502"/>
                <a:gd name="T27" fmla="*/ 80 h 504"/>
                <a:gd name="T28" fmla="*/ 105 w 502"/>
                <a:gd name="T29" fmla="*/ 65 h 504"/>
                <a:gd name="T30" fmla="*/ 64 w 502"/>
                <a:gd name="T31" fmla="*/ 55 h 504"/>
                <a:gd name="T32" fmla="*/ 22 w 502"/>
                <a:gd name="T33" fmla="*/ 48 h 504"/>
                <a:gd name="T34" fmla="*/ 3 w 502"/>
                <a:gd name="T35" fmla="*/ 0 h 504"/>
                <a:gd name="T36" fmla="*/ 27 w 502"/>
                <a:gd name="T37" fmla="*/ 2 h 504"/>
                <a:gd name="T38" fmla="*/ 73 w 502"/>
                <a:gd name="T39" fmla="*/ 10 h 504"/>
                <a:gd name="T40" fmla="*/ 120 w 502"/>
                <a:gd name="T41" fmla="*/ 21 h 504"/>
                <a:gd name="T42" fmla="*/ 164 w 502"/>
                <a:gd name="T43" fmla="*/ 37 h 504"/>
                <a:gd name="T44" fmla="*/ 208 w 502"/>
                <a:gd name="T45" fmla="*/ 57 h 504"/>
                <a:gd name="T46" fmla="*/ 249 w 502"/>
                <a:gd name="T47" fmla="*/ 81 h 504"/>
                <a:gd name="T48" fmla="*/ 288 w 502"/>
                <a:gd name="T49" fmla="*/ 109 h 504"/>
                <a:gd name="T50" fmla="*/ 326 w 502"/>
                <a:gd name="T51" fmla="*/ 140 h 504"/>
                <a:gd name="T52" fmla="*/ 344 w 502"/>
                <a:gd name="T53" fmla="*/ 158 h 504"/>
                <a:gd name="T54" fmla="*/ 377 w 502"/>
                <a:gd name="T55" fmla="*/ 195 h 504"/>
                <a:gd name="T56" fmla="*/ 407 w 502"/>
                <a:gd name="T57" fmla="*/ 234 h 504"/>
                <a:gd name="T58" fmla="*/ 433 w 502"/>
                <a:gd name="T59" fmla="*/ 274 h 504"/>
                <a:gd name="T60" fmla="*/ 456 w 502"/>
                <a:gd name="T61" fmla="*/ 317 h 504"/>
                <a:gd name="T62" fmla="*/ 473 w 502"/>
                <a:gd name="T63" fmla="*/ 361 h 504"/>
                <a:gd name="T64" fmla="*/ 488 w 502"/>
                <a:gd name="T65" fmla="*/ 407 h 504"/>
                <a:gd name="T66" fmla="*/ 497 w 502"/>
                <a:gd name="T67" fmla="*/ 454 h 504"/>
                <a:gd name="T68" fmla="*/ 502 w 502"/>
                <a:gd name="T69" fmla="*/ 50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2" h="504">
                  <a:moveTo>
                    <a:pt x="456" y="504"/>
                  </a:moveTo>
                  <a:lnTo>
                    <a:pt x="456" y="504"/>
                  </a:lnTo>
                  <a:lnTo>
                    <a:pt x="454" y="482"/>
                  </a:lnTo>
                  <a:lnTo>
                    <a:pt x="452" y="461"/>
                  </a:lnTo>
                  <a:lnTo>
                    <a:pt x="447" y="439"/>
                  </a:lnTo>
                  <a:lnTo>
                    <a:pt x="443" y="418"/>
                  </a:lnTo>
                  <a:lnTo>
                    <a:pt x="437" y="397"/>
                  </a:lnTo>
                  <a:lnTo>
                    <a:pt x="431" y="377"/>
                  </a:lnTo>
                  <a:lnTo>
                    <a:pt x="422" y="356"/>
                  </a:lnTo>
                  <a:lnTo>
                    <a:pt x="414" y="336"/>
                  </a:lnTo>
                  <a:lnTo>
                    <a:pt x="405" y="316"/>
                  </a:lnTo>
                  <a:lnTo>
                    <a:pt x="394" y="297"/>
                  </a:lnTo>
                  <a:lnTo>
                    <a:pt x="382" y="278"/>
                  </a:lnTo>
                  <a:lnTo>
                    <a:pt x="370" y="260"/>
                  </a:lnTo>
                  <a:lnTo>
                    <a:pt x="356" y="241"/>
                  </a:lnTo>
                  <a:lnTo>
                    <a:pt x="343" y="223"/>
                  </a:lnTo>
                  <a:lnTo>
                    <a:pt x="327" y="207"/>
                  </a:lnTo>
                  <a:lnTo>
                    <a:pt x="312" y="190"/>
                  </a:lnTo>
                  <a:lnTo>
                    <a:pt x="312" y="190"/>
                  </a:lnTo>
                  <a:lnTo>
                    <a:pt x="295" y="175"/>
                  </a:lnTo>
                  <a:lnTo>
                    <a:pt x="278" y="159"/>
                  </a:lnTo>
                  <a:lnTo>
                    <a:pt x="261" y="146"/>
                  </a:lnTo>
                  <a:lnTo>
                    <a:pt x="243" y="132"/>
                  </a:lnTo>
                  <a:lnTo>
                    <a:pt x="224" y="120"/>
                  </a:lnTo>
                  <a:lnTo>
                    <a:pt x="205" y="108"/>
                  </a:lnTo>
                  <a:lnTo>
                    <a:pt x="186" y="99"/>
                  </a:lnTo>
                  <a:lnTo>
                    <a:pt x="167" y="88"/>
                  </a:lnTo>
                  <a:lnTo>
                    <a:pt x="147" y="80"/>
                  </a:lnTo>
                  <a:lnTo>
                    <a:pt x="127" y="73"/>
                  </a:lnTo>
                  <a:lnTo>
                    <a:pt x="105" y="65"/>
                  </a:lnTo>
                  <a:lnTo>
                    <a:pt x="85" y="59"/>
                  </a:lnTo>
                  <a:lnTo>
                    <a:pt x="64" y="55"/>
                  </a:lnTo>
                  <a:lnTo>
                    <a:pt x="43" y="50"/>
                  </a:lnTo>
                  <a:lnTo>
                    <a:pt x="22" y="48"/>
                  </a:lnTo>
                  <a:lnTo>
                    <a:pt x="0" y="45"/>
                  </a:lnTo>
                  <a:lnTo>
                    <a:pt x="3" y="0"/>
                  </a:lnTo>
                  <a:lnTo>
                    <a:pt x="3" y="0"/>
                  </a:lnTo>
                  <a:lnTo>
                    <a:pt x="27" y="2"/>
                  </a:lnTo>
                  <a:lnTo>
                    <a:pt x="50" y="5"/>
                  </a:lnTo>
                  <a:lnTo>
                    <a:pt x="73" y="10"/>
                  </a:lnTo>
                  <a:lnTo>
                    <a:pt x="96" y="14"/>
                  </a:lnTo>
                  <a:lnTo>
                    <a:pt x="120" y="21"/>
                  </a:lnTo>
                  <a:lnTo>
                    <a:pt x="141" y="29"/>
                  </a:lnTo>
                  <a:lnTo>
                    <a:pt x="164" y="37"/>
                  </a:lnTo>
                  <a:lnTo>
                    <a:pt x="186" y="46"/>
                  </a:lnTo>
                  <a:lnTo>
                    <a:pt x="208" y="57"/>
                  </a:lnTo>
                  <a:lnTo>
                    <a:pt x="228" y="69"/>
                  </a:lnTo>
                  <a:lnTo>
                    <a:pt x="249" y="81"/>
                  </a:lnTo>
                  <a:lnTo>
                    <a:pt x="269" y="95"/>
                  </a:lnTo>
                  <a:lnTo>
                    <a:pt x="288" y="109"/>
                  </a:lnTo>
                  <a:lnTo>
                    <a:pt x="307" y="125"/>
                  </a:lnTo>
                  <a:lnTo>
                    <a:pt x="326" y="140"/>
                  </a:lnTo>
                  <a:lnTo>
                    <a:pt x="344" y="158"/>
                  </a:lnTo>
                  <a:lnTo>
                    <a:pt x="344" y="158"/>
                  </a:lnTo>
                  <a:lnTo>
                    <a:pt x="362" y="176"/>
                  </a:lnTo>
                  <a:lnTo>
                    <a:pt x="377" y="195"/>
                  </a:lnTo>
                  <a:lnTo>
                    <a:pt x="393" y="214"/>
                  </a:lnTo>
                  <a:lnTo>
                    <a:pt x="407" y="234"/>
                  </a:lnTo>
                  <a:lnTo>
                    <a:pt x="421" y="254"/>
                  </a:lnTo>
                  <a:lnTo>
                    <a:pt x="433" y="274"/>
                  </a:lnTo>
                  <a:lnTo>
                    <a:pt x="445" y="296"/>
                  </a:lnTo>
                  <a:lnTo>
                    <a:pt x="456" y="317"/>
                  </a:lnTo>
                  <a:lnTo>
                    <a:pt x="465" y="340"/>
                  </a:lnTo>
                  <a:lnTo>
                    <a:pt x="473" y="361"/>
                  </a:lnTo>
                  <a:lnTo>
                    <a:pt x="481" y="384"/>
                  </a:lnTo>
                  <a:lnTo>
                    <a:pt x="488" y="407"/>
                  </a:lnTo>
                  <a:lnTo>
                    <a:pt x="492" y="430"/>
                  </a:lnTo>
                  <a:lnTo>
                    <a:pt x="497" y="454"/>
                  </a:lnTo>
                  <a:lnTo>
                    <a:pt x="500" y="477"/>
                  </a:lnTo>
                  <a:lnTo>
                    <a:pt x="502" y="501"/>
                  </a:lnTo>
                  <a:lnTo>
                    <a:pt x="456" y="504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6968731" y="4645006"/>
              <a:ext cx="376238" cy="376238"/>
            </a:xfrm>
            <a:custGeom>
              <a:avLst/>
              <a:gdLst>
                <a:gd name="T0" fmla="*/ 677 w 710"/>
                <a:gd name="T1" fmla="*/ 712 h 712"/>
                <a:gd name="T2" fmla="*/ 0 w 710"/>
                <a:gd name="T3" fmla="*/ 33 h 712"/>
                <a:gd name="T4" fmla="*/ 33 w 710"/>
                <a:gd name="T5" fmla="*/ 0 h 712"/>
                <a:gd name="T6" fmla="*/ 710 w 710"/>
                <a:gd name="T7" fmla="*/ 678 h 712"/>
                <a:gd name="T8" fmla="*/ 677 w 710"/>
                <a:gd name="T9" fmla="*/ 71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0" h="712">
                  <a:moveTo>
                    <a:pt x="677" y="712"/>
                  </a:moveTo>
                  <a:lnTo>
                    <a:pt x="0" y="33"/>
                  </a:lnTo>
                  <a:lnTo>
                    <a:pt x="33" y="0"/>
                  </a:lnTo>
                  <a:lnTo>
                    <a:pt x="710" y="678"/>
                  </a:lnTo>
                  <a:lnTo>
                    <a:pt x="677" y="712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6968731" y="4645006"/>
              <a:ext cx="376238" cy="376238"/>
            </a:xfrm>
            <a:custGeom>
              <a:avLst/>
              <a:gdLst>
                <a:gd name="T0" fmla="*/ 33 w 711"/>
                <a:gd name="T1" fmla="*/ 712 h 712"/>
                <a:gd name="T2" fmla="*/ 0 w 711"/>
                <a:gd name="T3" fmla="*/ 678 h 712"/>
                <a:gd name="T4" fmla="*/ 677 w 711"/>
                <a:gd name="T5" fmla="*/ 0 h 712"/>
                <a:gd name="T6" fmla="*/ 711 w 711"/>
                <a:gd name="T7" fmla="*/ 33 h 712"/>
                <a:gd name="T8" fmla="*/ 33 w 711"/>
                <a:gd name="T9" fmla="*/ 71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1" h="712">
                  <a:moveTo>
                    <a:pt x="33" y="712"/>
                  </a:moveTo>
                  <a:lnTo>
                    <a:pt x="0" y="678"/>
                  </a:lnTo>
                  <a:lnTo>
                    <a:pt x="677" y="0"/>
                  </a:lnTo>
                  <a:lnTo>
                    <a:pt x="711" y="33"/>
                  </a:lnTo>
                  <a:lnTo>
                    <a:pt x="33" y="712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Rectangle 15"/>
            <p:cNvSpPr>
              <a:spLocks noChangeArrowheads="1"/>
            </p:cNvSpPr>
            <p:nvPr/>
          </p:nvSpPr>
          <p:spPr bwMode="auto">
            <a:xfrm>
              <a:off x="7144944" y="5135544"/>
              <a:ext cx="23813" cy="52388"/>
            </a:xfrm>
            <a:prstGeom prst="rect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7035406" y="5243494"/>
              <a:ext cx="242888" cy="47625"/>
            </a:xfrm>
            <a:prstGeom prst="rect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7022706" y="5230794"/>
              <a:ext cx="268288" cy="73025"/>
            </a:xfrm>
            <a:prstGeom prst="rect">
              <a:avLst/>
            </a:pr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7010006" y="5218094"/>
              <a:ext cx="292100" cy="96838"/>
            </a:xfrm>
            <a:custGeom>
              <a:avLst/>
              <a:gdLst>
                <a:gd name="T0" fmla="*/ 530 w 551"/>
                <a:gd name="T1" fmla="*/ 183 h 183"/>
                <a:gd name="T2" fmla="*/ 23 w 551"/>
                <a:gd name="T3" fmla="*/ 183 h 183"/>
                <a:gd name="T4" fmla="*/ 23 w 551"/>
                <a:gd name="T5" fmla="*/ 183 h 183"/>
                <a:gd name="T6" fmla="*/ 18 w 551"/>
                <a:gd name="T7" fmla="*/ 183 h 183"/>
                <a:gd name="T8" fmla="*/ 14 w 551"/>
                <a:gd name="T9" fmla="*/ 182 h 183"/>
                <a:gd name="T10" fmla="*/ 11 w 551"/>
                <a:gd name="T11" fmla="*/ 180 h 183"/>
                <a:gd name="T12" fmla="*/ 7 w 551"/>
                <a:gd name="T13" fmla="*/ 177 h 183"/>
                <a:gd name="T14" fmla="*/ 5 w 551"/>
                <a:gd name="T15" fmla="*/ 174 h 183"/>
                <a:gd name="T16" fmla="*/ 3 w 551"/>
                <a:gd name="T17" fmla="*/ 170 h 183"/>
                <a:gd name="T18" fmla="*/ 1 w 551"/>
                <a:gd name="T19" fmla="*/ 165 h 183"/>
                <a:gd name="T20" fmla="*/ 0 w 551"/>
                <a:gd name="T21" fmla="*/ 162 h 183"/>
                <a:gd name="T22" fmla="*/ 0 w 551"/>
                <a:gd name="T23" fmla="*/ 23 h 183"/>
                <a:gd name="T24" fmla="*/ 0 w 551"/>
                <a:gd name="T25" fmla="*/ 23 h 183"/>
                <a:gd name="T26" fmla="*/ 1 w 551"/>
                <a:gd name="T27" fmla="*/ 18 h 183"/>
                <a:gd name="T28" fmla="*/ 3 w 551"/>
                <a:gd name="T29" fmla="*/ 15 h 183"/>
                <a:gd name="T30" fmla="*/ 5 w 551"/>
                <a:gd name="T31" fmla="*/ 11 h 183"/>
                <a:gd name="T32" fmla="*/ 7 w 551"/>
                <a:gd name="T33" fmla="*/ 7 h 183"/>
                <a:gd name="T34" fmla="*/ 11 w 551"/>
                <a:gd name="T35" fmla="*/ 5 h 183"/>
                <a:gd name="T36" fmla="*/ 14 w 551"/>
                <a:gd name="T37" fmla="*/ 3 h 183"/>
                <a:gd name="T38" fmla="*/ 18 w 551"/>
                <a:gd name="T39" fmla="*/ 2 h 183"/>
                <a:gd name="T40" fmla="*/ 23 w 551"/>
                <a:gd name="T41" fmla="*/ 0 h 183"/>
                <a:gd name="T42" fmla="*/ 530 w 551"/>
                <a:gd name="T43" fmla="*/ 0 h 183"/>
                <a:gd name="T44" fmla="*/ 530 w 551"/>
                <a:gd name="T45" fmla="*/ 0 h 183"/>
                <a:gd name="T46" fmla="*/ 533 w 551"/>
                <a:gd name="T47" fmla="*/ 2 h 183"/>
                <a:gd name="T48" fmla="*/ 538 w 551"/>
                <a:gd name="T49" fmla="*/ 3 h 183"/>
                <a:gd name="T50" fmla="*/ 541 w 551"/>
                <a:gd name="T51" fmla="*/ 5 h 183"/>
                <a:gd name="T52" fmla="*/ 545 w 551"/>
                <a:gd name="T53" fmla="*/ 7 h 183"/>
                <a:gd name="T54" fmla="*/ 547 w 551"/>
                <a:gd name="T55" fmla="*/ 11 h 183"/>
                <a:gd name="T56" fmla="*/ 550 w 551"/>
                <a:gd name="T57" fmla="*/ 15 h 183"/>
                <a:gd name="T58" fmla="*/ 551 w 551"/>
                <a:gd name="T59" fmla="*/ 18 h 183"/>
                <a:gd name="T60" fmla="*/ 551 w 551"/>
                <a:gd name="T61" fmla="*/ 23 h 183"/>
                <a:gd name="T62" fmla="*/ 551 w 551"/>
                <a:gd name="T63" fmla="*/ 162 h 183"/>
                <a:gd name="T64" fmla="*/ 551 w 551"/>
                <a:gd name="T65" fmla="*/ 162 h 183"/>
                <a:gd name="T66" fmla="*/ 551 w 551"/>
                <a:gd name="T67" fmla="*/ 165 h 183"/>
                <a:gd name="T68" fmla="*/ 550 w 551"/>
                <a:gd name="T69" fmla="*/ 170 h 183"/>
                <a:gd name="T70" fmla="*/ 547 w 551"/>
                <a:gd name="T71" fmla="*/ 174 h 183"/>
                <a:gd name="T72" fmla="*/ 545 w 551"/>
                <a:gd name="T73" fmla="*/ 177 h 183"/>
                <a:gd name="T74" fmla="*/ 541 w 551"/>
                <a:gd name="T75" fmla="*/ 180 h 183"/>
                <a:gd name="T76" fmla="*/ 538 w 551"/>
                <a:gd name="T77" fmla="*/ 182 h 183"/>
                <a:gd name="T78" fmla="*/ 533 w 551"/>
                <a:gd name="T79" fmla="*/ 183 h 183"/>
                <a:gd name="T80" fmla="*/ 530 w 551"/>
                <a:gd name="T81" fmla="*/ 183 h 183"/>
                <a:gd name="T82" fmla="*/ 530 w 551"/>
                <a:gd name="T83" fmla="*/ 183 h 183"/>
                <a:gd name="T84" fmla="*/ 45 w 551"/>
                <a:gd name="T85" fmla="*/ 139 h 183"/>
                <a:gd name="T86" fmla="*/ 507 w 551"/>
                <a:gd name="T87" fmla="*/ 139 h 183"/>
                <a:gd name="T88" fmla="*/ 507 w 551"/>
                <a:gd name="T89" fmla="*/ 45 h 183"/>
                <a:gd name="T90" fmla="*/ 45 w 551"/>
                <a:gd name="T91" fmla="*/ 45 h 183"/>
                <a:gd name="T92" fmla="*/ 45 w 551"/>
                <a:gd name="T93" fmla="*/ 13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51" h="183">
                  <a:moveTo>
                    <a:pt x="530" y="183"/>
                  </a:moveTo>
                  <a:lnTo>
                    <a:pt x="23" y="183"/>
                  </a:lnTo>
                  <a:lnTo>
                    <a:pt x="23" y="183"/>
                  </a:lnTo>
                  <a:lnTo>
                    <a:pt x="18" y="183"/>
                  </a:lnTo>
                  <a:lnTo>
                    <a:pt x="14" y="182"/>
                  </a:lnTo>
                  <a:lnTo>
                    <a:pt x="11" y="180"/>
                  </a:lnTo>
                  <a:lnTo>
                    <a:pt x="7" y="177"/>
                  </a:lnTo>
                  <a:lnTo>
                    <a:pt x="5" y="174"/>
                  </a:lnTo>
                  <a:lnTo>
                    <a:pt x="3" y="170"/>
                  </a:lnTo>
                  <a:lnTo>
                    <a:pt x="1" y="165"/>
                  </a:lnTo>
                  <a:lnTo>
                    <a:pt x="0" y="162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1"/>
                  </a:lnTo>
                  <a:lnTo>
                    <a:pt x="7" y="7"/>
                  </a:lnTo>
                  <a:lnTo>
                    <a:pt x="11" y="5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530" y="0"/>
                  </a:lnTo>
                  <a:lnTo>
                    <a:pt x="530" y="0"/>
                  </a:lnTo>
                  <a:lnTo>
                    <a:pt x="533" y="2"/>
                  </a:lnTo>
                  <a:lnTo>
                    <a:pt x="538" y="3"/>
                  </a:lnTo>
                  <a:lnTo>
                    <a:pt x="541" y="5"/>
                  </a:lnTo>
                  <a:lnTo>
                    <a:pt x="545" y="7"/>
                  </a:lnTo>
                  <a:lnTo>
                    <a:pt x="547" y="11"/>
                  </a:lnTo>
                  <a:lnTo>
                    <a:pt x="550" y="15"/>
                  </a:lnTo>
                  <a:lnTo>
                    <a:pt x="551" y="18"/>
                  </a:lnTo>
                  <a:lnTo>
                    <a:pt x="551" y="23"/>
                  </a:lnTo>
                  <a:lnTo>
                    <a:pt x="551" y="162"/>
                  </a:lnTo>
                  <a:lnTo>
                    <a:pt x="551" y="162"/>
                  </a:lnTo>
                  <a:lnTo>
                    <a:pt x="551" y="165"/>
                  </a:lnTo>
                  <a:lnTo>
                    <a:pt x="550" y="170"/>
                  </a:lnTo>
                  <a:lnTo>
                    <a:pt x="547" y="174"/>
                  </a:lnTo>
                  <a:lnTo>
                    <a:pt x="545" y="177"/>
                  </a:lnTo>
                  <a:lnTo>
                    <a:pt x="541" y="180"/>
                  </a:lnTo>
                  <a:lnTo>
                    <a:pt x="538" y="182"/>
                  </a:lnTo>
                  <a:lnTo>
                    <a:pt x="533" y="183"/>
                  </a:lnTo>
                  <a:lnTo>
                    <a:pt x="530" y="183"/>
                  </a:lnTo>
                  <a:lnTo>
                    <a:pt x="530" y="183"/>
                  </a:lnTo>
                  <a:close/>
                  <a:moveTo>
                    <a:pt x="45" y="139"/>
                  </a:moveTo>
                  <a:lnTo>
                    <a:pt x="507" y="139"/>
                  </a:lnTo>
                  <a:lnTo>
                    <a:pt x="507" y="45"/>
                  </a:lnTo>
                  <a:lnTo>
                    <a:pt x="45" y="45"/>
                  </a:lnTo>
                  <a:lnTo>
                    <a:pt x="45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6986194" y="5303819"/>
              <a:ext cx="341313" cy="49213"/>
            </a:xfrm>
            <a:prstGeom prst="rect">
              <a:avLst/>
            </a:pr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20"/>
            <p:cNvSpPr>
              <a:spLocks noEditPoints="1"/>
            </p:cNvSpPr>
            <p:nvPr/>
          </p:nvSpPr>
          <p:spPr bwMode="auto">
            <a:xfrm>
              <a:off x="6973494" y="5292706"/>
              <a:ext cx="365125" cy="71438"/>
            </a:xfrm>
            <a:custGeom>
              <a:avLst/>
              <a:gdLst>
                <a:gd name="T0" fmla="*/ 667 w 690"/>
                <a:gd name="T1" fmla="*/ 137 h 137"/>
                <a:gd name="T2" fmla="*/ 23 w 690"/>
                <a:gd name="T3" fmla="*/ 137 h 137"/>
                <a:gd name="T4" fmla="*/ 23 w 690"/>
                <a:gd name="T5" fmla="*/ 137 h 137"/>
                <a:gd name="T6" fmla="*/ 18 w 690"/>
                <a:gd name="T7" fmla="*/ 137 h 137"/>
                <a:gd name="T8" fmla="*/ 15 w 690"/>
                <a:gd name="T9" fmla="*/ 134 h 137"/>
                <a:gd name="T10" fmla="*/ 11 w 690"/>
                <a:gd name="T11" fmla="*/ 133 h 137"/>
                <a:gd name="T12" fmla="*/ 7 w 690"/>
                <a:gd name="T13" fmla="*/ 130 h 137"/>
                <a:gd name="T14" fmla="*/ 4 w 690"/>
                <a:gd name="T15" fmla="*/ 127 h 137"/>
                <a:gd name="T16" fmla="*/ 3 w 690"/>
                <a:gd name="T17" fmla="*/ 123 h 137"/>
                <a:gd name="T18" fmla="*/ 2 w 690"/>
                <a:gd name="T19" fmla="*/ 119 h 137"/>
                <a:gd name="T20" fmla="*/ 0 w 690"/>
                <a:gd name="T21" fmla="*/ 114 h 137"/>
                <a:gd name="T22" fmla="*/ 0 w 690"/>
                <a:gd name="T23" fmla="*/ 23 h 137"/>
                <a:gd name="T24" fmla="*/ 0 w 690"/>
                <a:gd name="T25" fmla="*/ 23 h 137"/>
                <a:gd name="T26" fmla="*/ 2 w 690"/>
                <a:gd name="T27" fmla="*/ 18 h 137"/>
                <a:gd name="T28" fmla="*/ 3 w 690"/>
                <a:gd name="T29" fmla="*/ 13 h 137"/>
                <a:gd name="T30" fmla="*/ 4 w 690"/>
                <a:gd name="T31" fmla="*/ 10 h 137"/>
                <a:gd name="T32" fmla="*/ 7 w 690"/>
                <a:gd name="T33" fmla="*/ 6 h 137"/>
                <a:gd name="T34" fmla="*/ 11 w 690"/>
                <a:gd name="T35" fmla="*/ 4 h 137"/>
                <a:gd name="T36" fmla="*/ 15 w 690"/>
                <a:gd name="T37" fmla="*/ 1 h 137"/>
                <a:gd name="T38" fmla="*/ 18 w 690"/>
                <a:gd name="T39" fmla="*/ 0 h 137"/>
                <a:gd name="T40" fmla="*/ 23 w 690"/>
                <a:gd name="T41" fmla="*/ 0 h 137"/>
                <a:gd name="T42" fmla="*/ 667 w 690"/>
                <a:gd name="T43" fmla="*/ 0 h 137"/>
                <a:gd name="T44" fmla="*/ 667 w 690"/>
                <a:gd name="T45" fmla="*/ 0 h 137"/>
                <a:gd name="T46" fmla="*/ 671 w 690"/>
                <a:gd name="T47" fmla="*/ 0 h 137"/>
                <a:gd name="T48" fmla="*/ 676 w 690"/>
                <a:gd name="T49" fmla="*/ 1 h 137"/>
                <a:gd name="T50" fmla="*/ 679 w 690"/>
                <a:gd name="T51" fmla="*/ 4 h 137"/>
                <a:gd name="T52" fmla="*/ 683 w 690"/>
                <a:gd name="T53" fmla="*/ 6 h 137"/>
                <a:gd name="T54" fmla="*/ 685 w 690"/>
                <a:gd name="T55" fmla="*/ 10 h 137"/>
                <a:gd name="T56" fmla="*/ 688 w 690"/>
                <a:gd name="T57" fmla="*/ 13 h 137"/>
                <a:gd name="T58" fmla="*/ 689 w 690"/>
                <a:gd name="T59" fmla="*/ 18 h 137"/>
                <a:gd name="T60" fmla="*/ 690 w 690"/>
                <a:gd name="T61" fmla="*/ 23 h 137"/>
                <a:gd name="T62" fmla="*/ 690 w 690"/>
                <a:gd name="T63" fmla="*/ 114 h 137"/>
                <a:gd name="T64" fmla="*/ 690 w 690"/>
                <a:gd name="T65" fmla="*/ 114 h 137"/>
                <a:gd name="T66" fmla="*/ 689 w 690"/>
                <a:gd name="T67" fmla="*/ 119 h 137"/>
                <a:gd name="T68" fmla="*/ 688 w 690"/>
                <a:gd name="T69" fmla="*/ 123 h 137"/>
                <a:gd name="T70" fmla="*/ 685 w 690"/>
                <a:gd name="T71" fmla="*/ 127 h 137"/>
                <a:gd name="T72" fmla="*/ 683 w 690"/>
                <a:gd name="T73" fmla="*/ 130 h 137"/>
                <a:gd name="T74" fmla="*/ 679 w 690"/>
                <a:gd name="T75" fmla="*/ 133 h 137"/>
                <a:gd name="T76" fmla="*/ 676 w 690"/>
                <a:gd name="T77" fmla="*/ 134 h 137"/>
                <a:gd name="T78" fmla="*/ 671 w 690"/>
                <a:gd name="T79" fmla="*/ 137 h 137"/>
                <a:gd name="T80" fmla="*/ 667 w 690"/>
                <a:gd name="T81" fmla="*/ 137 h 137"/>
                <a:gd name="T82" fmla="*/ 667 w 690"/>
                <a:gd name="T83" fmla="*/ 137 h 137"/>
                <a:gd name="T84" fmla="*/ 45 w 690"/>
                <a:gd name="T85" fmla="*/ 92 h 137"/>
                <a:gd name="T86" fmla="*/ 645 w 690"/>
                <a:gd name="T87" fmla="*/ 92 h 137"/>
                <a:gd name="T88" fmla="*/ 645 w 690"/>
                <a:gd name="T89" fmla="*/ 44 h 137"/>
                <a:gd name="T90" fmla="*/ 45 w 690"/>
                <a:gd name="T91" fmla="*/ 44 h 137"/>
                <a:gd name="T92" fmla="*/ 45 w 690"/>
                <a:gd name="T93" fmla="*/ 9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0" h="137">
                  <a:moveTo>
                    <a:pt x="667" y="137"/>
                  </a:moveTo>
                  <a:lnTo>
                    <a:pt x="23" y="137"/>
                  </a:lnTo>
                  <a:lnTo>
                    <a:pt x="23" y="137"/>
                  </a:lnTo>
                  <a:lnTo>
                    <a:pt x="18" y="137"/>
                  </a:lnTo>
                  <a:lnTo>
                    <a:pt x="15" y="134"/>
                  </a:lnTo>
                  <a:lnTo>
                    <a:pt x="11" y="133"/>
                  </a:lnTo>
                  <a:lnTo>
                    <a:pt x="7" y="130"/>
                  </a:lnTo>
                  <a:lnTo>
                    <a:pt x="4" y="127"/>
                  </a:lnTo>
                  <a:lnTo>
                    <a:pt x="3" y="123"/>
                  </a:lnTo>
                  <a:lnTo>
                    <a:pt x="2" y="119"/>
                  </a:lnTo>
                  <a:lnTo>
                    <a:pt x="0" y="11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18"/>
                  </a:lnTo>
                  <a:lnTo>
                    <a:pt x="3" y="13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671" y="0"/>
                  </a:lnTo>
                  <a:lnTo>
                    <a:pt x="676" y="1"/>
                  </a:lnTo>
                  <a:lnTo>
                    <a:pt x="679" y="4"/>
                  </a:lnTo>
                  <a:lnTo>
                    <a:pt x="683" y="6"/>
                  </a:lnTo>
                  <a:lnTo>
                    <a:pt x="685" y="10"/>
                  </a:lnTo>
                  <a:lnTo>
                    <a:pt x="688" y="13"/>
                  </a:lnTo>
                  <a:lnTo>
                    <a:pt x="689" y="18"/>
                  </a:lnTo>
                  <a:lnTo>
                    <a:pt x="690" y="23"/>
                  </a:lnTo>
                  <a:lnTo>
                    <a:pt x="690" y="114"/>
                  </a:lnTo>
                  <a:lnTo>
                    <a:pt x="690" y="114"/>
                  </a:lnTo>
                  <a:lnTo>
                    <a:pt x="689" y="119"/>
                  </a:lnTo>
                  <a:lnTo>
                    <a:pt x="688" y="123"/>
                  </a:lnTo>
                  <a:lnTo>
                    <a:pt x="685" y="127"/>
                  </a:lnTo>
                  <a:lnTo>
                    <a:pt x="683" y="130"/>
                  </a:lnTo>
                  <a:lnTo>
                    <a:pt x="679" y="133"/>
                  </a:lnTo>
                  <a:lnTo>
                    <a:pt x="676" y="134"/>
                  </a:lnTo>
                  <a:lnTo>
                    <a:pt x="671" y="137"/>
                  </a:lnTo>
                  <a:lnTo>
                    <a:pt x="667" y="137"/>
                  </a:lnTo>
                  <a:lnTo>
                    <a:pt x="667" y="137"/>
                  </a:lnTo>
                  <a:close/>
                  <a:moveTo>
                    <a:pt x="45" y="92"/>
                  </a:moveTo>
                  <a:lnTo>
                    <a:pt x="645" y="92"/>
                  </a:lnTo>
                  <a:lnTo>
                    <a:pt x="645" y="44"/>
                  </a:lnTo>
                  <a:lnTo>
                    <a:pt x="45" y="44"/>
                  </a:lnTo>
                  <a:lnTo>
                    <a:pt x="45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21"/>
            <p:cNvSpPr>
              <a:spLocks noEditPoints="1"/>
            </p:cNvSpPr>
            <p:nvPr/>
          </p:nvSpPr>
          <p:spPr bwMode="auto">
            <a:xfrm>
              <a:off x="6929044" y="4608494"/>
              <a:ext cx="541338" cy="541338"/>
            </a:xfrm>
            <a:custGeom>
              <a:avLst/>
              <a:gdLst>
                <a:gd name="T0" fmla="*/ 6 w 1023"/>
                <a:gd name="T1" fmla="*/ 818 h 1024"/>
                <a:gd name="T2" fmla="*/ 820 w 1023"/>
                <a:gd name="T3" fmla="*/ 4 h 1024"/>
                <a:gd name="T4" fmla="*/ 833 w 1023"/>
                <a:gd name="T5" fmla="*/ 0 h 1024"/>
                <a:gd name="T6" fmla="*/ 845 w 1023"/>
                <a:gd name="T7" fmla="*/ 4 h 1024"/>
                <a:gd name="T8" fmla="*/ 870 w 1023"/>
                <a:gd name="T9" fmla="*/ 29 h 1024"/>
                <a:gd name="T10" fmla="*/ 925 w 1023"/>
                <a:gd name="T11" fmla="*/ 100 h 1024"/>
                <a:gd name="T12" fmla="*/ 968 w 1023"/>
                <a:gd name="T13" fmla="*/ 177 h 1024"/>
                <a:gd name="T14" fmla="*/ 998 w 1023"/>
                <a:gd name="T15" fmla="*/ 258 h 1024"/>
                <a:gd name="T16" fmla="*/ 1016 w 1023"/>
                <a:gd name="T17" fmla="*/ 342 h 1024"/>
                <a:gd name="T18" fmla="*/ 1023 w 1023"/>
                <a:gd name="T19" fmla="*/ 428 h 1024"/>
                <a:gd name="T20" fmla="*/ 1016 w 1023"/>
                <a:gd name="T21" fmla="*/ 513 h 1024"/>
                <a:gd name="T22" fmla="*/ 998 w 1023"/>
                <a:gd name="T23" fmla="*/ 597 h 1024"/>
                <a:gd name="T24" fmla="*/ 968 w 1023"/>
                <a:gd name="T25" fmla="*/ 679 h 1024"/>
                <a:gd name="T26" fmla="*/ 925 w 1023"/>
                <a:gd name="T27" fmla="*/ 757 h 1024"/>
                <a:gd name="T28" fmla="*/ 870 w 1023"/>
                <a:gd name="T29" fmla="*/ 828 h 1024"/>
                <a:gd name="T30" fmla="*/ 826 w 1023"/>
                <a:gd name="T31" fmla="*/ 871 h 1024"/>
                <a:gd name="T32" fmla="*/ 756 w 1023"/>
                <a:gd name="T33" fmla="*/ 925 h 1024"/>
                <a:gd name="T34" fmla="*/ 679 w 1023"/>
                <a:gd name="T35" fmla="*/ 968 h 1024"/>
                <a:gd name="T36" fmla="*/ 598 w 1023"/>
                <a:gd name="T37" fmla="*/ 999 h 1024"/>
                <a:gd name="T38" fmla="*/ 514 w 1023"/>
                <a:gd name="T39" fmla="*/ 1018 h 1024"/>
                <a:gd name="T40" fmla="*/ 429 w 1023"/>
                <a:gd name="T41" fmla="*/ 1024 h 1024"/>
                <a:gd name="T42" fmla="*/ 343 w 1023"/>
                <a:gd name="T43" fmla="*/ 1018 h 1024"/>
                <a:gd name="T44" fmla="*/ 259 w 1023"/>
                <a:gd name="T45" fmla="*/ 1000 h 1024"/>
                <a:gd name="T46" fmla="*/ 178 w 1023"/>
                <a:gd name="T47" fmla="*/ 969 h 1024"/>
                <a:gd name="T48" fmla="*/ 101 w 1023"/>
                <a:gd name="T49" fmla="*/ 926 h 1024"/>
                <a:gd name="T50" fmla="*/ 31 w 1023"/>
                <a:gd name="T51" fmla="*/ 872 h 1024"/>
                <a:gd name="T52" fmla="*/ 6 w 1023"/>
                <a:gd name="T53" fmla="*/ 849 h 1024"/>
                <a:gd name="T54" fmla="*/ 1 w 1023"/>
                <a:gd name="T55" fmla="*/ 842 h 1024"/>
                <a:gd name="T56" fmla="*/ 0 w 1023"/>
                <a:gd name="T57" fmla="*/ 829 h 1024"/>
                <a:gd name="T58" fmla="*/ 6 w 1023"/>
                <a:gd name="T59" fmla="*/ 818 h 1024"/>
                <a:gd name="T60" fmla="*/ 55 w 1023"/>
                <a:gd name="T61" fmla="*/ 834 h 1024"/>
                <a:gd name="T62" fmla="*/ 96 w 1023"/>
                <a:gd name="T63" fmla="*/ 868 h 1024"/>
                <a:gd name="T64" fmla="*/ 164 w 1023"/>
                <a:gd name="T65" fmla="*/ 912 h 1024"/>
                <a:gd name="T66" fmla="*/ 235 w 1023"/>
                <a:gd name="T67" fmla="*/ 944 h 1024"/>
                <a:gd name="T68" fmla="*/ 310 w 1023"/>
                <a:gd name="T69" fmla="*/ 967 h 1024"/>
                <a:gd name="T70" fmla="*/ 386 w 1023"/>
                <a:gd name="T71" fmla="*/ 977 h 1024"/>
                <a:gd name="T72" fmla="*/ 464 w 1023"/>
                <a:gd name="T73" fmla="*/ 977 h 1024"/>
                <a:gd name="T74" fmla="*/ 540 w 1023"/>
                <a:gd name="T75" fmla="*/ 967 h 1024"/>
                <a:gd name="T76" fmla="*/ 615 w 1023"/>
                <a:gd name="T77" fmla="*/ 947 h 1024"/>
                <a:gd name="T78" fmla="*/ 687 w 1023"/>
                <a:gd name="T79" fmla="*/ 915 h 1024"/>
                <a:gd name="T80" fmla="*/ 755 w 1023"/>
                <a:gd name="T81" fmla="*/ 872 h 1024"/>
                <a:gd name="T82" fmla="*/ 817 w 1023"/>
                <a:gd name="T83" fmla="*/ 818 h 1024"/>
                <a:gd name="T84" fmla="*/ 854 w 1023"/>
                <a:gd name="T85" fmla="*/ 777 h 1024"/>
                <a:gd name="T86" fmla="*/ 900 w 1023"/>
                <a:gd name="T87" fmla="*/ 711 h 1024"/>
                <a:gd name="T88" fmla="*/ 935 w 1023"/>
                <a:gd name="T89" fmla="*/ 640 h 1024"/>
                <a:gd name="T90" fmla="*/ 960 w 1023"/>
                <a:gd name="T91" fmla="*/ 567 h 1024"/>
                <a:gd name="T92" fmla="*/ 975 w 1023"/>
                <a:gd name="T93" fmla="*/ 491 h 1024"/>
                <a:gd name="T94" fmla="*/ 978 w 1023"/>
                <a:gd name="T95" fmla="*/ 412 h 1024"/>
                <a:gd name="T96" fmla="*/ 970 w 1023"/>
                <a:gd name="T97" fmla="*/ 336 h 1024"/>
                <a:gd name="T98" fmla="*/ 952 w 1023"/>
                <a:gd name="T99" fmla="*/ 260 h 1024"/>
                <a:gd name="T100" fmla="*/ 924 w 1023"/>
                <a:gd name="T101" fmla="*/ 188 h 1024"/>
                <a:gd name="T102" fmla="*/ 883 w 1023"/>
                <a:gd name="T103" fmla="*/ 119 h 1024"/>
                <a:gd name="T104" fmla="*/ 832 w 1023"/>
                <a:gd name="T105" fmla="*/ 55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23" h="1024">
                  <a:moveTo>
                    <a:pt x="6" y="818"/>
                  </a:moveTo>
                  <a:lnTo>
                    <a:pt x="6" y="818"/>
                  </a:lnTo>
                  <a:lnTo>
                    <a:pt x="6" y="818"/>
                  </a:lnTo>
                  <a:lnTo>
                    <a:pt x="817" y="7"/>
                  </a:lnTo>
                  <a:lnTo>
                    <a:pt x="817" y="7"/>
                  </a:lnTo>
                  <a:lnTo>
                    <a:pt x="820" y="4"/>
                  </a:lnTo>
                  <a:lnTo>
                    <a:pt x="825" y="1"/>
                  </a:lnTo>
                  <a:lnTo>
                    <a:pt x="829" y="0"/>
                  </a:lnTo>
                  <a:lnTo>
                    <a:pt x="833" y="0"/>
                  </a:lnTo>
                  <a:lnTo>
                    <a:pt x="837" y="0"/>
                  </a:lnTo>
                  <a:lnTo>
                    <a:pt x="842" y="1"/>
                  </a:lnTo>
                  <a:lnTo>
                    <a:pt x="845" y="4"/>
                  </a:lnTo>
                  <a:lnTo>
                    <a:pt x="849" y="7"/>
                  </a:lnTo>
                  <a:lnTo>
                    <a:pt x="849" y="7"/>
                  </a:lnTo>
                  <a:lnTo>
                    <a:pt x="870" y="29"/>
                  </a:lnTo>
                  <a:lnTo>
                    <a:pt x="889" y="52"/>
                  </a:lnTo>
                  <a:lnTo>
                    <a:pt x="908" y="76"/>
                  </a:lnTo>
                  <a:lnTo>
                    <a:pt x="925" y="100"/>
                  </a:lnTo>
                  <a:lnTo>
                    <a:pt x="940" y="125"/>
                  </a:lnTo>
                  <a:lnTo>
                    <a:pt x="954" y="151"/>
                  </a:lnTo>
                  <a:lnTo>
                    <a:pt x="968" y="177"/>
                  </a:lnTo>
                  <a:lnTo>
                    <a:pt x="979" y="204"/>
                  </a:lnTo>
                  <a:lnTo>
                    <a:pt x="990" y="231"/>
                  </a:lnTo>
                  <a:lnTo>
                    <a:pt x="998" y="258"/>
                  </a:lnTo>
                  <a:lnTo>
                    <a:pt x="1006" y="286"/>
                  </a:lnTo>
                  <a:lnTo>
                    <a:pt x="1011" y="315"/>
                  </a:lnTo>
                  <a:lnTo>
                    <a:pt x="1016" y="342"/>
                  </a:lnTo>
                  <a:lnTo>
                    <a:pt x="1020" y="371"/>
                  </a:lnTo>
                  <a:lnTo>
                    <a:pt x="1022" y="399"/>
                  </a:lnTo>
                  <a:lnTo>
                    <a:pt x="1023" y="428"/>
                  </a:lnTo>
                  <a:lnTo>
                    <a:pt x="1022" y="457"/>
                  </a:lnTo>
                  <a:lnTo>
                    <a:pt x="1020" y="486"/>
                  </a:lnTo>
                  <a:lnTo>
                    <a:pt x="1016" y="513"/>
                  </a:lnTo>
                  <a:lnTo>
                    <a:pt x="1011" y="542"/>
                  </a:lnTo>
                  <a:lnTo>
                    <a:pt x="1006" y="570"/>
                  </a:lnTo>
                  <a:lnTo>
                    <a:pt x="998" y="597"/>
                  </a:lnTo>
                  <a:lnTo>
                    <a:pt x="990" y="625"/>
                  </a:lnTo>
                  <a:lnTo>
                    <a:pt x="979" y="652"/>
                  </a:lnTo>
                  <a:lnTo>
                    <a:pt x="968" y="679"/>
                  </a:lnTo>
                  <a:lnTo>
                    <a:pt x="954" y="706"/>
                  </a:lnTo>
                  <a:lnTo>
                    <a:pt x="940" y="730"/>
                  </a:lnTo>
                  <a:lnTo>
                    <a:pt x="925" y="757"/>
                  </a:lnTo>
                  <a:lnTo>
                    <a:pt x="908" y="780"/>
                  </a:lnTo>
                  <a:lnTo>
                    <a:pt x="889" y="804"/>
                  </a:lnTo>
                  <a:lnTo>
                    <a:pt x="870" y="828"/>
                  </a:lnTo>
                  <a:lnTo>
                    <a:pt x="849" y="849"/>
                  </a:lnTo>
                  <a:lnTo>
                    <a:pt x="849" y="849"/>
                  </a:lnTo>
                  <a:lnTo>
                    <a:pt x="826" y="871"/>
                  </a:lnTo>
                  <a:lnTo>
                    <a:pt x="804" y="891"/>
                  </a:lnTo>
                  <a:lnTo>
                    <a:pt x="780" y="909"/>
                  </a:lnTo>
                  <a:lnTo>
                    <a:pt x="756" y="925"/>
                  </a:lnTo>
                  <a:lnTo>
                    <a:pt x="730" y="941"/>
                  </a:lnTo>
                  <a:lnTo>
                    <a:pt x="705" y="955"/>
                  </a:lnTo>
                  <a:lnTo>
                    <a:pt x="679" y="968"/>
                  </a:lnTo>
                  <a:lnTo>
                    <a:pt x="652" y="980"/>
                  </a:lnTo>
                  <a:lnTo>
                    <a:pt x="626" y="991"/>
                  </a:lnTo>
                  <a:lnTo>
                    <a:pt x="598" y="999"/>
                  </a:lnTo>
                  <a:lnTo>
                    <a:pt x="570" y="1006"/>
                  </a:lnTo>
                  <a:lnTo>
                    <a:pt x="543" y="1013"/>
                  </a:lnTo>
                  <a:lnTo>
                    <a:pt x="514" y="1018"/>
                  </a:lnTo>
                  <a:lnTo>
                    <a:pt x="486" y="1021"/>
                  </a:lnTo>
                  <a:lnTo>
                    <a:pt x="457" y="1023"/>
                  </a:lnTo>
                  <a:lnTo>
                    <a:pt x="429" y="1024"/>
                  </a:lnTo>
                  <a:lnTo>
                    <a:pt x="400" y="1023"/>
                  </a:lnTo>
                  <a:lnTo>
                    <a:pt x="372" y="1021"/>
                  </a:lnTo>
                  <a:lnTo>
                    <a:pt x="343" y="1018"/>
                  </a:lnTo>
                  <a:lnTo>
                    <a:pt x="315" y="1013"/>
                  </a:lnTo>
                  <a:lnTo>
                    <a:pt x="287" y="1007"/>
                  </a:lnTo>
                  <a:lnTo>
                    <a:pt x="259" y="1000"/>
                  </a:lnTo>
                  <a:lnTo>
                    <a:pt x="232" y="991"/>
                  </a:lnTo>
                  <a:lnTo>
                    <a:pt x="205" y="981"/>
                  </a:lnTo>
                  <a:lnTo>
                    <a:pt x="178" y="969"/>
                  </a:lnTo>
                  <a:lnTo>
                    <a:pt x="152" y="956"/>
                  </a:lnTo>
                  <a:lnTo>
                    <a:pt x="127" y="942"/>
                  </a:lnTo>
                  <a:lnTo>
                    <a:pt x="101" y="926"/>
                  </a:lnTo>
                  <a:lnTo>
                    <a:pt x="77" y="910"/>
                  </a:lnTo>
                  <a:lnTo>
                    <a:pt x="53" y="892"/>
                  </a:lnTo>
                  <a:lnTo>
                    <a:pt x="31" y="872"/>
                  </a:lnTo>
                  <a:lnTo>
                    <a:pt x="8" y="852"/>
                  </a:lnTo>
                  <a:lnTo>
                    <a:pt x="8" y="852"/>
                  </a:lnTo>
                  <a:lnTo>
                    <a:pt x="6" y="849"/>
                  </a:lnTo>
                  <a:lnTo>
                    <a:pt x="6" y="849"/>
                  </a:lnTo>
                  <a:lnTo>
                    <a:pt x="4" y="846"/>
                  </a:lnTo>
                  <a:lnTo>
                    <a:pt x="1" y="842"/>
                  </a:lnTo>
                  <a:lnTo>
                    <a:pt x="0" y="839"/>
                  </a:lnTo>
                  <a:lnTo>
                    <a:pt x="0" y="834"/>
                  </a:lnTo>
                  <a:lnTo>
                    <a:pt x="0" y="829"/>
                  </a:lnTo>
                  <a:lnTo>
                    <a:pt x="1" y="825"/>
                  </a:lnTo>
                  <a:lnTo>
                    <a:pt x="4" y="822"/>
                  </a:lnTo>
                  <a:lnTo>
                    <a:pt x="6" y="818"/>
                  </a:lnTo>
                  <a:lnTo>
                    <a:pt x="6" y="818"/>
                  </a:lnTo>
                  <a:close/>
                  <a:moveTo>
                    <a:pt x="832" y="55"/>
                  </a:moveTo>
                  <a:lnTo>
                    <a:pt x="55" y="834"/>
                  </a:lnTo>
                  <a:lnTo>
                    <a:pt x="55" y="834"/>
                  </a:lnTo>
                  <a:lnTo>
                    <a:pt x="75" y="852"/>
                  </a:lnTo>
                  <a:lnTo>
                    <a:pt x="96" y="868"/>
                  </a:lnTo>
                  <a:lnTo>
                    <a:pt x="118" y="884"/>
                  </a:lnTo>
                  <a:lnTo>
                    <a:pt x="140" y="898"/>
                  </a:lnTo>
                  <a:lnTo>
                    <a:pt x="164" y="912"/>
                  </a:lnTo>
                  <a:lnTo>
                    <a:pt x="186" y="924"/>
                  </a:lnTo>
                  <a:lnTo>
                    <a:pt x="210" y="935"/>
                  </a:lnTo>
                  <a:lnTo>
                    <a:pt x="235" y="944"/>
                  </a:lnTo>
                  <a:lnTo>
                    <a:pt x="260" y="953"/>
                  </a:lnTo>
                  <a:lnTo>
                    <a:pt x="285" y="960"/>
                  </a:lnTo>
                  <a:lnTo>
                    <a:pt x="310" y="967"/>
                  </a:lnTo>
                  <a:lnTo>
                    <a:pt x="335" y="972"/>
                  </a:lnTo>
                  <a:lnTo>
                    <a:pt x="361" y="975"/>
                  </a:lnTo>
                  <a:lnTo>
                    <a:pt x="386" y="977"/>
                  </a:lnTo>
                  <a:lnTo>
                    <a:pt x="412" y="979"/>
                  </a:lnTo>
                  <a:lnTo>
                    <a:pt x="438" y="979"/>
                  </a:lnTo>
                  <a:lnTo>
                    <a:pt x="464" y="977"/>
                  </a:lnTo>
                  <a:lnTo>
                    <a:pt x="489" y="975"/>
                  </a:lnTo>
                  <a:lnTo>
                    <a:pt x="515" y="972"/>
                  </a:lnTo>
                  <a:lnTo>
                    <a:pt x="540" y="967"/>
                  </a:lnTo>
                  <a:lnTo>
                    <a:pt x="566" y="962"/>
                  </a:lnTo>
                  <a:lnTo>
                    <a:pt x="591" y="955"/>
                  </a:lnTo>
                  <a:lnTo>
                    <a:pt x="615" y="947"/>
                  </a:lnTo>
                  <a:lnTo>
                    <a:pt x="640" y="937"/>
                  </a:lnTo>
                  <a:lnTo>
                    <a:pt x="664" y="926"/>
                  </a:lnTo>
                  <a:lnTo>
                    <a:pt x="687" y="915"/>
                  </a:lnTo>
                  <a:lnTo>
                    <a:pt x="710" y="901"/>
                  </a:lnTo>
                  <a:lnTo>
                    <a:pt x="732" y="887"/>
                  </a:lnTo>
                  <a:lnTo>
                    <a:pt x="755" y="872"/>
                  </a:lnTo>
                  <a:lnTo>
                    <a:pt x="776" y="855"/>
                  </a:lnTo>
                  <a:lnTo>
                    <a:pt x="797" y="837"/>
                  </a:lnTo>
                  <a:lnTo>
                    <a:pt x="817" y="818"/>
                  </a:lnTo>
                  <a:lnTo>
                    <a:pt x="817" y="818"/>
                  </a:lnTo>
                  <a:lnTo>
                    <a:pt x="836" y="798"/>
                  </a:lnTo>
                  <a:lnTo>
                    <a:pt x="854" y="777"/>
                  </a:lnTo>
                  <a:lnTo>
                    <a:pt x="870" y="755"/>
                  </a:lnTo>
                  <a:lnTo>
                    <a:pt x="886" y="734"/>
                  </a:lnTo>
                  <a:lnTo>
                    <a:pt x="900" y="711"/>
                  </a:lnTo>
                  <a:lnTo>
                    <a:pt x="913" y="688"/>
                  </a:lnTo>
                  <a:lnTo>
                    <a:pt x="925" y="664"/>
                  </a:lnTo>
                  <a:lnTo>
                    <a:pt x="935" y="640"/>
                  </a:lnTo>
                  <a:lnTo>
                    <a:pt x="945" y="616"/>
                  </a:lnTo>
                  <a:lnTo>
                    <a:pt x="953" y="592"/>
                  </a:lnTo>
                  <a:lnTo>
                    <a:pt x="960" y="567"/>
                  </a:lnTo>
                  <a:lnTo>
                    <a:pt x="966" y="542"/>
                  </a:lnTo>
                  <a:lnTo>
                    <a:pt x="971" y="516"/>
                  </a:lnTo>
                  <a:lnTo>
                    <a:pt x="975" y="491"/>
                  </a:lnTo>
                  <a:lnTo>
                    <a:pt x="977" y="464"/>
                  </a:lnTo>
                  <a:lnTo>
                    <a:pt x="978" y="438"/>
                  </a:lnTo>
                  <a:lnTo>
                    <a:pt x="978" y="412"/>
                  </a:lnTo>
                  <a:lnTo>
                    <a:pt x="977" y="387"/>
                  </a:lnTo>
                  <a:lnTo>
                    <a:pt x="975" y="361"/>
                  </a:lnTo>
                  <a:lnTo>
                    <a:pt x="970" y="336"/>
                  </a:lnTo>
                  <a:lnTo>
                    <a:pt x="965" y="310"/>
                  </a:lnTo>
                  <a:lnTo>
                    <a:pt x="959" y="285"/>
                  </a:lnTo>
                  <a:lnTo>
                    <a:pt x="952" y="260"/>
                  </a:lnTo>
                  <a:lnTo>
                    <a:pt x="944" y="235"/>
                  </a:lnTo>
                  <a:lnTo>
                    <a:pt x="934" y="212"/>
                  </a:lnTo>
                  <a:lnTo>
                    <a:pt x="924" y="188"/>
                  </a:lnTo>
                  <a:lnTo>
                    <a:pt x="911" y="164"/>
                  </a:lnTo>
                  <a:lnTo>
                    <a:pt x="897" y="140"/>
                  </a:lnTo>
                  <a:lnTo>
                    <a:pt x="883" y="119"/>
                  </a:lnTo>
                  <a:lnTo>
                    <a:pt x="868" y="96"/>
                  </a:lnTo>
                  <a:lnTo>
                    <a:pt x="851" y="75"/>
                  </a:lnTo>
                  <a:lnTo>
                    <a:pt x="832" y="55"/>
                  </a:lnTo>
                  <a:lnTo>
                    <a:pt x="832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2452369" y="5448669"/>
            <a:ext cx="455201" cy="464505"/>
            <a:chOff x="4263631" y="4667231"/>
            <a:chExt cx="627063" cy="698500"/>
          </a:xfrm>
        </p:grpSpPr>
        <p:sp>
          <p:nvSpPr>
            <p:cNvPr id="47" name="Freeform 34"/>
            <p:cNvSpPr>
              <a:spLocks noEditPoints="1"/>
            </p:cNvSpPr>
            <p:nvPr/>
          </p:nvSpPr>
          <p:spPr bwMode="auto">
            <a:xfrm>
              <a:off x="4416031" y="4667231"/>
              <a:ext cx="320675" cy="698500"/>
            </a:xfrm>
            <a:custGeom>
              <a:avLst/>
              <a:gdLst>
                <a:gd name="T0" fmla="*/ 272 w 606"/>
                <a:gd name="T1" fmla="*/ 1318 h 1321"/>
                <a:gd name="T2" fmla="*/ 213 w 606"/>
                <a:gd name="T3" fmla="*/ 1292 h 1321"/>
                <a:gd name="T4" fmla="*/ 158 w 606"/>
                <a:gd name="T5" fmla="*/ 1242 h 1321"/>
                <a:gd name="T6" fmla="*/ 110 w 606"/>
                <a:gd name="T7" fmla="*/ 1172 h 1321"/>
                <a:gd name="T8" fmla="*/ 69 w 606"/>
                <a:gd name="T9" fmla="*/ 1083 h 1321"/>
                <a:gd name="T10" fmla="*/ 37 w 606"/>
                <a:gd name="T11" fmla="*/ 978 h 1321"/>
                <a:gd name="T12" fmla="*/ 15 w 606"/>
                <a:gd name="T13" fmla="*/ 858 h 1321"/>
                <a:gd name="T14" fmla="*/ 3 w 606"/>
                <a:gd name="T15" fmla="*/ 729 h 1321"/>
                <a:gd name="T16" fmla="*/ 2 w 606"/>
                <a:gd name="T17" fmla="*/ 626 h 1321"/>
                <a:gd name="T18" fmla="*/ 10 w 606"/>
                <a:gd name="T19" fmla="*/ 494 h 1321"/>
                <a:gd name="T20" fmla="*/ 30 w 606"/>
                <a:gd name="T21" fmla="*/ 371 h 1321"/>
                <a:gd name="T22" fmla="*/ 60 w 606"/>
                <a:gd name="T23" fmla="*/ 262 h 1321"/>
                <a:gd name="T24" fmla="*/ 99 w 606"/>
                <a:gd name="T25" fmla="*/ 170 h 1321"/>
                <a:gd name="T26" fmla="*/ 145 w 606"/>
                <a:gd name="T27" fmla="*/ 94 h 1321"/>
                <a:gd name="T28" fmla="*/ 199 w 606"/>
                <a:gd name="T29" fmla="*/ 39 h 1321"/>
                <a:gd name="T30" fmla="*/ 257 w 606"/>
                <a:gd name="T31" fmla="*/ 7 h 1321"/>
                <a:gd name="T32" fmla="*/ 303 w 606"/>
                <a:gd name="T33" fmla="*/ 0 h 1321"/>
                <a:gd name="T34" fmla="*/ 365 w 606"/>
                <a:gd name="T35" fmla="*/ 13 h 1321"/>
                <a:gd name="T36" fmla="*/ 422 w 606"/>
                <a:gd name="T37" fmla="*/ 51 h 1321"/>
                <a:gd name="T38" fmla="*/ 474 w 606"/>
                <a:gd name="T39" fmla="*/ 111 h 1321"/>
                <a:gd name="T40" fmla="*/ 518 w 606"/>
                <a:gd name="T41" fmla="*/ 191 h 1321"/>
                <a:gd name="T42" fmla="*/ 555 w 606"/>
                <a:gd name="T43" fmla="*/ 288 h 1321"/>
                <a:gd name="T44" fmla="*/ 583 w 606"/>
                <a:gd name="T45" fmla="*/ 401 h 1321"/>
                <a:gd name="T46" fmla="*/ 600 w 606"/>
                <a:gd name="T47" fmla="*/ 526 h 1321"/>
                <a:gd name="T48" fmla="*/ 606 w 606"/>
                <a:gd name="T49" fmla="*/ 660 h 1321"/>
                <a:gd name="T50" fmla="*/ 602 w 606"/>
                <a:gd name="T51" fmla="*/ 762 h 1321"/>
                <a:gd name="T52" fmla="*/ 588 w 606"/>
                <a:gd name="T53" fmla="*/ 889 h 1321"/>
                <a:gd name="T54" fmla="*/ 563 w 606"/>
                <a:gd name="T55" fmla="*/ 1006 h 1321"/>
                <a:gd name="T56" fmla="*/ 529 w 606"/>
                <a:gd name="T57" fmla="*/ 1106 h 1321"/>
                <a:gd name="T58" fmla="*/ 486 w 606"/>
                <a:gd name="T59" fmla="*/ 1192 h 1321"/>
                <a:gd name="T60" fmla="*/ 436 w 606"/>
                <a:gd name="T61" fmla="*/ 1257 h 1321"/>
                <a:gd name="T62" fmla="*/ 380 w 606"/>
                <a:gd name="T63" fmla="*/ 1300 h 1321"/>
                <a:gd name="T64" fmla="*/ 320 w 606"/>
                <a:gd name="T65" fmla="*/ 1320 h 1321"/>
                <a:gd name="T66" fmla="*/ 303 w 606"/>
                <a:gd name="T67" fmla="*/ 50 h 1321"/>
                <a:gd name="T68" fmla="*/ 253 w 606"/>
                <a:gd name="T69" fmla="*/ 63 h 1321"/>
                <a:gd name="T70" fmla="*/ 206 w 606"/>
                <a:gd name="T71" fmla="*/ 98 h 1321"/>
                <a:gd name="T72" fmla="*/ 163 w 606"/>
                <a:gd name="T73" fmla="*/ 155 h 1321"/>
                <a:gd name="T74" fmla="*/ 126 w 606"/>
                <a:gd name="T75" fmla="*/ 230 h 1321"/>
                <a:gd name="T76" fmla="*/ 82 w 606"/>
                <a:gd name="T77" fmla="*/ 371 h 1321"/>
                <a:gd name="T78" fmla="*/ 51 w 606"/>
                <a:gd name="T79" fmla="*/ 599 h 1321"/>
                <a:gd name="T80" fmla="*/ 56 w 606"/>
                <a:gd name="T81" fmla="*/ 781 h 1321"/>
                <a:gd name="T82" fmla="*/ 94 w 606"/>
                <a:gd name="T83" fmla="*/ 1000 h 1321"/>
                <a:gd name="T84" fmla="*/ 135 w 606"/>
                <a:gd name="T85" fmla="*/ 1110 h 1321"/>
                <a:gd name="T86" fmla="*/ 174 w 606"/>
                <a:gd name="T87" fmla="*/ 1181 h 1321"/>
                <a:gd name="T88" fmla="*/ 218 w 606"/>
                <a:gd name="T89" fmla="*/ 1234 h 1321"/>
                <a:gd name="T90" fmla="*/ 265 w 606"/>
                <a:gd name="T91" fmla="*/ 1264 h 1321"/>
                <a:gd name="T92" fmla="*/ 303 w 606"/>
                <a:gd name="T93" fmla="*/ 1272 h 1321"/>
                <a:gd name="T94" fmla="*/ 354 w 606"/>
                <a:gd name="T95" fmla="*/ 1258 h 1321"/>
                <a:gd name="T96" fmla="*/ 400 w 606"/>
                <a:gd name="T97" fmla="*/ 1223 h 1321"/>
                <a:gd name="T98" fmla="*/ 443 w 606"/>
                <a:gd name="T99" fmla="*/ 1165 h 1321"/>
                <a:gd name="T100" fmla="*/ 481 w 606"/>
                <a:gd name="T101" fmla="*/ 1090 h 1321"/>
                <a:gd name="T102" fmla="*/ 525 w 606"/>
                <a:gd name="T103" fmla="*/ 949 h 1321"/>
                <a:gd name="T104" fmla="*/ 555 w 606"/>
                <a:gd name="T105" fmla="*/ 722 h 1321"/>
                <a:gd name="T106" fmla="*/ 551 w 606"/>
                <a:gd name="T107" fmla="*/ 539 h 1321"/>
                <a:gd name="T108" fmla="*/ 512 w 606"/>
                <a:gd name="T109" fmla="*/ 322 h 1321"/>
                <a:gd name="T110" fmla="*/ 473 w 606"/>
                <a:gd name="T111" fmla="*/ 210 h 1321"/>
                <a:gd name="T112" fmla="*/ 434 w 606"/>
                <a:gd name="T113" fmla="*/ 140 h 1321"/>
                <a:gd name="T114" fmla="*/ 390 w 606"/>
                <a:gd name="T115" fmla="*/ 88 h 1321"/>
                <a:gd name="T116" fmla="*/ 341 w 606"/>
                <a:gd name="T117" fmla="*/ 57 h 1321"/>
                <a:gd name="T118" fmla="*/ 303 w 606"/>
                <a:gd name="T119" fmla="*/ 50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6" h="1321">
                  <a:moveTo>
                    <a:pt x="303" y="1321"/>
                  </a:moveTo>
                  <a:lnTo>
                    <a:pt x="303" y="1321"/>
                  </a:lnTo>
                  <a:lnTo>
                    <a:pt x="288" y="1320"/>
                  </a:lnTo>
                  <a:lnTo>
                    <a:pt x="272" y="1318"/>
                  </a:lnTo>
                  <a:lnTo>
                    <a:pt x="257" y="1313"/>
                  </a:lnTo>
                  <a:lnTo>
                    <a:pt x="241" y="1308"/>
                  </a:lnTo>
                  <a:lnTo>
                    <a:pt x="227" y="1300"/>
                  </a:lnTo>
                  <a:lnTo>
                    <a:pt x="213" y="1292"/>
                  </a:lnTo>
                  <a:lnTo>
                    <a:pt x="199" y="1281"/>
                  </a:lnTo>
                  <a:lnTo>
                    <a:pt x="184" y="1270"/>
                  </a:lnTo>
                  <a:lnTo>
                    <a:pt x="171" y="1257"/>
                  </a:lnTo>
                  <a:lnTo>
                    <a:pt x="158" y="1242"/>
                  </a:lnTo>
                  <a:lnTo>
                    <a:pt x="145" y="1226"/>
                  </a:lnTo>
                  <a:lnTo>
                    <a:pt x="133" y="1210"/>
                  </a:lnTo>
                  <a:lnTo>
                    <a:pt x="122" y="1192"/>
                  </a:lnTo>
                  <a:lnTo>
                    <a:pt x="110" y="1172"/>
                  </a:lnTo>
                  <a:lnTo>
                    <a:pt x="99" y="1152"/>
                  </a:lnTo>
                  <a:lnTo>
                    <a:pt x="88" y="1129"/>
                  </a:lnTo>
                  <a:lnTo>
                    <a:pt x="79" y="1106"/>
                  </a:lnTo>
                  <a:lnTo>
                    <a:pt x="69" y="1083"/>
                  </a:lnTo>
                  <a:lnTo>
                    <a:pt x="60" y="1058"/>
                  </a:lnTo>
                  <a:lnTo>
                    <a:pt x="51" y="1032"/>
                  </a:lnTo>
                  <a:lnTo>
                    <a:pt x="44" y="1006"/>
                  </a:lnTo>
                  <a:lnTo>
                    <a:pt x="37" y="978"/>
                  </a:lnTo>
                  <a:lnTo>
                    <a:pt x="30" y="950"/>
                  </a:lnTo>
                  <a:lnTo>
                    <a:pt x="24" y="920"/>
                  </a:lnTo>
                  <a:lnTo>
                    <a:pt x="19" y="889"/>
                  </a:lnTo>
                  <a:lnTo>
                    <a:pt x="15" y="858"/>
                  </a:lnTo>
                  <a:lnTo>
                    <a:pt x="10" y="827"/>
                  </a:lnTo>
                  <a:lnTo>
                    <a:pt x="6" y="795"/>
                  </a:lnTo>
                  <a:lnTo>
                    <a:pt x="4" y="762"/>
                  </a:lnTo>
                  <a:lnTo>
                    <a:pt x="3" y="729"/>
                  </a:lnTo>
                  <a:lnTo>
                    <a:pt x="2" y="694"/>
                  </a:lnTo>
                  <a:lnTo>
                    <a:pt x="0" y="660"/>
                  </a:lnTo>
                  <a:lnTo>
                    <a:pt x="0" y="660"/>
                  </a:lnTo>
                  <a:lnTo>
                    <a:pt x="2" y="626"/>
                  </a:lnTo>
                  <a:lnTo>
                    <a:pt x="3" y="592"/>
                  </a:lnTo>
                  <a:lnTo>
                    <a:pt x="4" y="558"/>
                  </a:lnTo>
                  <a:lnTo>
                    <a:pt x="6" y="526"/>
                  </a:lnTo>
                  <a:lnTo>
                    <a:pt x="10" y="494"/>
                  </a:lnTo>
                  <a:lnTo>
                    <a:pt x="15" y="462"/>
                  </a:lnTo>
                  <a:lnTo>
                    <a:pt x="19" y="431"/>
                  </a:lnTo>
                  <a:lnTo>
                    <a:pt x="24" y="401"/>
                  </a:lnTo>
                  <a:lnTo>
                    <a:pt x="30" y="371"/>
                  </a:lnTo>
                  <a:lnTo>
                    <a:pt x="37" y="343"/>
                  </a:lnTo>
                  <a:lnTo>
                    <a:pt x="44" y="316"/>
                  </a:lnTo>
                  <a:lnTo>
                    <a:pt x="51" y="288"/>
                  </a:lnTo>
                  <a:lnTo>
                    <a:pt x="60" y="262"/>
                  </a:lnTo>
                  <a:lnTo>
                    <a:pt x="69" y="237"/>
                  </a:lnTo>
                  <a:lnTo>
                    <a:pt x="79" y="214"/>
                  </a:lnTo>
                  <a:lnTo>
                    <a:pt x="88" y="191"/>
                  </a:lnTo>
                  <a:lnTo>
                    <a:pt x="99" y="170"/>
                  </a:lnTo>
                  <a:lnTo>
                    <a:pt x="110" y="148"/>
                  </a:lnTo>
                  <a:lnTo>
                    <a:pt x="122" y="129"/>
                  </a:lnTo>
                  <a:lnTo>
                    <a:pt x="133" y="111"/>
                  </a:lnTo>
                  <a:lnTo>
                    <a:pt x="145" y="94"/>
                  </a:lnTo>
                  <a:lnTo>
                    <a:pt x="158" y="78"/>
                  </a:lnTo>
                  <a:lnTo>
                    <a:pt x="171" y="64"/>
                  </a:lnTo>
                  <a:lnTo>
                    <a:pt x="184" y="51"/>
                  </a:lnTo>
                  <a:lnTo>
                    <a:pt x="199" y="39"/>
                  </a:lnTo>
                  <a:lnTo>
                    <a:pt x="213" y="28"/>
                  </a:lnTo>
                  <a:lnTo>
                    <a:pt x="227" y="20"/>
                  </a:lnTo>
                  <a:lnTo>
                    <a:pt x="241" y="13"/>
                  </a:lnTo>
                  <a:lnTo>
                    <a:pt x="257" y="7"/>
                  </a:lnTo>
                  <a:lnTo>
                    <a:pt x="272" y="3"/>
                  </a:lnTo>
                  <a:lnTo>
                    <a:pt x="288" y="1"/>
                  </a:lnTo>
                  <a:lnTo>
                    <a:pt x="303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5" y="3"/>
                  </a:lnTo>
                  <a:lnTo>
                    <a:pt x="351" y="7"/>
                  </a:lnTo>
                  <a:lnTo>
                    <a:pt x="365" y="13"/>
                  </a:lnTo>
                  <a:lnTo>
                    <a:pt x="380" y="20"/>
                  </a:lnTo>
                  <a:lnTo>
                    <a:pt x="395" y="28"/>
                  </a:lnTo>
                  <a:lnTo>
                    <a:pt x="409" y="39"/>
                  </a:lnTo>
                  <a:lnTo>
                    <a:pt x="422" y="51"/>
                  </a:lnTo>
                  <a:lnTo>
                    <a:pt x="436" y="64"/>
                  </a:lnTo>
                  <a:lnTo>
                    <a:pt x="449" y="78"/>
                  </a:lnTo>
                  <a:lnTo>
                    <a:pt x="461" y="94"/>
                  </a:lnTo>
                  <a:lnTo>
                    <a:pt x="474" y="111"/>
                  </a:lnTo>
                  <a:lnTo>
                    <a:pt x="486" y="129"/>
                  </a:lnTo>
                  <a:lnTo>
                    <a:pt x="497" y="148"/>
                  </a:lnTo>
                  <a:lnTo>
                    <a:pt x="509" y="170"/>
                  </a:lnTo>
                  <a:lnTo>
                    <a:pt x="518" y="191"/>
                  </a:lnTo>
                  <a:lnTo>
                    <a:pt x="529" y="214"/>
                  </a:lnTo>
                  <a:lnTo>
                    <a:pt x="538" y="237"/>
                  </a:lnTo>
                  <a:lnTo>
                    <a:pt x="546" y="262"/>
                  </a:lnTo>
                  <a:lnTo>
                    <a:pt x="555" y="288"/>
                  </a:lnTo>
                  <a:lnTo>
                    <a:pt x="563" y="316"/>
                  </a:lnTo>
                  <a:lnTo>
                    <a:pt x="570" y="343"/>
                  </a:lnTo>
                  <a:lnTo>
                    <a:pt x="577" y="371"/>
                  </a:lnTo>
                  <a:lnTo>
                    <a:pt x="583" y="401"/>
                  </a:lnTo>
                  <a:lnTo>
                    <a:pt x="588" y="431"/>
                  </a:lnTo>
                  <a:lnTo>
                    <a:pt x="593" y="462"/>
                  </a:lnTo>
                  <a:lnTo>
                    <a:pt x="596" y="494"/>
                  </a:lnTo>
                  <a:lnTo>
                    <a:pt x="600" y="526"/>
                  </a:lnTo>
                  <a:lnTo>
                    <a:pt x="602" y="558"/>
                  </a:lnTo>
                  <a:lnTo>
                    <a:pt x="605" y="592"/>
                  </a:lnTo>
                  <a:lnTo>
                    <a:pt x="606" y="626"/>
                  </a:lnTo>
                  <a:lnTo>
                    <a:pt x="606" y="660"/>
                  </a:lnTo>
                  <a:lnTo>
                    <a:pt x="606" y="660"/>
                  </a:lnTo>
                  <a:lnTo>
                    <a:pt x="606" y="694"/>
                  </a:lnTo>
                  <a:lnTo>
                    <a:pt x="605" y="729"/>
                  </a:lnTo>
                  <a:lnTo>
                    <a:pt x="602" y="762"/>
                  </a:lnTo>
                  <a:lnTo>
                    <a:pt x="600" y="795"/>
                  </a:lnTo>
                  <a:lnTo>
                    <a:pt x="596" y="827"/>
                  </a:lnTo>
                  <a:lnTo>
                    <a:pt x="593" y="858"/>
                  </a:lnTo>
                  <a:lnTo>
                    <a:pt x="588" y="889"/>
                  </a:lnTo>
                  <a:lnTo>
                    <a:pt x="583" y="920"/>
                  </a:lnTo>
                  <a:lnTo>
                    <a:pt x="577" y="950"/>
                  </a:lnTo>
                  <a:lnTo>
                    <a:pt x="570" y="978"/>
                  </a:lnTo>
                  <a:lnTo>
                    <a:pt x="563" y="1006"/>
                  </a:lnTo>
                  <a:lnTo>
                    <a:pt x="555" y="1032"/>
                  </a:lnTo>
                  <a:lnTo>
                    <a:pt x="546" y="1058"/>
                  </a:lnTo>
                  <a:lnTo>
                    <a:pt x="538" y="1083"/>
                  </a:lnTo>
                  <a:lnTo>
                    <a:pt x="529" y="1106"/>
                  </a:lnTo>
                  <a:lnTo>
                    <a:pt x="518" y="1129"/>
                  </a:lnTo>
                  <a:lnTo>
                    <a:pt x="509" y="1152"/>
                  </a:lnTo>
                  <a:lnTo>
                    <a:pt x="497" y="1172"/>
                  </a:lnTo>
                  <a:lnTo>
                    <a:pt x="486" y="1192"/>
                  </a:lnTo>
                  <a:lnTo>
                    <a:pt x="474" y="1210"/>
                  </a:lnTo>
                  <a:lnTo>
                    <a:pt x="461" y="1226"/>
                  </a:lnTo>
                  <a:lnTo>
                    <a:pt x="449" y="1242"/>
                  </a:lnTo>
                  <a:lnTo>
                    <a:pt x="436" y="1257"/>
                  </a:lnTo>
                  <a:lnTo>
                    <a:pt x="422" y="1270"/>
                  </a:lnTo>
                  <a:lnTo>
                    <a:pt x="409" y="1281"/>
                  </a:lnTo>
                  <a:lnTo>
                    <a:pt x="395" y="1292"/>
                  </a:lnTo>
                  <a:lnTo>
                    <a:pt x="380" y="1300"/>
                  </a:lnTo>
                  <a:lnTo>
                    <a:pt x="365" y="1308"/>
                  </a:lnTo>
                  <a:lnTo>
                    <a:pt x="351" y="1313"/>
                  </a:lnTo>
                  <a:lnTo>
                    <a:pt x="335" y="1318"/>
                  </a:lnTo>
                  <a:lnTo>
                    <a:pt x="320" y="1320"/>
                  </a:lnTo>
                  <a:lnTo>
                    <a:pt x="303" y="1321"/>
                  </a:lnTo>
                  <a:lnTo>
                    <a:pt x="303" y="1321"/>
                  </a:lnTo>
                  <a:close/>
                  <a:moveTo>
                    <a:pt x="303" y="50"/>
                  </a:moveTo>
                  <a:lnTo>
                    <a:pt x="303" y="50"/>
                  </a:lnTo>
                  <a:lnTo>
                    <a:pt x="291" y="51"/>
                  </a:lnTo>
                  <a:lnTo>
                    <a:pt x="278" y="53"/>
                  </a:lnTo>
                  <a:lnTo>
                    <a:pt x="265" y="57"/>
                  </a:lnTo>
                  <a:lnTo>
                    <a:pt x="253" y="63"/>
                  </a:lnTo>
                  <a:lnTo>
                    <a:pt x="241" y="69"/>
                  </a:lnTo>
                  <a:lnTo>
                    <a:pt x="230" y="77"/>
                  </a:lnTo>
                  <a:lnTo>
                    <a:pt x="218" y="88"/>
                  </a:lnTo>
                  <a:lnTo>
                    <a:pt x="206" y="98"/>
                  </a:lnTo>
                  <a:lnTo>
                    <a:pt x="195" y="110"/>
                  </a:lnTo>
                  <a:lnTo>
                    <a:pt x="184" y="124"/>
                  </a:lnTo>
                  <a:lnTo>
                    <a:pt x="174" y="140"/>
                  </a:lnTo>
                  <a:lnTo>
                    <a:pt x="163" y="155"/>
                  </a:lnTo>
                  <a:lnTo>
                    <a:pt x="154" y="173"/>
                  </a:lnTo>
                  <a:lnTo>
                    <a:pt x="144" y="191"/>
                  </a:lnTo>
                  <a:lnTo>
                    <a:pt x="135" y="210"/>
                  </a:lnTo>
                  <a:lnTo>
                    <a:pt x="126" y="230"/>
                  </a:lnTo>
                  <a:lnTo>
                    <a:pt x="117" y="252"/>
                  </a:lnTo>
                  <a:lnTo>
                    <a:pt x="110" y="274"/>
                  </a:lnTo>
                  <a:lnTo>
                    <a:pt x="94" y="322"/>
                  </a:lnTo>
                  <a:lnTo>
                    <a:pt x="82" y="371"/>
                  </a:lnTo>
                  <a:lnTo>
                    <a:pt x="70" y="425"/>
                  </a:lnTo>
                  <a:lnTo>
                    <a:pt x="62" y="481"/>
                  </a:lnTo>
                  <a:lnTo>
                    <a:pt x="56" y="539"/>
                  </a:lnTo>
                  <a:lnTo>
                    <a:pt x="51" y="599"/>
                  </a:lnTo>
                  <a:lnTo>
                    <a:pt x="50" y="660"/>
                  </a:lnTo>
                  <a:lnTo>
                    <a:pt x="50" y="660"/>
                  </a:lnTo>
                  <a:lnTo>
                    <a:pt x="51" y="722"/>
                  </a:lnTo>
                  <a:lnTo>
                    <a:pt x="56" y="781"/>
                  </a:lnTo>
                  <a:lnTo>
                    <a:pt x="62" y="839"/>
                  </a:lnTo>
                  <a:lnTo>
                    <a:pt x="70" y="895"/>
                  </a:lnTo>
                  <a:lnTo>
                    <a:pt x="82" y="949"/>
                  </a:lnTo>
                  <a:lnTo>
                    <a:pt x="94" y="1000"/>
                  </a:lnTo>
                  <a:lnTo>
                    <a:pt x="110" y="1046"/>
                  </a:lnTo>
                  <a:lnTo>
                    <a:pt x="117" y="1068"/>
                  </a:lnTo>
                  <a:lnTo>
                    <a:pt x="126" y="1090"/>
                  </a:lnTo>
                  <a:lnTo>
                    <a:pt x="135" y="1110"/>
                  </a:lnTo>
                  <a:lnTo>
                    <a:pt x="144" y="1130"/>
                  </a:lnTo>
                  <a:lnTo>
                    <a:pt x="154" y="1148"/>
                  </a:lnTo>
                  <a:lnTo>
                    <a:pt x="163" y="1165"/>
                  </a:lnTo>
                  <a:lnTo>
                    <a:pt x="174" y="1181"/>
                  </a:lnTo>
                  <a:lnTo>
                    <a:pt x="184" y="1197"/>
                  </a:lnTo>
                  <a:lnTo>
                    <a:pt x="195" y="1210"/>
                  </a:lnTo>
                  <a:lnTo>
                    <a:pt x="206" y="1223"/>
                  </a:lnTo>
                  <a:lnTo>
                    <a:pt x="218" y="1234"/>
                  </a:lnTo>
                  <a:lnTo>
                    <a:pt x="230" y="1243"/>
                  </a:lnTo>
                  <a:lnTo>
                    <a:pt x="241" y="1251"/>
                  </a:lnTo>
                  <a:lnTo>
                    <a:pt x="253" y="1258"/>
                  </a:lnTo>
                  <a:lnTo>
                    <a:pt x="265" y="1264"/>
                  </a:lnTo>
                  <a:lnTo>
                    <a:pt x="278" y="1268"/>
                  </a:lnTo>
                  <a:lnTo>
                    <a:pt x="291" y="1270"/>
                  </a:lnTo>
                  <a:lnTo>
                    <a:pt x="303" y="1272"/>
                  </a:lnTo>
                  <a:lnTo>
                    <a:pt x="303" y="1272"/>
                  </a:lnTo>
                  <a:lnTo>
                    <a:pt x="316" y="1270"/>
                  </a:lnTo>
                  <a:lnTo>
                    <a:pt x="329" y="1268"/>
                  </a:lnTo>
                  <a:lnTo>
                    <a:pt x="341" y="1264"/>
                  </a:lnTo>
                  <a:lnTo>
                    <a:pt x="354" y="1258"/>
                  </a:lnTo>
                  <a:lnTo>
                    <a:pt x="366" y="1251"/>
                  </a:lnTo>
                  <a:lnTo>
                    <a:pt x="378" y="1243"/>
                  </a:lnTo>
                  <a:lnTo>
                    <a:pt x="390" y="1234"/>
                  </a:lnTo>
                  <a:lnTo>
                    <a:pt x="400" y="1223"/>
                  </a:lnTo>
                  <a:lnTo>
                    <a:pt x="412" y="1210"/>
                  </a:lnTo>
                  <a:lnTo>
                    <a:pt x="423" y="1197"/>
                  </a:lnTo>
                  <a:lnTo>
                    <a:pt x="434" y="1181"/>
                  </a:lnTo>
                  <a:lnTo>
                    <a:pt x="443" y="1165"/>
                  </a:lnTo>
                  <a:lnTo>
                    <a:pt x="454" y="1148"/>
                  </a:lnTo>
                  <a:lnTo>
                    <a:pt x="463" y="1130"/>
                  </a:lnTo>
                  <a:lnTo>
                    <a:pt x="473" y="1110"/>
                  </a:lnTo>
                  <a:lnTo>
                    <a:pt x="481" y="1090"/>
                  </a:lnTo>
                  <a:lnTo>
                    <a:pt x="490" y="1068"/>
                  </a:lnTo>
                  <a:lnTo>
                    <a:pt x="498" y="1046"/>
                  </a:lnTo>
                  <a:lnTo>
                    <a:pt x="512" y="1000"/>
                  </a:lnTo>
                  <a:lnTo>
                    <a:pt x="525" y="949"/>
                  </a:lnTo>
                  <a:lnTo>
                    <a:pt x="536" y="895"/>
                  </a:lnTo>
                  <a:lnTo>
                    <a:pt x="545" y="839"/>
                  </a:lnTo>
                  <a:lnTo>
                    <a:pt x="551" y="781"/>
                  </a:lnTo>
                  <a:lnTo>
                    <a:pt x="555" y="722"/>
                  </a:lnTo>
                  <a:lnTo>
                    <a:pt x="556" y="660"/>
                  </a:lnTo>
                  <a:lnTo>
                    <a:pt x="556" y="660"/>
                  </a:lnTo>
                  <a:lnTo>
                    <a:pt x="555" y="599"/>
                  </a:lnTo>
                  <a:lnTo>
                    <a:pt x="551" y="539"/>
                  </a:lnTo>
                  <a:lnTo>
                    <a:pt x="545" y="481"/>
                  </a:lnTo>
                  <a:lnTo>
                    <a:pt x="536" y="425"/>
                  </a:lnTo>
                  <a:lnTo>
                    <a:pt x="525" y="371"/>
                  </a:lnTo>
                  <a:lnTo>
                    <a:pt x="512" y="322"/>
                  </a:lnTo>
                  <a:lnTo>
                    <a:pt x="498" y="274"/>
                  </a:lnTo>
                  <a:lnTo>
                    <a:pt x="490" y="252"/>
                  </a:lnTo>
                  <a:lnTo>
                    <a:pt x="481" y="230"/>
                  </a:lnTo>
                  <a:lnTo>
                    <a:pt x="473" y="210"/>
                  </a:lnTo>
                  <a:lnTo>
                    <a:pt x="463" y="191"/>
                  </a:lnTo>
                  <a:lnTo>
                    <a:pt x="454" y="173"/>
                  </a:lnTo>
                  <a:lnTo>
                    <a:pt x="443" y="155"/>
                  </a:lnTo>
                  <a:lnTo>
                    <a:pt x="434" y="140"/>
                  </a:lnTo>
                  <a:lnTo>
                    <a:pt x="423" y="124"/>
                  </a:lnTo>
                  <a:lnTo>
                    <a:pt x="412" y="110"/>
                  </a:lnTo>
                  <a:lnTo>
                    <a:pt x="400" y="98"/>
                  </a:lnTo>
                  <a:lnTo>
                    <a:pt x="390" y="88"/>
                  </a:lnTo>
                  <a:lnTo>
                    <a:pt x="378" y="77"/>
                  </a:lnTo>
                  <a:lnTo>
                    <a:pt x="366" y="69"/>
                  </a:lnTo>
                  <a:lnTo>
                    <a:pt x="354" y="63"/>
                  </a:lnTo>
                  <a:lnTo>
                    <a:pt x="341" y="57"/>
                  </a:lnTo>
                  <a:lnTo>
                    <a:pt x="329" y="53"/>
                  </a:lnTo>
                  <a:lnTo>
                    <a:pt x="316" y="51"/>
                  </a:lnTo>
                  <a:lnTo>
                    <a:pt x="303" y="50"/>
                  </a:lnTo>
                  <a:lnTo>
                    <a:pt x="30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35"/>
            <p:cNvSpPr>
              <a:spLocks noEditPoints="1"/>
            </p:cNvSpPr>
            <p:nvPr/>
          </p:nvSpPr>
          <p:spPr bwMode="auto">
            <a:xfrm>
              <a:off x="4263631" y="4792644"/>
              <a:ext cx="627063" cy="447675"/>
            </a:xfrm>
            <a:custGeom>
              <a:avLst/>
              <a:gdLst>
                <a:gd name="T0" fmla="*/ 892 w 1186"/>
                <a:gd name="T1" fmla="*/ 846 h 848"/>
                <a:gd name="T2" fmla="*/ 771 w 1186"/>
                <a:gd name="T3" fmla="*/ 824 h 848"/>
                <a:gd name="T4" fmla="*/ 642 w 1186"/>
                <a:gd name="T5" fmla="*/ 783 h 848"/>
                <a:gd name="T6" fmla="*/ 508 w 1186"/>
                <a:gd name="T7" fmla="*/ 723 h 848"/>
                <a:gd name="T8" fmla="*/ 412 w 1186"/>
                <a:gd name="T9" fmla="*/ 669 h 848"/>
                <a:gd name="T10" fmla="*/ 301 w 1186"/>
                <a:gd name="T11" fmla="*/ 595 h 848"/>
                <a:gd name="T12" fmla="*/ 206 w 1186"/>
                <a:gd name="T13" fmla="*/ 517 h 848"/>
                <a:gd name="T14" fmla="*/ 127 w 1186"/>
                <a:gd name="T15" fmla="*/ 436 h 848"/>
                <a:gd name="T16" fmla="*/ 65 w 1186"/>
                <a:gd name="T17" fmla="*/ 356 h 848"/>
                <a:gd name="T18" fmla="*/ 24 w 1186"/>
                <a:gd name="T19" fmla="*/ 278 h 848"/>
                <a:gd name="T20" fmla="*/ 2 w 1186"/>
                <a:gd name="T21" fmla="*/ 204 h 848"/>
                <a:gd name="T22" fmla="*/ 3 w 1186"/>
                <a:gd name="T23" fmla="*/ 138 h 848"/>
                <a:gd name="T24" fmla="*/ 20 w 1186"/>
                <a:gd name="T25" fmla="*/ 94 h 848"/>
                <a:gd name="T26" fmla="*/ 54 w 1186"/>
                <a:gd name="T27" fmla="*/ 54 h 848"/>
                <a:gd name="T28" fmla="*/ 102 w 1186"/>
                <a:gd name="T29" fmla="*/ 24 h 848"/>
                <a:gd name="T30" fmla="*/ 164 w 1186"/>
                <a:gd name="T31" fmla="*/ 7 h 848"/>
                <a:gd name="T32" fmla="*/ 237 w 1186"/>
                <a:gd name="T33" fmla="*/ 0 h 848"/>
                <a:gd name="T34" fmla="*/ 323 w 1186"/>
                <a:gd name="T35" fmla="*/ 7 h 848"/>
                <a:gd name="T36" fmla="*/ 446 w 1186"/>
                <a:gd name="T37" fmla="*/ 33 h 848"/>
                <a:gd name="T38" fmla="*/ 577 w 1186"/>
                <a:gd name="T39" fmla="*/ 80 h 848"/>
                <a:gd name="T40" fmla="*/ 711 w 1186"/>
                <a:gd name="T41" fmla="*/ 144 h 848"/>
                <a:gd name="T42" fmla="*/ 852 w 1186"/>
                <a:gd name="T43" fmla="*/ 230 h 848"/>
                <a:gd name="T44" fmla="*/ 971 w 1186"/>
                <a:gd name="T45" fmla="*/ 324 h 848"/>
                <a:gd name="T46" fmla="*/ 1050 w 1186"/>
                <a:gd name="T47" fmla="*/ 404 h 848"/>
                <a:gd name="T48" fmla="*/ 1100 w 1186"/>
                <a:gd name="T49" fmla="*/ 464 h 848"/>
                <a:gd name="T50" fmla="*/ 1151 w 1186"/>
                <a:gd name="T51" fmla="*/ 548 h 848"/>
                <a:gd name="T52" fmla="*/ 1180 w 1186"/>
                <a:gd name="T53" fmla="*/ 625 h 848"/>
                <a:gd name="T54" fmla="*/ 1185 w 1186"/>
                <a:gd name="T55" fmla="*/ 695 h 848"/>
                <a:gd name="T56" fmla="*/ 1164 w 1186"/>
                <a:gd name="T57" fmla="*/ 754 h 848"/>
                <a:gd name="T58" fmla="*/ 1141 w 1186"/>
                <a:gd name="T59" fmla="*/ 786 h 848"/>
                <a:gd name="T60" fmla="*/ 1097 w 1186"/>
                <a:gd name="T61" fmla="*/ 818 h 848"/>
                <a:gd name="T62" fmla="*/ 1038 w 1186"/>
                <a:gd name="T63" fmla="*/ 838 h 848"/>
                <a:gd name="T64" fmla="*/ 967 w 1186"/>
                <a:gd name="T65" fmla="*/ 848 h 848"/>
                <a:gd name="T66" fmla="*/ 237 w 1186"/>
                <a:gd name="T67" fmla="*/ 51 h 848"/>
                <a:gd name="T68" fmla="*/ 139 w 1186"/>
                <a:gd name="T69" fmla="*/ 64 h 848"/>
                <a:gd name="T70" fmla="*/ 98 w 1186"/>
                <a:gd name="T71" fmla="*/ 83 h 848"/>
                <a:gd name="T72" fmla="*/ 69 w 1186"/>
                <a:gd name="T73" fmla="*/ 111 h 848"/>
                <a:gd name="T74" fmla="*/ 53 w 1186"/>
                <a:gd name="T75" fmla="*/ 143 h 848"/>
                <a:gd name="T76" fmla="*/ 51 w 1186"/>
                <a:gd name="T77" fmla="*/ 197 h 848"/>
                <a:gd name="T78" fmla="*/ 69 w 1186"/>
                <a:gd name="T79" fmla="*/ 260 h 848"/>
                <a:gd name="T80" fmla="*/ 107 w 1186"/>
                <a:gd name="T81" fmla="*/ 328 h 848"/>
                <a:gd name="T82" fmla="*/ 161 w 1186"/>
                <a:gd name="T83" fmla="*/ 399 h 848"/>
                <a:gd name="T84" fmla="*/ 317 w 1186"/>
                <a:gd name="T85" fmla="*/ 544 h 848"/>
                <a:gd name="T86" fmla="*/ 466 w 1186"/>
                <a:gd name="T87" fmla="*/ 644 h 848"/>
                <a:gd name="T88" fmla="*/ 593 w 1186"/>
                <a:gd name="T89" fmla="*/ 708 h 848"/>
                <a:gd name="T90" fmla="*/ 719 w 1186"/>
                <a:gd name="T91" fmla="*/ 756 h 848"/>
                <a:gd name="T92" fmla="*/ 840 w 1186"/>
                <a:gd name="T93" fmla="*/ 787 h 848"/>
                <a:gd name="T94" fmla="*/ 948 w 1186"/>
                <a:gd name="T95" fmla="*/ 798 h 848"/>
                <a:gd name="T96" fmla="*/ 1034 w 1186"/>
                <a:gd name="T97" fmla="*/ 789 h 848"/>
                <a:gd name="T98" fmla="*/ 1078 w 1186"/>
                <a:gd name="T99" fmla="*/ 771 h 848"/>
                <a:gd name="T100" fmla="*/ 1110 w 1186"/>
                <a:gd name="T101" fmla="*/ 746 h 848"/>
                <a:gd name="T102" fmla="*/ 1126 w 1186"/>
                <a:gd name="T103" fmla="*/ 720 h 848"/>
                <a:gd name="T104" fmla="*/ 1135 w 1186"/>
                <a:gd name="T105" fmla="*/ 670 h 848"/>
                <a:gd name="T106" fmla="*/ 1124 w 1186"/>
                <a:gd name="T107" fmla="*/ 612 h 848"/>
                <a:gd name="T108" fmla="*/ 1094 w 1186"/>
                <a:gd name="T109" fmla="*/ 546 h 848"/>
                <a:gd name="T110" fmla="*/ 1060 w 1186"/>
                <a:gd name="T111" fmla="*/ 494 h 848"/>
                <a:gd name="T112" fmla="*/ 995 w 1186"/>
                <a:gd name="T113" fmla="*/ 417 h 848"/>
                <a:gd name="T114" fmla="*/ 870 w 1186"/>
                <a:gd name="T115" fmla="*/ 306 h 848"/>
                <a:gd name="T116" fmla="*/ 719 w 1186"/>
                <a:gd name="T117" fmla="*/ 206 h 848"/>
                <a:gd name="T118" fmla="*/ 592 w 1186"/>
                <a:gd name="T119" fmla="*/ 140 h 848"/>
                <a:gd name="T120" fmla="*/ 465 w 1186"/>
                <a:gd name="T121" fmla="*/ 92 h 848"/>
                <a:gd name="T122" fmla="*/ 345 w 1186"/>
                <a:gd name="T123" fmla="*/ 61 h 848"/>
                <a:gd name="T124" fmla="*/ 237 w 1186"/>
                <a:gd name="T125" fmla="*/ 51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6" h="848">
                  <a:moveTo>
                    <a:pt x="948" y="848"/>
                  </a:moveTo>
                  <a:lnTo>
                    <a:pt x="948" y="848"/>
                  </a:lnTo>
                  <a:lnTo>
                    <a:pt x="921" y="847"/>
                  </a:lnTo>
                  <a:lnTo>
                    <a:pt x="892" y="846"/>
                  </a:lnTo>
                  <a:lnTo>
                    <a:pt x="863" y="842"/>
                  </a:lnTo>
                  <a:lnTo>
                    <a:pt x="833" y="837"/>
                  </a:lnTo>
                  <a:lnTo>
                    <a:pt x="802" y="831"/>
                  </a:lnTo>
                  <a:lnTo>
                    <a:pt x="771" y="824"/>
                  </a:lnTo>
                  <a:lnTo>
                    <a:pt x="739" y="816"/>
                  </a:lnTo>
                  <a:lnTo>
                    <a:pt x="707" y="805"/>
                  </a:lnTo>
                  <a:lnTo>
                    <a:pt x="674" y="794"/>
                  </a:lnTo>
                  <a:lnTo>
                    <a:pt x="642" y="783"/>
                  </a:lnTo>
                  <a:lnTo>
                    <a:pt x="609" y="770"/>
                  </a:lnTo>
                  <a:lnTo>
                    <a:pt x="576" y="755"/>
                  </a:lnTo>
                  <a:lnTo>
                    <a:pt x="541" y="740"/>
                  </a:lnTo>
                  <a:lnTo>
                    <a:pt x="508" y="723"/>
                  </a:lnTo>
                  <a:lnTo>
                    <a:pt x="475" y="705"/>
                  </a:lnTo>
                  <a:lnTo>
                    <a:pt x="441" y="686"/>
                  </a:lnTo>
                  <a:lnTo>
                    <a:pt x="441" y="686"/>
                  </a:lnTo>
                  <a:lnTo>
                    <a:pt x="412" y="669"/>
                  </a:lnTo>
                  <a:lnTo>
                    <a:pt x="383" y="651"/>
                  </a:lnTo>
                  <a:lnTo>
                    <a:pt x="355" y="633"/>
                  </a:lnTo>
                  <a:lnTo>
                    <a:pt x="327" y="614"/>
                  </a:lnTo>
                  <a:lnTo>
                    <a:pt x="301" y="595"/>
                  </a:lnTo>
                  <a:lnTo>
                    <a:pt x="276" y="576"/>
                  </a:lnTo>
                  <a:lnTo>
                    <a:pt x="251" y="556"/>
                  </a:lnTo>
                  <a:lnTo>
                    <a:pt x="228" y="537"/>
                  </a:lnTo>
                  <a:lnTo>
                    <a:pt x="206" y="517"/>
                  </a:lnTo>
                  <a:lnTo>
                    <a:pt x="185" y="496"/>
                  </a:lnTo>
                  <a:lnTo>
                    <a:pt x="164" y="476"/>
                  </a:lnTo>
                  <a:lnTo>
                    <a:pt x="145" y="456"/>
                  </a:lnTo>
                  <a:lnTo>
                    <a:pt x="127" y="436"/>
                  </a:lnTo>
                  <a:lnTo>
                    <a:pt x="109" y="416"/>
                  </a:lnTo>
                  <a:lnTo>
                    <a:pt x="94" y="396"/>
                  </a:lnTo>
                  <a:lnTo>
                    <a:pt x="78" y="375"/>
                  </a:lnTo>
                  <a:lnTo>
                    <a:pt x="65" y="356"/>
                  </a:lnTo>
                  <a:lnTo>
                    <a:pt x="53" y="336"/>
                  </a:lnTo>
                  <a:lnTo>
                    <a:pt x="41" y="317"/>
                  </a:lnTo>
                  <a:lnTo>
                    <a:pt x="32" y="297"/>
                  </a:lnTo>
                  <a:lnTo>
                    <a:pt x="24" y="278"/>
                  </a:lnTo>
                  <a:lnTo>
                    <a:pt x="16" y="259"/>
                  </a:lnTo>
                  <a:lnTo>
                    <a:pt x="10" y="241"/>
                  </a:lnTo>
                  <a:lnTo>
                    <a:pt x="6" y="222"/>
                  </a:lnTo>
                  <a:lnTo>
                    <a:pt x="2" y="204"/>
                  </a:lnTo>
                  <a:lnTo>
                    <a:pt x="0" y="188"/>
                  </a:lnTo>
                  <a:lnTo>
                    <a:pt x="0" y="170"/>
                  </a:lnTo>
                  <a:lnTo>
                    <a:pt x="1" y="154"/>
                  </a:lnTo>
                  <a:lnTo>
                    <a:pt x="3" y="138"/>
                  </a:lnTo>
                  <a:lnTo>
                    <a:pt x="8" y="122"/>
                  </a:lnTo>
                  <a:lnTo>
                    <a:pt x="13" y="108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7" y="83"/>
                  </a:lnTo>
                  <a:lnTo>
                    <a:pt x="35" y="73"/>
                  </a:lnTo>
                  <a:lnTo>
                    <a:pt x="45" y="63"/>
                  </a:lnTo>
                  <a:lnTo>
                    <a:pt x="54" y="54"/>
                  </a:lnTo>
                  <a:lnTo>
                    <a:pt x="65" y="45"/>
                  </a:lnTo>
                  <a:lnTo>
                    <a:pt x="77" y="38"/>
                  </a:lnTo>
                  <a:lnTo>
                    <a:pt x="89" y="31"/>
                  </a:lnTo>
                  <a:lnTo>
                    <a:pt x="102" y="24"/>
                  </a:lnTo>
                  <a:lnTo>
                    <a:pt x="116" y="19"/>
                  </a:lnTo>
                  <a:lnTo>
                    <a:pt x="132" y="14"/>
                  </a:lnTo>
                  <a:lnTo>
                    <a:pt x="147" y="10"/>
                  </a:lnTo>
                  <a:lnTo>
                    <a:pt x="164" y="7"/>
                  </a:lnTo>
                  <a:lnTo>
                    <a:pt x="180" y="4"/>
                  </a:lnTo>
                  <a:lnTo>
                    <a:pt x="199" y="2"/>
                  </a:lnTo>
                  <a:lnTo>
                    <a:pt x="217" y="1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4" y="1"/>
                  </a:lnTo>
                  <a:lnTo>
                    <a:pt x="293" y="4"/>
                  </a:lnTo>
                  <a:lnTo>
                    <a:pt x="323" y="7"/>
                  </a:lnTo>
                  <a:lnTo>
                    <a:pt x="352" y="12"/>
                  </a:lnTo>
                  <a:lnTo>
                    <a:pt x="383" y="18"/>
                  </a:lnTo>
                  <a:lnTo>
                    <a:pt x="414" y="25"/>
                  </a:lnTo>
                  <a:lnTo>
                    <a:pt x="446" y="33"/>
                  </a:lnTo>
                  <a:lnTo>
                    <a:pt x="478" y="43"/>
                  </a:lnTo>
                  <a:lnTo>
                    <a:pt x="510" y="54"/>
                  </a:lnTo>
                  <a:lnTo>
                    <a:pt x="543" y="65"/>
                  </a:lnTo>
                  <a:lnTo>
                    <a:pt x="577" y="80"/>
                  </a:lnTo>
                  <a:lnTo>
                    <a:pt x="610" y="94"/>
                  </a:lnTo>
                  <a:lnTo>
                    <a:pt x="643" y="109"/>
                  </a:lnTo>
                  <a:lnTo>
                    <a:pt x="676" y="126"/>
                  </a:lnTo>
                  <a:lnTo>
                    <a:pt x="711" y="144"/>
                  </a:lnTo>
                  <a:lnTo>
                    <a:pt x="744" y="162"/>
                  </a:lnTo>
                  <a:lnTo>
                    <a:pt x="744" y="162"/>
                  </a:lnTo>
                  <a:lnTo>
                    <a:pt x="799" y="196"/>
                  </a:lnTo>
                  <a:lnTo>
                    <a:pt x="852" y="230"/>
                  </a:lnTo>
                  <a:lnTo>
                    <a:pt x="902" y="267"/>
                  </a:lnTo>
                  <a:lnTo>
                    <a:pt x="926" y="286"/>
                  </a:lnTo>
                  <a:lnTo>
                    <a:pt x="948" y="305"/>
                  </a:lnTo>
                  <a:lnTo>
                    <a:pt x="971" y="324"/>
                  </a:lnTo>
                  <a:lnTo>
                    <a:pt x="992" y="344"/>
                  </a:lnTo>
                  <a:lnTo>
                    <a:pt x="1012" y="363"/>
                  </a:lnTo>
                  <a:lnTo>
                    <a:pt x="1031" y="384"/>
                  </a:lnTo>
                  <a:lnTo>
                    <a:pt x="1050" y="404"/>
                  </a:lnTo>
                  <a:lnTo>
                    <a:pt x="1068" y="424"/>
                  </a:lnTo>
                  <a:lnTo>
                    <a:pt x="1085" y="444"/>
                  </a:lnTo>
                  <a:lnTo>
                    <a:pt x="1100" y="464"/>
                  </a:lnTo>
                  <a:lnTo>
                    <a:pt x="1100" y="464"/>
                  </a:lnTo>
                  <a:lnTo>
                    <a:pt x="1114" y="486"/>
                  </a:lnTo>
                  <a:lnTo>
                    <a:pt x="1129" y="506"/>
                  </a:lnTo>
                  <a:lnTo>
                    <a:pt x="1141" y="527"/>
                  </a:lnTo>
                  <a:lnTo>
                    <a:pt x="1151" y="548"/>
                  </a:lnTo>
                  <a:lnTo>
                    <a:pt x="1161" y="568"/>
                  </a:lnTo>
                  <a:lnTo>
                    <a:pt x="1169" y="587"/>
                  </a:lnTo>
                  <a:lnTo>
                    <a:pt x="1175" y="606"/>
                  </a:lnTo>
                  <a:lnTo>
                    <a:pt x="1180" y="625"/>
                  </a:lnTo>
                  <a:lnTo>
                    <a:pt x="1183" y="643"/>
                  </a:lnTo>
                  <a:lnTo>
                    <a:pt x="1185" y="660"/>
                  </a:lnTo>
                  <a:lnTo>
                    <a:pt x="1186" y="678"/>
                  </a:lnTo>
                  <a:lnTo>
                    <a:pt x="1185" y="695"/>
                  </a:lnTo>
                  <a:lnTo>
                    <a:pt x="1181" y="710"/>
                  </a:lnTo>
                  <a:lnTo>
                    <a:pt x="1177" y="726"/>
                  </a:lnTo>
                  <a:lnTo>
                    <a:pt x="1171" y="741"/>
                  </a:lnTo>
                  <a:lnTo>
                    <a:pt x="1164" y="754"/>
                  </a:lnTo>
                  <a:lnTo>
                    <a:pt x="1164" y="754"/>
                  </a:lnTo>
                  <a:lnTo>
                    <a:pt x="1157" y="766"/>
                  </a:lnTo>
                  <a:lnTo>
                    <a:pt x="1150" y="777"/>
                  </a:lnTo>
                  <a:lnTo>
                    <a:pt x="1141" y="786"/>
                  </a:lnTo>
                  <a:lnTo>
                    <a:pt x="1131" y="794"/>
                  </a:lnTo>
                  <a:lnTo>
                    <a:pt x="1120" y="803"/>
                  </a:lnTo>
                  <a:lnTo>
                    <a:pt x="1109" y="811"/>
                  </a:lnTo>
                  <a:lnTo>
                    <a:pt x="1097" y="818"/>
                  </a:lnTo>
                  <a:lnTo>
                    <a:pt x="1082" y="824"/>
                  </a:lnTo>
                  <a:lnTo>
                    <a:pt x="1069" y="830"/>
                  </a:lnTo>
                  <a:lnTo>
                    <a:pt x="1054" y="835"/>
                  </a:lnTo>
                  <a:lnTo>
                    <a:pt x="1038" y="838"/>
                  </a:lnTo>
                  <a:lnTo>
                    <a:pt x="1022" y="842"/>
                  </a:lnTo>
                  <a:lnTo>
                    <a:pt x="1004" y="844"/>
                  </a:lnTo>
                  <a:lnTo>
                    <a:pt x="986" y="847"/>
                  </a:lnTo>
                  <a:lnTo>
                    <a:pt x="967" y="848"/>
                  </a:lnTo>
                  <a:lnTo>
                    <a:pt x="948" y="848"/>
                  </a:lnTo>
                  <a:lnTo>
                    <a:pt x="948" y="848"/>
                  </a:lnTo>
                  <a:close/>
                  <a:moveTo>
                    <a:pt x="237" y="51"/>
                  </a:moveTo>
                  <a:lnTo>
                    <a:pt x="237" y="51"/>
                  </a:lnTo>
                  <a:lnTo>
                    <a:pt x="206" y="51"/>
                  </a:lnTo>
                  <a:lnTo>
                    <a:pt x="177" y="55"/>
                  </a:lnTo>
                  <a:lnTo>
                    <a:pt x="151" y="61"/>
                  </a:lnTo>
                  <a:lnTo>
                    <a:pt x="139" y="64"/>
                  </a:lnTo>
                  <a:lnTo>
                    <a:pt x="128" y="68"/>
                  </a:lnTo>
                  <a:lnTo>
                    <a:pt x="117" y="73"/>
                  </a:lnTo>
                  <a:lnTo>
                    <a:pt x="107" y="78"/>
                  </a:lnTo>
                  <a:lnTo>
                    <a:pt x="98" y="83"/>
                  </a:lnTo>
                  <a:lnTo>
                    <a:pt x="89" y="89"/>
                  </a:lnTo>
                  <a:lnTo>
                    <a:pt x="82" y="96"/>
                  </a:lnTo>
                  <a:lnTo>
                    <a:pt x="75" y="103"/>
                  </a:lnTo>
                  <a:lnTo>
                    <a:pt x="69" y="111"/>
                  </a:lnTo>
                  <a:lnTo>
                    <a:pt x="64" y="119"/>
                  </a:lnTo>
                  <a:lnTo>
                    <a:pt x="64" y="119"/>
                  </a:lnTo>
                  <a:lnTo>
                    <a:pt x="58" y="131"/>
                  </a:lnTo>
                  <a:lnTo>
                    <a:pt x="53" y="143"/>
                  </a:lnTo>
                  <a:lnTo>
                    <a:pt x="51" y="156"/>
                  </a:lnTo>
                  <a:lnTo>
                    <a:pt x="50" y="169"/>
                  </a:lnTo>
                  <a:lnTo>
                    <a:pt x="50" y="183"/>
                  </a:lnTo>
                  <a:lnTo>
                    <a:pt x="51" y="197"/>
                  </a:lnTo>
                  <a:lnTo>
                    <a:pt x="53" y="213"/>
                  </a:lnTo>
                  <a:lnTo>
                    <a:pt x="57" y="228"/>
                  </a:lnTo>
                  <a:lnTo>
                    <a:pt x="63" y="244"/>
                  </a:lnTo>
                  <a:lnTo>
                    <a:pt x="69" y="260"/>
                  </a:lnTo>
                  <a:lnTo>
                    <a:pt x="77" y="277"/>
                  </a:lnTo>
                  <a:lnTo>
                    <a:pt x="85" y="293"/>
                  </a:lnTo>
                  <a:lnTo>
                    <a:pt x="95" y="310"/>
                  </a:lnTo>
                  <a:lnTo>
                    <a:pt x="107" y="328"/>
                  </a:lnTo>
                  <a:lnTo>
                    <a:pt x="118" y="346"/>
                  </a:lnTo>
                  <a:lnTo>
                    <a:pt x="132" y="363"/>
                  </a:lnTo>
                  <a:lnTo>
                    <a:pt x="146" y="381"/>
                  </a:lnTo>
                  <a:lnTo>
                    <a:pt x="161" y="399"/>
                  </a:lnTo>
                  <a:lnTo>
                    <a:pt x="194" y="436"/>
                  </a:lnTo>
                  <a:lnTo>
                    <a:pt x="232" y="473"/>
                  </a:lnTo>
                  <a:lnTo>
                    <a:pt x="273" y="508"/>
                  </a:lnTo>
                  <a:lnTo>
                    <a:pt x="317" y="544"/>
                  </a:lnTo>
                  <a:lnTo>
                    <a:pt x="364" y="578"/>
                  </a:lnTo>
                  <a:lnTo>
                    <a:pt x="414" y="612"/>
                  </a:lnTo>
                  <a:lnTo>
                    <a:pt x="466" y="644"/>
                  </a:lnTo>
                  <a:lnTo>
                    <a:pt x="466" y="644"/>
                  </a:lnTo>
                  <a:lnTo>
                    <a:pt x="497" y="662"/>
                  </a:lnTo>
                  <a:lnTo>
                    <a:pt x="529" y="678"/>
                  </a:lnTo>
                  <a:lnTo>
                    <a:pt x="561" y="694"/>
                  </a:lnTo>
                  <a:lnTo>
                    <a:pt x="593" y="708"/>
                  </a:lnTo>
                  <a:lnTo>
                    <a:pt x="625" y="722"/>
                  </a:lnTo>
                  <a:lnTo>
                    <a:pt x="657" y="735"/>
                  </a:lnTo>
                  <a:lnTo>
                    <a:pt x="688" y="747"/>
                  </a:lnTo>
                  <a:lnTo>
                    <a:pt x="719" y="756"/>
                  </a:lnTo>
                  <a:lnTo>
                    <a:pt x="750" y="766"/>
                  </a:lnTo>
                  <a:lnTo>
                    <a:pt x="781" y="774"/>
                  </a:lnTo>
                  <a:lnTo>
                    <a:pt x="811" y="781"/>
                  </a:lnTo>
                  <a:lnTo>
                    <a:pt x="840" y="787"/>
                  </a:lnTo>
                  <a:lnTo>
                    <a:pt x="869" y="792"/>
                  </a:lnTo>
                  <a:lnTo>
                    <a:pt x="896" y="796"/>
                  </a:lnTo>
                  <a:lnTo>
                    <a:pt x="922" y="797"/>
                  </a:lnTo>
                  <a:lnTo>
                    <a:pt x="948" y="798"/>
                  </a:lnTo>
                  <a:lnTo>
                    <a:pt x="948" y="798"/>
                  </a:lnTo>
                  <a:lnTo>
                    <a:pt x="979" y="797"/>
                  </a:lnTo>
                  <a:lnTo>
                    <a:pt x="1008" y="793"/>
                  </a:lnTo>
                  <a:lnTo>
                    <a:pt x="1034" y="789"/>
                  </a:lnTo>
                  <a:lnTo>
                    <a:pt x="1046" y="785"/>
                  </a:lnTo>
                  <a:lnTo>
                    <a:pt x="1057" y="780"/>
                  </a:lnTo>
                  <a:lnTo>
                    <a:pt x="1068" y="775"/>
                  </a:lnTo>
                  <a:lnTo>
                    <a:pt x="1078" y="771"/>
                  </a:lnTo>
                  <a:lnTo>
                    <a:pt x="1087" y="765"/>
                  </a:lnTo>
                  <a:lnTo>
                    <a:pt x="1095" y="759"/>
                  </a:lnTo>
                  <a:lnTo>
                    <a:pt x="1104" y="753"/>
                  </a:lnTo>
                  <a:lnTo>
                    <a:pt x="1110" y="746"/>
                  </a:lnTo>
                  <a:lnTo>
                    <a:pt x="1116" y="737"/>
                  </a:lnTo>
                  <a:lnTo>
                    <a:pt x="1122" y="729"/>
                  </a:lnTo>
                  <a:lnTo>
                    <a:pt x="1122" y="729"/>
                  </a:lnTo>
                  <a:lnTo>
                    <a:pt x="1126" y="720"/>
                  </a:lnTo>
                  <a:lnTo>
                    <a:pt x="1131" y="708"/>
                  </a:lnTo>
                  <a:lnTo>
                    <a:pt x="1133" y="696"/>
                  </a:lnTo>
                  <a:lnTo>
                    <a:pt x="1135" y="683"/>
                  </a:lnTo>
                  <a:lnTo>
                    <a:pt x="1135" y="670"/>
                  </a:lnTo>
                  <a:lnTo>
                    <a:pt x="1135" y="657"/>
                  </a:lnTo>
                  <a:lnTo>
                    <a:pt x="1132" y="643"/>
                  </a:lnTo>
                  <a:lnTo>
                    <a:pt x="1129" y="627"/>
                  </a:lnTo>
                  <a:lnTo>
                    <a:pt x="1124" y="612"/>
                  </a:lnTo>
                  <a:lnTo>
                    <a:pt x="1118" y="596"/>
                  </a:lnTo>
                  <a:lnTo>
                    <a:pt x="1112" y="580"/>
                  </a:lnTo>
                  <a:lnTo>
                    <a:pt x="1104" y="563"/>
                  </a:lnTo>
                  <a:lnTo>
                    <a:pt x="1094" y="546"/>
                  </a:lnTo>
                  <a:lnTo>
                    <a:pt x="1084" y="530"/>
                  </a:lnTo>
                  <a:lnTo>
                    <a:pt x="1073" y="512"/>
                  </a:lnTo>
                  <a:lnTo>
                    <a:pt x="1060" y="494"/>
                  </a:lnTo>
                  <a:lnTo>
                    <a:pt x="1060" y="494"/>
                  </a:lnTo>
                  <a:lnTo>
                    <a:pt x="1046" y="475"/>
                  </a:lnTo>
                  <a:lnTo>
                    <a:pt x="1029" y="455"/>
                  </a:lnTo>
                  <a:lnTo>
                    <a:pt x="1012" y="436"/>
                  </a:lnTo>
                  <a:lnTo>
                    <a:pt x="995" y="417"/>
                  </a:lnTo>
                  <a:lnTo>
                    <a:pt x="977" y="398"/>
                  </a:lnTo>
                  <a:lnTo>
                    <a:pt x="957" y="379"/>
                  </a:lnTo>
                  <a:lnTo>
                    <a:pt x="915" y="342"/>
                  </a:lnTo>
                  <a:lnTo>
                    <a:pt x="870" y="306"/>
                  </a:lnTo>
                  <a:lnTo>
                    <a:pt x="822" y="271"/>
                  </a:lnTo>
                  <a:lnTo>
                    <a:pt x="771" y="238"/>
                  </a:lnTo>
                  <a:lnTo>
                    <a:pt x="719" y="206"/>
                  </a:lnTo>
                  <a:lnTo>
                    <a:pt x="719" y="206"/>
                  </a:lnTo>
                  <a:lnTo>
                    <a:pt x="687" y="188"/>
                  </a:lnTo>
                  <a:lnTo>
                    <a:pt x="655" y="171"/>
                  </a:lnTo>
                  <a:lnTo>
                    <a:pt x="624" y="156"/>
                  </a:lnTo>
                  <a:lnTo>
                    <a:pt x="592" y="140"/>
                  </a:lnTo>
                  <a:lnTo>
                    <a:pt x="560" y="126"/>
                  </a:lnTo>
                  <a:lnTo>
                    <a:pt x="528" y="114"/>
                  </a:lnTo>
                  <a:lnTo>
                    <a:pt x="496" y="102"/>
                  </a:lnTo>
                  <a:lnTo>
                    <a:pt x="465" y="92"/>
                  </a:lnTo>
                  <a:lnTo>
                    <a:pt x="434" y="82"/>
                  </a:lnTo>
                  <a:lnTo>
                    <a:pt x="405" y="74"/>
                  </a:lnTo>
                  <a:lnTo>
                    <a:pt x="375" y="67"/>
                  </a:lnTo>
                  <a:lnTo>
                    <a:pt x="345" y="61"/>
                  </a:lnTo>
                  <a:lnTo>
                    <a:pt x="317" y="57"/>
                  </a:lnTo>
                  <a:lnTo>
                    <a:pt x="289" y="54"/>
                  </a:lnTo>
                  <a:lnTo>
                    <a:pt x="262" y="51"/>
                  </a:lnTo>
                  <a:lnTo>
                    <a:pt x="237" y="51"/>
                  </a:lnTo>
                  <a:lnTo>
                    <a:pt x="237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36"/>
            <p:cNvSpPr>
              <a:spLocks noEditPoints="1"/>
            </p:cNvSpPr>
            <p:nvPr/>
          </p:nvSpPr>
          <p:spPr bwMode="auto">
            <a:xfrm>
              <a:off x="4263631" y="4792644"/>
              <a:ext cx="627063" cy="447675"/>
            </a:xfrm>
            <a:custGeom>
              <a:avLst/>
              <a:gdLst>
                <a:gd name="T0" fmla="*/ 237 w 1186"/>
                <a:gd name="T1" fmla="*/ 848 h 848"/>
                <a:gd name="T2" fmla="*/ 164 w 1186"/>
                <a:gd name="T3" fmla="*/ 842 h 848"/>
                <a:gd name="T4" fmla="*/ 102 w 1186"/>
                <a:gd name="T5" fmla="*/ 824 h 848"/>
                <a:gd name="T6" fmla="*/ 54 w 1186"/>
                <a:gd name="T7" fmla="*/ 794 h 848"/>
                <a:gd name="T8" fmla="*/ 20 w 1186"/>
                <a:gd name="T9" fmla="*/ 754 h 848"/>
                <a:gd name="T10" fmla="*/ 3 w 1186"/>
                <a:gd name="T11" fmla="*/ 710 h 848"/>
                <a:gd name="T12" fmla="*/ 2 w 1186"/>
                <a:gd name="T13" fmla="*/ 643 h 848"/>
                <a:gd name="T14" fmla="*/ 25 w 1186"/>
                <a:gd name="T15" fmla="*/ 568 h 848"/>
                <a:gd name="T16" fmla="*/ 70 w 1186"/>
                <a:gd name="T17" fmla="*/ 486 h 848"/>
                <a:gd name="T18" fmla="*/ 117 w 1186"/>
                <a:gd name="T19" fmla="*/ 424 h 848"/>
                <a:gd name="T20" fmla="*/ 193 w 1186"/>
                <a:gd name="T21" fmla="*/ 344 h 848"/>
                <a:gd name="T22" fmla="*/ 283 w 1186"/>
                <a:gd name="T23" fmla="*/ 267 h 848"/>
                <a:gd name="T24" fmla="*/ 441 w 1186"/>
                <a:gd name="T25" fmla="*/ 162 h 848"/>
                <a:gd name="T26" fmla="*/ 576 w 1186"/>
                <a:gd name="T27" fmla="*/ 94 h 848"/>
                <a:gd name="T28" fmla="*/ 707 w 1186"/>
                <a:gd name="T29" fmla="*/ 43 h 848"/>
                <a:gd name="T30" fmla="*/ 833 w 1186"/>
                <a:gd name="T31" fmla="*/ 12 h 848"/>
                <a:gd name="T32" fmla="*/ 948 w 1186"/>
                <a:gd name="T33" fmla="*/ 0 h 848"/>
                <a:gd name="T34" fmla="*/ 1004 w 1186"/>
                <a:gd name="T35" fmla="*/ 4 h 848"/>
                <a:gd name="T36" fmla="*/ 1069 w 1186"/>
                <a:gd name="T37" fmla="*/ 19 h 848"/>
                <a:gd name="T38" fmla="*/ 1120 w 1186"/>
                <a:gd name="T39" fmla="*/ 45 h 848"/>
                <a:gd name="T40" fmla="*/ 1157 w 1186"/>
                <a:gd name="T41" fmla="*/ 83 h 848"/>
                <a:gd name="T42" fmla="*/ 1177 w 1186"/>
                <a:gd name="T43" fmla="*/ 122 h 848"/>
                <a:gd name="T44" fmla="*/ 1185 w 1186"/>
                <a:gd name="T45" fmla="*/ 188 h 848"/>
                <a:gd name="T46" fmla="*/ 1169 w 1186"/>
                <a:gd name="T47" fmla="*/ 259 h 848"/>
                <a:gd name="T48" fmla="*/ 1132 w 1186"/>
                <a:gd name="T49" fmla="*/ 336 h 848"/>
                <a:gd name="T50" fmla="*/ 1075 w 1186"/>
                <a:gd name="T51" fmla="*/ 416 h 848"/>
                <a:gd name="T52" fmla="*/ 1001 w 1186"/>
                <a:gd name="T53" fmla="*/ 496 h 848"/>
                <a:gd name="T54" fmla="*/ 909 w 1186"/>
                <a:gd name="T55" fmla="*/ 576 h 848"/>
                <a:gd name="T56" fmla="*/ 802 w 1186"/>
                <a:gd name="T57" fmla="*/ 651 h 848"/>
                <a:gd name="T58" fmla="*/ 711 w 1186"/>
                <a:gd name="T59" fmla="*/ 705 h 848"/>
                <a:gd name="T60" fmla="*/ 577 w 1186"/>
                <a:gd name="T61" fmla="*/ 770 h 848"/>
                <a:gd name="T62" fmla="*/ 446 w 1186"/>
                <a:gd name="T63" fmla="*/ 816 h 848"/>
                <a:gd name="T64" fmla="*/ 323 w 1186"/>
                <a:gd name="T65" fmla="*/ 842 h 848"/>
                <a:gd name="T66" fmla="*/ 237 w 1186"/>
                <a:gd name="T67" fmla="*/ 848 h 848"/>
                <a:gd name="T68" fmla="*/ 896 w 1186"/>
                <a:gd name="T69" fmla="*/ 54 h 848"/>
                <a:gd name="T70" fmla="*/ 781 w 1186"/>
                <a:gd name="T71" fmla="*/ 74 h 848"/>
                <a:gd name="T72" fmla="*/ 657 w 1186"/>
                <a:gd name="T73" fmla="*/ 114 h 848"/>
                <a:gd name="T74" fmla="*/ 529 w 1186"/>
                <a:gd name="T75" fmla="*/ 171 h 848"/>
                <a:gd name="T76" fmla="*/ 413 w 1186"/>
                <a:gd name="T77" fmla="*/ 238 h 848"/>
                <a:gd name="T78" fmla="*/ 229 w 1186"/>
                <a:gd name="T79" fmla="*/ 379 h 848"/>
                <a:gd name="T80" fmla="*/ 155 w 1186"/>
                <a:gd name="T81" fmla="*/ 455 h 848"/>
                <a:gd name="T82" fmla="*/ 113 w 1186"/>
                <a:gd name="T83" fmla="*/ 512 h 848"/>
                <a:gd name="T84" fmla="*/ 73 w 1186"/>
                <a:gd name="T85" fmla="*/ 580 h 848"/>
                <a:gd name="T86" fmla="*/ 53 w 1186"/>
                <a:gd name="T87" fmla="*/ 643 h 848"/>
                <a:gd name="T88" fmla="*/ 52 w 1186"/>
                <a:gd name="T89" fmla="*/ 696 h 848"/>
                <a:gd name="T90" fmla="*/ 64 w 1186"/>
                <a:gd name="T91" fmla="*/ 729 h 848"/>
                <a:gd name="T92" fmla="*/ 89 w 1186"/>
                <a:gd name="T93" fmla="*/ 759 h 848"/>
                <a:gd name="T94" fmla="*/ 128 w 1186"/>
                <a:gd name="T95" fmla="*/ 780 h 848"/>
                <a:gd name="T96" fmla="*/ 206 w 1186"/>
                <a:gd name="T97" fmla="*/ 797 h 848"/>
                <a:gd name="T98" fmla="*/ 289 w 1186"/>
                <a:gd name="T99" fmla="*/ 796 h 848"/>
                <a:gd name="T100" fmla="*/ 405 w 1186"/>
                <a:gd name="T101" fmla="*/ 774 h 848"/>
                <a:gd name="T102" fmla="*/ 528 w 1186"/>
                <a:gd name="T103" fmla="*/ 735 h 848"/>
                <a:gd name="T104" fmla="*/ 655 w 1186"/>
                <a:gd name="T105" fmla="*/ 678 h 848"/>
                <a:gd name="T106" fmla="*/ 771 w 1186"/>
                <a:gd name="T107" fmla="*/ 612 h 848"/>
                <a:gd name="T108" fmla="*/ 953 w 1186"/>
                <a:gd name="T109" fmla="*/ 473 h 848"/>
                <a:gd name="T110" fmla="*/ 1053 w 1186"/>
                <a:gd name="T111" fmla="*/ 363 h 848"/>
                <a:gd name="T112" fmla="*/ 1100 w 1186"/>
                <a:gd name="T113" fmla="*/ 293 h 848"/>
                <a:gd name="T114" fmla="*/ 1128 w 1186"/>
                <a:gd name="T115" fmla="*/ 228 h 848"/>
                <a:gd name="T116" fmla="*/ 1136 w 1186"/>
                <a:gd name="T117" fmla="*/ 169 h 848"/>
                <a:gd name="T118" fmla="*/ 1122 w 1186"/>
                <a:gd name="T119" fmla="*/ 119 h 848"/>
                <a:gd name="T120" fmla="*/ 1104 w 1186"/>
                <a:gd name="T121" fmla="*/ 96 h 848"/>
                <a:gd name="T122" fmla="*/ 1068 w 1186"/>
                <a:gd name="T123" fmla="*/ 73 h 848"/>
                <a:gd name="T124" fmla="*/ 1008 w 1186"/>
                <a:gd name="T125" fmla="*/ 55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6" h="848">
                  <a:moveTo>
                    <a:pt x="237" y="848"/>
                  </a:moveTo>
                  <a:lnTo>
                    <a:pt x="237" y="848"/>
                  </a:lnTo>
                  <a:lnTo>
                    <a:pt x="237" y="848"/>
                  </a:lnTo>
                  <a:lnTo>
                    <a:pt x="237" y="848"/>
                  </a:lnTo>
                  <a:lnTo>
                    <a:pt x="217" y="848"/>
                  </a:lnTo>
                  <a:lnTo>
                    <a:pt x="199" y="847"/>
                  </a:lnTo>
                  <a:lnTo>
                    <a:pt x="180" y="844"/>
                  </a:lnTo>
                  <a:lnTo>
                    <a:pt x="164" y="842"/>
                  </a:lnTo>
                  <a:lnTo>
                    <a:pt x="147" y="838"/>
                  </a:lnTo>
                  <a:lnTo>
                    <a:pt x="132" y="835"/>
                  </a:lnTo>
                  <a:lnTo>
                    <a:pt x="116" y="830"/>
                  </a:lnTo>
                  <a:lnTo>
                    <a:pt x="102" y="824"/>
                  </a:lnTo>
                  <a:lnTo>
                    <a:pt x="89" y="818"/>
                  </a:lnTo>
                  <a:lnTo>
                    <a:pt x="77" y="811"/>
                  </a:lnTo>
                  <a:lnTo>
                    <a:pt x="65" y="803"/>
                  </a:lnTo>
                  <a:lnTo>
                    <a:pt x="54" y="794"/>
                  </a:lnTo>
                  <a:lnTo>
                    <a:pt x="45" y="786"/>
                  </a:lnTo>
                  <a:lnTo>
                    <a:pt x="35" y="777"/>
                  </a:lnTo>
                  <a:lnTo>
                    <a:pt x="27" y="766"/>
                  </a:lnTo>
                  <a:lnTo>
                    <a:pt x="20" y="754"/>
                  </a:lnTo>
                  <a:lnTo>
                    <a:pt x="20" y="754"/>
                  </a:lnTo>
                  <a:lnTo>
                    <a:pt x="13" y="741"/>
                  </a:lnTo>
                  <a:lnTo>
                    <a:pt x="8" y="726"/>
                  </a:lnTo>
                  <a:lnTo>
                    <a:pt x="3" y="710"/>
                  </a:lnTo>
                  <a:lnTo>
                    <a:pt x="1" y="695"/>
                  </a:lnTo>
                  <a:lnTo>
                    <a:pt x="0" y="678"/>
                  </a:lnTo>
                  <a:lnTo>
                    <a:pt x="0" y="660"/>
                  </a:lnTo>
                  <a:lnTo>
                    <a:pt x="2" y="643"/>
                  </a:lnTo>
                  <a:lnTo>
                    <a:pt x="6" y="625"/>
                  </a:lnTo>
                  <a:lnTo>
                    <a:pt x="10" y="606"/>
                  </a:lnTo>
                  <a:lnTo>
                    <a:pt x="16" y="587"/>
                  </a:lnTo>
                  <a:lnTo>
                    <a:pt x="25" y="568"/>
                  </a:lnTo>
                  <a:lnTo>
                    <a:pt x="33" y="548"/>
                  </a:lnTo>
                  <a:lnTo>
                    <a:pt x="44" y="527"/>
                  </a:lnTo>
                  <a:lnTo>
                    <a:pt x="57" y="506"/>
                  </a:lnTo>
                  <a:lnTo>
                    <a:pt x="70" y="486"/>
                  </a:lnTo>
                  <a:lnTo>
                    <a:pt x="85" y="464"/>
                  </a:lnTo>
                  <a:lnTo>
                    <a:pt x="85" y="464"/>
                  </a:lnTo>
                  <a:lnTo>
                    <a:pt x="101" y="444"/>
                  </a:lnTo>
                  <a:lnTo>
                    <a:pt x="117" y="424"/>
                  </a:lnTo>
                  <a:lnTo>
                    <a:pt x="135" y="404"/>
                  </a:lnTo>
                  <a:lnTo>
                    <a:pt x="153" y="384"/>
                  </a:lnTo>
                  <a:lnTo>
                    <a:pt x="173" y="363"/>
                  </a:lnTo>
                  <a:lnTo>
                    <a:pt x="193" y="344"/>
                  </a:lnTo>
                  <a:lnTo>
                    <a:pt x="215" y="324"/>
                  </a:lnTo>
                  <a:lnTo>
                    <a:pt x="237" y="305"/>
                  </a:lnTo>
                  <a:lnTo>
                    <a:pt x="260" y="286"/>
                  </a:lnTo>
                  <a:lnTo>
                    <a:pt x="283" y="267"/>
                  </a:lnTo>
                  <a:lnTo>
                    <a:pt x="333" y="230"/>
                  </a:lnTo>
                  <a:lnTo>
                    <a:pt x="386" y="196"/>
                  </a:lnTo>
                  <a:lnTo>
                    <a:pt x="441" y="162"/>
                  </a:lnTo>
                  <a:lnTo>
                    <a:pt x="441" y="162"/>
                  </a:lnTo>
                  <a:lnTo>
                    <a:pt x="475" y="144"/>
                  </a:lnTo>
                  <a:lnTo>
                    <a:pt x="508" y="126"/>
                  </a:lnTo>
                  <a:lnTo>
                    <a:pt x="541" y="109"/>
                  </a:lnTo>
                  <a:lnTo>
                    <a:pt x="576" y="94"/>
                  </a:lnTo>
                  <a:lnTo>
                    <a:pt x="609" y="80"/>
                  </a:lnTo>
                  <a:lnTo>
                    <a:pt x="642" y="65"/>
                  </a:lnTo>
                  <a:lnTo>
                    <a:pt x="674" y="54"/>
                  </a:lnTo>
                  <a:lnTo>
                    <a:pt x="707" y="43"/>
                  </a:lnTo>
                  <a:lnTo>
                    <a:pt x="739" y="33"/>
                  </a:lnTo>
                  <a:lnTo>
                    <a:pt x="771" y="25"/>
                  </a:lnTo>
                  <a:lnTo>
                    <a:pt x="802" y="18"/>
                  </a:lnTo>
                  <a:lnTo>
                    <a:pt x="833" y="12"/>
                  </a:lnTo>
                  <a:lnTo>
                    <a:pt x="863" y="7"/>
                  </a:lnTo>
                  <a:lnTo>
                    <a:pt x="892" y="4"/>
                  </a:lnTo>
                  <a:lnTo>
                    <a:pt x="921" y="1"/>
                  </a:lnTo>
                  <a:lnTo>
                    <a:pt x="948" y="0"/>
                  </a:lnTo>
                  <a:lnTo>
                    <a:pt x="948" y="0"/>
                  </a:lnTo>
                  <a:lnTo>
                    <a:pt x="967" y="1"/>
                  </a:lnTo>
                  <a:lnTo>
                    <a:pt x="986" y="2"/>
                  </a:lnTo>
                  <a:lnTo>
                    <a:pt x="1004" y="4"/>
                  </a:lnTo>
                  <a:lnTo>
                    <a:pt x="1022" y="7"/>
                  </a:lnTo>
                  <a:lnTo>
                    <a:pt x="1038" y="10"/>
                  </a:lnTo>
                  <a:lnTo>
                    <a:pt x="1054" y="14"/>
                  </a:lnTo>
                  <a:lnTo>
                    <a:pt x="1069" y="19"/>
                  </a:lnTo>
                  <a:lnTo>
                    <a:pt x="1082" y="24"/>
                  </a:lnTo>
                  <a:lnTo>
                    <a:pt x="1097" y="31"/>
                  </a:lnTo>
                  <a:lnTo>
                    <a:pt x="1109" y="38"/>
                  </a:lnTo>
                  <a:lnTo>
                    <a:pt x="1120" y="45"/>
                  </a:lnTo>
                  <a:lnTo>
                    <a:pt x="1131" y="54"/>
                  </a:lnTo>
                  <a:lnTo>
                    <a:pt x="1141" y="63"/>
                  </a:lnTo>
                  <a:lnTo>
                    <a:pt x="1150" y="73"/>
                  </a:lnTo>
                  <a:lnTo>
                    <a:pt x="1157" y="83"/>
                  </a:lnTo>
                  <a:lnTo>
                    <a:pt x="1164" y="94"/>
                  </a:lnTo>
                  <a:lnTo>
                    <a:pt x="1164" y="94"/>
                  </a:lnTo>
                  <a:lnTo>
                    <a:pt x="1171" y="108"/>
                  </a:lnTo>
                  <a:lnTo>
                    <a:pt x="1177" y="122"/>
                  </a:lnTo>
                  <a:lnTo>
                    <a:pt x="1181" y="138"/>
                  </a:lnTo>
                  <a:lnTo>
                    <a:pt x="1185" y="154"/>
                  </a:lnTo>
                  <a:lnTo>
                    <a:pt x="1186" y="170"/>
                  </a:lnTo>
                  <a:lnTo>
                    <a:pt x="1185" y="188"/>
                  </a:lnTo>
                  <a:lnTo>
                    <a:pt x="1183" y="204"/>
                  </a:lnTo>
                  <a:lnTo>
                    <a:pt x="1180" y="222"/>
                  </a:lnTo>
                  <a:lnTo>
                    <a:pt x="1175" y="241"/>
                  </a:lnTo>
                  <a:lnTo>
                    <a:pt x="1169" y="259"/>
                  </a:lnTo>
                  <a:lnTo>
                    <a:pt x="1162" y="278"/>
                  </a:lnTo>
                  <a:lnTo>
                    <a:pt x="1154" y="297"/>
                  </a:lnTo>
                  <a:lnTo>
                    <a:pt x="1143" y="317"/>
                  </a:lnTo>
                  <a:lnTo>
                    <a:pt x="1132" y="336"/>
                  </a:lnTo>
                  <a:lnTo>
                    <a:pt x="1120" y="356"/>
                  </a:lnTo>
                  <a:lnTo>
                    <a:pt x="1106" y="375"/>
                  </a:lnTo>
                  <a:lnTo>
                    <a:pt x="1092" y="396"/>
                  </a:lnTo>
                  <a:lnTo>
                    <a:pt x="1075" y="416"/>
                  </a:lnTo>
                  <a:lnTo>
                    <a:pt x="1059" y="436"/>
                  </a:lnTo>
                  <a:lnTo>
                    <a:pt x="1041" y="456"/>
                  </a:lnTo>
                  <a:lnTo>
                    <a:pt x="1021" y="476"/>
                  </a:lnTo>
                  <a:lnTo>
                    <a:pt x="1001" y="496"/>
                  </a:lnTo>
                  <a:lnTo>
                    <a:pt x="979" y="517"/>
                  </a:lnTo>
                  <a:lnTo>
                    <a:pt x="957" y="537"/>
                  </a:lnTo>
                  <a:lnTo>
                    <a:pt x="934" y="556"/>
                  </a:lnTo>
                  <a:lnTo>
                    <a:pt x="909" y="576"/>
                  </a:lnTo>
                  <a:lnTo>
                    <a:pt x="884" y="595"/>
                  </a:lnTo>
                  <a:lnTo>
                    <a:pt x="858" y="614"/>
                  </a:lnTo>
                  <a:lnTo>
                    <a:pt x="831" y="633"/>
                  </a:lnTo>
                  <a:lnTo>
                    <a:pt x="802" y="651"/>
                  </a:lnTo>
                  <a:lnTo>
                    <a:pt x="774" y="669"/>
                  </a:lnTo>
                  <a:lnTo>
                    <a:pt x="744" y="686"/>
                  </a:lnTo>
                  <a:lnTo>
                    <a:pt x="744" y="686"/>
                  </a:lnTo>
                  <a:lnTo>
                    <a:pt x="711" y="705"/>
                  </a:lnTo>
                  <a:lnTo>
                    <a:pt x="676" y="723"/>
                  </a:lnTo>
                  <a:lnTo>
                    <a:pt x="643" y="740"/>
                  </a:lnTo>
                  <a:lnTo>
                    <a:pt x="610" y="755"/>
                  </a:lnTo>
                  <a:lnTo>
                    <a:pt x="577" y="770"/>
                  </a:lnTo>
                  <a:lnTo>
                    <a:pt x="543" y="783"/>
                  </a:lnTo>
                  <a:lnTo>
                    <a:pt x="510" y="794"/>
                  </a:lnTo>
                  <a:lnTo>
                    <a:pt x="478" y="805"/>
                  </a:lnTo>
                  <a:lnTo>
                    <a:pt x="446" y="816"/>
                  </a:lnTo>
                  <a:lnTo>
                    <a:pt x="414" y="824"/>
                  </a:lnTo>
                  <a:lnTo>
                    <a:pt x="383" y="831"/>
                  </a:lnTo>
                  <a:lnTo>
                    <a:pt x="352" y="837"/>
                  </a:lnTo>
                  <a:lnTo>
                    <a:pt x="323" y="842"/>
                  </a:lnTo>
                  <a:lnTo>
                    <a:pt x="293" y="846"/>
                  </a:lnTo>
                  <a:lnTo>
                    <a:pt x="264" y="847"/>
                  </a:lnTo>
                  <a:lnTo>
                    <a:pt x="237" y="848"/>
                  </a:lnTo>
                  <a:lnTo>
                    <a:pt x="237" y="848"/>
                  </a:lnTo>
                  <a:close/>
                  <a:moveTo>
                    <a:pt x="948" y="51"/>
                  </a:moveTo>
                  <a:lnTo>
                    <a:pt x="948" y="51"/>
                  </a:lnTo>
                  <a:lnTo>
                    <a:pt x="922" y="51"/>
                  </a:lnTo>
                  <a:lnTo>
                    <a:pt x="896" y="54"/>
                  </a:lnTo>
                  <a:lnTo>
                    <a:pt x="869" y="57"/>
                  </a:lnTo>
                  <a:lnTo>
                    <a:pt x="840" y="61"/>
                  </a:lnTo>
                  <a:lnTo>
                    <a:pt x="811" y="67"/>
                  </a:lnTo>
                  <a:lnTo>
                    <a:pt x="781" y="74"/>
                  </a:lnTo>
                  <a:lnTo>
                    <a:pt x="750" y="82"/>
                  </a:lnTo>
                  <a:lnTo>
                    <a:pt x="719" y="92"/>
                  </a:lnTo>
                  <a:lnTo>
                    <a:pt x="688" y="102"/>
                  </a:lnTo>
                  <a:lnTo>
                    <a:pt x="657" y="114"/>
                  </a:lnTo>
                  <a:lnTo>
                    <a:pt x="625" y="126"/>
                  </a:lnTo>
                  <a:lnTo>
                    <a:pt x="593" y="140"/>
                  </a:lnTo>
                  <a:lnTo>
                    <a:pt x="561" y="156"/>
                  </a:lnTo>
                  <a:lnTo>
                    <a:pt x="529" y="171"/>
                  </a:lnTo>
                  <a:lnTo>
                    <a:pt x="497" y="188"/>
                  </a:lnTo>
                  <a:lnTo>
                    <a:pt x="466" y="206"/>
                  </a:lnTo>
                  <a:lnTo>
                    <a:pt x="466" y="206"/>
                  </a:lnTo>
                  <a:lnTo>
                    <a:pt x="413" y="238"/>
                  </a:lnTo>
                  <a:lnTo>
                    <a:pt x="363" y="271"/>
                  </a:lnTo>
                  <a:lnTo>
                    <a:pt x="314" y="306"/>
                  </a:lnTo>
                  <a:lnTo>
                    <a:pt x="270" y="342"/>
                  </a:lnTo>
                  <a:lnTo>
                    <a:pt x="229" y="379"/>
                  </a:lnTo>
                  <a:lnTo>
                    <a:pt x="209" y="398"/>
                  </a:lnTo>
                  <a:lnTo>
                    <a:pt x="190" y="417"/>
                  </a:lnTo>
                  <a:lnTo>
                    <a:pt x="172" y="436"/>
                  </a:lnTo>
                  <a:lnTo>
                    <a:pt x="155" y="455"/>
                  </a:lnTo>
                  <a:lnTo>
                    <a:pt x="140" y="475"/>
                  </a:lnTo>
                  <a:lnTo>
                    <a:pt x="126" y="494"/>
                  </a:lnTo>
                  <a:lnTo>
                    <a:pt x="126" y="494"/>
                  </a:lnTo>
                  <a:lnTo>
                    <a:pt x="113" y="512"/>
                  </a:lnTo>
                  <a:lnTo>
                    <a:pt x="101" y="530"/>
                  </a:lnTo>
                  <a:lnTo>
                    <a:pt x="91" y="546"/>
                  </a:lnTo>
                  <a:lnTo>
                    <a:pt x="82" y="563"/>
                  </a:lnTo>
                  <a:lnTo>
                    <a:pt x="73" y="580"/>
                  </a:lnTo>
                  <a:lnTo>
                    <a:pt x="66" y="596"/>
                  </a:lnTo>
                  <a:lnTo>
                    <a:pt x="60" y="612"/>
                  </a:lnTo>
                  <a:lnTo>
                    <a:pt x="57" y="627"/>
                  </a:lnTo>
                  <a:lnTo>
                    <a:pt x="53" y="643"/>
                  </a:lnTo>
                  <a:lnTo>
                    <a:pt x="51" y="657"/>
                  </a:lnTo>
                  <a:lnTo>
                    <a:pt x="50" y="670"/>
                  </a:lnTo>
                  <a:lnTo>
                    <a:pt x="50" y="683"/>
                  </a:lnTo>
                  <a:lnTo>
                    <a:pt x="52" y="696"/>
                  </a:lnTo>
                  <a:lnTo>
                    <a:pt x="54" y="708"/>
                  </a:lnTo>
                  <a:lnTo>
                    <a:pt x="58" y="720"/>
                  </a:lnTo>
                  <a:lnTo>
                    <a:pt x="64" y="729"/>
                  </a:lnTo>
                  <a:lnTo>
                    <a:pt x="64" y="729"/>
                  </a:lnTo>
                  <a:lnTo>
                    <a:pt x="69" y="737"/>
                  </a:lnTo>
                  <a:lnTo>
                    <a:pt x="75" y="746"/>
                  </a:lnTo>
                  <a:lnTo>
                    <a:pt x="82" y="753"/>
                  </a:lnTo>
                  <a:lnTo>
                    <a:pt x="89" y="759"/>
                  </a:lnTo>
                  <a:lnTo>
                    <a:pt x="98" y="765"/>
                  </a:lnTo>
                  <a:lnTo>
                    <a:pt x="107" y="771"/>
                  </a:lnTo>
                  <a:lnTo>
                    <a:pt x="117" y="775"/>
                  </a:lnTo>
                  <a:lnTo>
                    <a:pt x="128" y="780"/>
                  </a:lnTo>
                  <a:lnTo>
                    <a:pt x="139" y="785"/>
                  </a:lnTo>
                  <a:lnTo>
                    <a:pt x="151" y="789"/>
                  </a:lnTo>
                  <a:lnTo>
                    <a:pt x="177" y="793"/>
                  </a:lnTo>
                  <a:lnTo>
                    <a:pt x="206" y="797"/>
                  </a:lnTo>
                  <a:lnTo>
                    <a:pt x="237" y="798"/>
                  </a:lnTo>
                  <a:lnTo>
                    <a:pt x="237" y="798"/>
                  </a:lnTo>
                  <a:lnTo>
                    <a:pt x="262" y="797"/>
                  </a:lnTo>
                  <a:lnTo>
                    <a:pt x="289" y="796"/>
                  </a:lnTo>
                  <a:lnTo>
                    <a:pt x="317" y="792"/>
                  </a:lnTo>
                  <a:lnTo>
                    <a:pt x="345" y="787"/>
                  </a:lnTo>
                  <a:lnTo>
                    <a:pt x="375" y="781"/>
                  </a:lnTo>
                  <a:lnTo>
                    <a:pt x="405" y="774"/>
                  </a:lnTo>
                  <a:lnTo>
                    <a:pt x="434" y="766"/>
                  </a:lnTo>
                  <a:lnTo>
                    <a:pt x="465" y="756"/>
                  </a:lnTo>
                  <a:lnTo>
                    <a:pt x="496" y="747"/>
                  </a:lnTo>
                  <a:lnTo>
                    <a:pt x="528" y="735"/>
                  </a:lnTo>
                  <a:lnTo>
                    <a:pt x="560" y="722"/>
                  </a:lnTo>
                  <a:lnTo>
                    <a:pt x="592" y="708"/>
                  </a:lnTo>
                  <a:lnTo>
                    <a:pt x="624" y="694"/>
                  </a:lnTo>
                  <a:lnTo>
                    <a:pt x="655" y="678"/>
                  </a:lnTo>
                  <a:lnTo>
                    <a:pt x="687" y="662"/>
                  </a:lnTo>
                  <a:lnTo>
                    <a:pt x="719" y="644"/>
                  </a:lnTo>
                  <a:lnTo>
                    <a:pt x="719" y="644"/>
                  </a:lnTo>
                  <a:lnTo>
                    <a:pt x="771" y="612"/>
                  </a:lnTo>
                  <a:lnTo>
                    <a:pt x="821" y="578"/>
                  </a:lnTo>
                  <a:lnTo>
                    <a:pt x="869" y="544"/>
                  </a:lnTo>
                  <a:lnTo>
                    <a:pt x="913" y="508"/>
                  </a:lnTo>
                  <a:lnTo>
                    <a:pt x="953" y="473"/>
                  </a:lnTo>
                  <a:lnTo>
                    <a:pt x="990" y="436"/>
                  </a:lnTo>
                  <a:lnTo>
                    <a:pt x="1024" y="399"/>
                  </a:lnTo>
                  <a:lnTo>
                    <a:pt x="1038" y="381"/>
                  </a:lnTo>
                  <a:lnTo>
                    <a:pt x="1053" y="363"/>
                  </a:lnTo>
                  <a:lnTo>
                    <a:pt x="1067" y="346"/>
                  </a:lnTo>
                  <a:lnTo>
                    <a:pt x="1079" y="328"/>
                  </a:lnTo>
                  <a:lnTo>
                    <a:pt x="1090" y="310"/>
                  </a:lnTo>
                  <a:lnTo>
                    <a:pt x="1100" y="293"/>
                  </a:lnTo>
                  <a:lnTo>
                    <a:pt x="1109" y="277"/>
                  </a:lnTo>
                  <a:lnTo>
                    <a:pt x="1116" y="260"/>
                  </a:lnTo>
                  <a:lnTo>
                    <a:pt x="1123" y="244"/>
                  </a:lnTo>
                  <a:lnTo>
                    <a:pt x="1128" y="228"/>
                  </a:lnTo>
                  <a:lnTo>
                    <a:pt x="1131" y="213"/>
                  </a:lnTo>
                  <a:lnTo>
                    <a:pt x="1135" y="197"/>
                  </a:lnTo>
                  <a:lnTo>
                    <a:pt x="1136" y="183"/>
                  </a:lnTo>
                  <a:lnTo>
                    <a:pt x="1136" y="169"/>
                  </a:lnTo>
                  <a:lnTo>
                    <a:pt x="1135" y="156"/>
                  </a:lnTo>
                  <a:lnTo>
                    <a:pt x="1131" y="143"/>
                  </a:lnTo>
                  <a:lnTo>
                    <a:pt x="1128" y="131"/>
                  </a:lnTo>
                  <a:lnTo>
                    <a:pt x="1122" y="119"/>
                  </a:lnTo>
                  <a:lnTo>
                    <a:pt x="1122" y="119"/>
                  </a:lnTo>
                  <a:lnTo>
                    <a:pt x="1116" y="111"/>
                  </a:lnTo>
                  <a:lnTo>
                    <a:pt x="1110" y="103"/>
                  </a:lnTo>
                  <a:lnTo>
                    <a:pt x="1104" y="96"/>
                  </a:lnTo>
                  <a:lnTo>
                    <a:pt x="1095" y="89"/>
                  </a:lnTo>
                  <a:lnTo>
                    <a:pt x="1087" y="83"/>
                  </a:lnTo>
                  <a:lnTo>
                    <a:pt x="1078" y="78"/>
                  </a:lnTo>
                  <a:lnTo>
                    <a:pt x="1068" y="73"/>
                  </a:lnTo>
                  <a:lnTo>
                    <a:pt x="1057" y="68"/>
                  </a:lnTo>
                  <a:lnTo>
                    <a:pt x="1046" y="64"/>
                  </a:lnTo>
                  <a:lnTo>
                    <a:pt x="1034" y="61"/>
                  </a:lnTo>
                  <a:lnTo>
                    <a:pt x="1008" y="55"/>
                  </a:lnTo>
                  <a:lnTo>
                    <a:pt x="979" y="51"/>
                  </a:lnTo>
                  <a:lnTo>
                    <a:pt x="948" y="51"/>
                  </a:lnTo>
                  <a:lnTo>
                    <a:pt x="94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4503344" y="4943456"/>
              <a:ext cx="146050" cy="146050"/>
            </a:xfrm>
            <a:custGeom>
              <a:avLst/>
              <a:gdLst>
                <a:gd name="T0" fmla="*/ 276 w 276"/>
                <a:gd name="T1" fmla="*/ 138 h 276"/>
                <a:gd name="T2" fmla="*/ 273 w 276"/>
                <a:gd name="T3" fmla="*/ 167 h 276"/>
                <a:gd name="T4" fmla="*/ 265 w 276"/>
                <a:gd name="T5" fmla="*/ 191 h 276"/>
                <a:gd name="T6" fmla="*/ 252 w 276"/>
                <a:gd name="T7" fmla="*/ 215 h 276"/>
                <a:gd name="T8" fmla="*/ 235 w 276"/>
                <a:gd name="T9" fmla="*/ 235 h 276"/>
                <a:gd name="T10" fmla="*/ 215 w 276"/>
                <a:gd name="T11" fmla="*/ 252 h 276"/>
                <a:gd name="T12" fmla="*/ 192 w 276"/>
                <a:gd name="T13" fmla="*/ 265 h 276"/>
                <a:gd name="T14" fmla="*/ 167 w 276"/>
                <a:gd name="T15" fmla="*/ 273 h 276"/>
                <a:gd name="T16" fmla="*/ 138 w 276"/>
                <a:gd name="T17" fmla="*/ 276 h 276"/>
                <a:gd name="T18" fmla="*/ 124 w 276"/>
                <a:gd name="T19" fmla="*/ 276 h 276"/>
                <a:gd name="T20" fmla="*/ 98 w 276"/>
                <a:gd name="T21" fmla="*/ 270 h 276"/>
                <a:gd name="T22" fmla="*/ 73 w 276"/>
                <a:gd name="T23" fmla="*/ 259 h 276"/>
                <a:gd name="T24" fmla="*/ 51 w 276"/>
                <a:gd name="T25" fmla="*/ 245 h 276"/>
                <a:gd name="T26" fmla="*/ 32 w 276"/>
                <a:gd name="T27" fmla="*/ 226 h 276"/>
                <a:gd name="T28" fmla="*/ 17 w 276"/>
                <a:gd name="T29" fmla="*/ 205 h 276"/>
                <a:gd name="T30" fmla="*/ 8 w 276"/>
                <a:gd name="T31" fmla="*/ 180 h 276"/>
                <a:gd name="T32" fmla="*/ 2 w 276"/>
                <a:gd name="T33" fmla="*/ 152 h 276"/>
                <a:gd name="T34" fmla="*/ 0 w 276"/>
                <a:gd name="T35" fmla="*/ 138 h 276"/>
                <a:gd name="T36" fmla="*/ 4 w 276"/>
                <a:gd name="T37" fmla="*/ 111 h 276"/>
                <a:gd name="T38" fmla="*/ 11 w 276"/>
                <a:gd name="T39" fmla="*/ 85 h 276"/>
                <a:gd name="T40" fmla="*/ 24 w 276"/>
                <a:gd name="T41" fmla="*/ 61 h 276"/>
                <a:gd name="T42" fmla="*/ 41 w 276"/>
                <a:gd name="T43" fmla="*/ 41 h 276"/>
                <a:gd name="T44" fmla="*/ 61 w 276"/>
                <a:gd name="T45" fmla="*/ 24 h 276"/>
                <a:gd name="T46" fmla="*/ 85 w 276"/>
                <a:gd name="T47" fmla="*/ 11 h 276"/>
                <a:gd name="T48" fmla="*/ 111 w 276"/>
                <a:gd name="T49" fmla="*/ 4 h 276"/>
                <a:gd name="T50" fmla="*/ 138 w 276"/>
                <a:gd name="T51" fmla="*/ 0 h 276"/>
                <a:gd name="T52" fmla="*/ 152 w 276"/>
                <a:gd name="T53" fmla="*/ 1 h 276"/>
                <a:gd name="T54" fmla="*/ 180 w 276"/>
                <a:gd name="T55" fmla="*/ 7 h 276"/>
                <a:gd name="T56" fmla="*/ 205 w 276"/>
                <a:gd name="T57" fmla="*/ 17 h 276"/>
                <a:gd name="T58" fmla="*/ 226 w 276"/>
                <a:gd name="T59" fmla="*/ 32 h 276"/>
                <a:gd name="T60" fmla="*/ 245 w 276"/>
                <a:gd name="T61" fmla="*/ 51 h 276"/>
                <a:gd name="T62" fmla="*/ 259 w 276"/>
                <a:gd name="T63" fmla="*/ 73 h 276"/>
                <a:gd name="T64" fmla="*/ 270 w 276"/>
                <a:gd name="T65" fmla="*/ 98 h 276"/>
                <a:gd name="T66" fmla="*/ 276 w 276"/>
                <a:gd name="T67" fmla="*/ 124 h 276"/>
                <a:gd name="T68" fmla="*/ 276 w 276"/>
                <a:gd name="T69" fmla="*/ 13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6" h="276">
                  <a:moveTo>
                    <a:pt x="276" y="138"/>
                  </a:moveTo>
                  <a:lnTo>
                    <a:pt x="276" y="138"/>
                  </a:lnTo>
                  <a:lnTo>
                    <a:pt x="276" y="152"/>
                  </a:lnTo>
                  <a:lnTo>
                    <a:pt x="273" y="167"/>
                  </a:lnTo>
                  <a:lnTo>
                    <a:pt x="270" y="180"/>
                  </a:lnTo>
                  <a:lnTo>
                    <a:pt x="265" y="191"/>
                  </a:lnTo>
                  <a:lnTo>
                    <a:pt x="259" y="205"/>
                  </a:lnTo>
                  <a:lnTo>
                    <a:pt x="252" y="215"/>
                  </a:lnTo>
                  <a:lnTo>
                    <a:pt x="245" y="226"/>
                  </a:lnTo>
                  <a:lnTo>
                    <a:pt x="235" y="235"/>
                  </a:lnTo>
                  <a:lnTo>
                    <a:pt x="226" y="245"/>
                  </a:lnTo>
                  <a:lnTo>
                    <a:pt x="215" y="252"/>
                  </a:lnTo>
                  <a:lnTo>
                    <a:pt x="205" y="259"/>
                  </a:lnTo>
                  <a:lnTo>
                    <a:pt x="192" y="265"/>
                  </a:lnTo>
                  <a:lnTo>
                    <a:pt x="180" y="270"/>
                  </a:lnTo>
                  <a:lnTo>
                    <a:pt x="167" y="273"/>
                  </a:lnTo>
                  <a:lnTo>
                    <a:pt x="152" y="276"/>
                  </a:lnTo>
                  <a:lnTo>
                    <a:pt x="138" y="276"/>
                  </a:lnTo>
                  <a:lnTo>
                    <a:pt x="138" y="276"/>
                  </a:lnTo>
                  <a:lnTo>
                    <a:pt x="124" y="276"/>
                  </a:lnTo>
                  <a:lnTo>
                    <a:pt x="111" y="273"/>
                  </a:lnTo>
                  <a:lnTo>
                    <a:pt x="98" y="270"/>
                  </a:lnTo>
                  <a:lnTo>
                    <a:pt x="85" y="265"/>
                  </a:lnTo>
                  <a:lnTo>
                    <a:pt x="73" y="259"/>
                  </a:lnTo>
                  <a:lnTo>
                    <a:pt x="61" y="252"/>
                  </a:lnTo>
                  <a:lnTo>
                    <a:pt x="51" y="245"/>
                  </a:lnTo>
                  <a:lnTo>
                    <a:pt x="41" y="235"/>
                  </a:lnTo>
                  <a:lnTo>
                    <a:pt x="32" y="226"/>
                  </a:lnTo>
                  <a:lnTo>
                    <a:pt x="24" y="215"/>
                  </a:lnTo>
                  <a:lnTo>
                    <a:pt x="17" y="205"/>
                  </a:lnTo>
                  <a:lnTo>
                    <a:pt x="11" y="191"/>
                  </a:lnTo>
                  <a:lnTo>
                    <a:pt x="8" y="180"/>
                  </a:lnTo>
                  <a:lnTo>
                    <a:pt x="4" y="167"/>
                  </a:lnTo>
                  <a:lnTo>
                    <a:pt x="2" y="152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4"/>
                  </a:lnTo>
                  <a:lnTo>
                    <a:pt x="4" y="111"/>
                  </a:lnTo>
                  <a:lnTo>
                    <a:pt x="8" y="98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1"/>
                  </a:lnTo>
                  <a:lnTo>
                    <a:pt x="32" y="51"/>
                  </a:lnTo>
                  <a:lnTo>
                    <a:pt x="41" y="41"/>
                  </a:lnTo>
                  <a:lnTo>
                    <a:pt x="51" y="32"/>
                  </a:lnTo>
                  <a:lnTo>
                    <a:pt x="61" y="24"/>
                  </a:lnTo>
                  <a:lnTo>
                    <a:pt x="73" y="17"/>
                  </a:lnTo>
                  <a:lnTo>
                    <a:pt x="85" y="11"/>
                  </a:lnTo>
                  <a:lnTo>
                    <a:pt x="98" y="7"/>
                  </a:lnTo>
                  <a:lnTo>
                    <a:pt x="111" y="4"/>
                  </a:lnTo>
                  <a:lnTo>
                    <a:pt x="124" y="1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52" y="1"/>
                  </a:lnTo>
                  <a:lnTo>
                    <a:pt x="167" y="4"/>
                  </a:lnTo>
                  <a:lnTo>
                    <a:pt x="180" y="7"/>
                  </a:lnTo>
                  <a:lnTo>
                    <a:pt x="192" y="11"/>
                  </a:lnTo>
                  <a:lnTo>
                    <a:pt x="205" y="17"/>
                  </a:lnTo>
                  <a:lnTo>
                    <a:pt x="215" y="24"/>
                  </a:lnTo>
                  <a:lnTo>
                    <a:pt x="226" y="32"/>
                  </a:lnTo>
                  <a:lnTo>
                    <a:pt x="235" y="41"/>
                  </a:lnTo>
                  <a:lnTo>
                    <a:pt x="245" y="51"/>
                  </a:lnTo>
                  <a:lnTo>
                    <a:pt x="252" y="61"/>
                  </a:lnTo>
                  <a:lnTo>
                    <a:pt x="259" y="73"/>
                  </a:lnTo>
                  <a:lnTo>
                    <a:pt x="265" y="85"/>
                  </a:lnTo>
                  <a:lnTo>
                    <a:pt x="270" y="98"/>
                  </a:lnTo>
                  <a:lnTo>
                    <a:pt x="273" y="111"/>
                  </a:lnTo>
                  <a:lnTo>
                    <a:pt x="276" y="124"/>
                  </a:lnTo>
                  <a:lnTo>
                    <a:pt x="276" y="138"/>
                  </a:lnTo>
                  <a:lnTo>
                    <a:pt x="276" y="138"/>
                  </a:lnTo>
                  <a:close/>
                </a:path>
              </a:pathLst>
            </a:cu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38"/>
            <p:cNvSpPr>
              <a:spLocks noEditPoints="1"/>
            </p:cNvSpPr>
            <p:nvPr/>
          </p:nvSpPr>
          <p:spPr bwMode="auto">
            <a:xfrm>
              <a:off x="4490644" y="4930756"/>
              <a:ext cx="171450" cy="171450"/>
            </a:xfrm>
            <a:custGeom>
              <a:avLst/>
              <a:gdLst>
                <a:gd name="T0" fmla="*/ 146 w 325"/>
                <a:gd name="T1" fmla="*/ 326 h 326"/>
                <a:gd name="T2" fmla="*/ 99 w 325"/>
                <a:gd name="T3" fmla="*/ 313 h 326"/>
                <a:gd name="T4" fmla="*/ 59 w 325"/>
                <a:gd name="T5" fmla="*/ 289 h 326"/>
                <a:gd name="T6" fmla="*/ 28 w 325"/>
                <a:gd name="T7" fmla="*/ 254 h 326"/>
                <a:gd name="T8" fmla="*/ 8 w 325"/>
                <a:gd name="T9" fmla="*/ 212 h 326"/>
                <a:gd name="T10" fmla="*/ 0 w 325"/>
                <a:gd name="T11" fmla="*/ 163 h 326"/>
                <a:gd name="T12" fmla="*/ 3 w 325"/>
                <a:gd name="T13" fmla="*/ 131 h 326"/>
                <a:gd name="T14" fmla="*/ 20 w 325"/>
                <a:gd name="T15" fmla="*/ 86 h 326"/>
                <a:gd name="T16" fmla="*/ 48 w 325"/>
                <a:gd name="T17" fmla="*/ 48 h 326"/>
                <a:gd name="T18" fmla="*/ 85 w 325"/>
                <a:gd name="T19" fmla="*/ 21 h 326"/>
                <a:gd name="T20" fmla="*/ 130 w 325"/>
                <a:gd name="T21" fmla="*/ 4 h 326"/>
                <a:gd name="T22" fmla="*/ 162 w 325"/>
                <a:gd name="T23" fmla="*/ 0 h 326"/>
                <a:gd name="T24" fmla="*/ 211 w 325"/>
                <a:gd name="T25" fmla="*/ 7 h 326"/>
                <a:gd name="T26" fmla="*/ 254 w 325"/>
                <a:gd name="T27" fmla="*/ 29 h 326"/>
                <a:gd name="T28" fmla="*/ 288 w 325"/>
                <a:gd name="T29" fmla="*/ 60 h 326"/>
                <a:gd name="T30" fmla="*/ 312 w 325"/>
                <a:gd name="T31" fmla="*/ 100 h 326"/>
                <a:gd name="T32" fmla="*/ 325 w 325"/>
                <a:gd name="T33" fmla="*/ 146 h 326"/>
                <a:gd name="T34" fmla="*/ 325 w 325"/>
                <a:gd name="T35" fmla="*/ 180 h 326"/>
                <a:gd name="T36" fmla="*/ 312 w 325"/>
                <a:gd name="T37" fmla="*/ 227 h 326"/>
                <a:gd name="T38" fmla="*/ 288 w 325"/>
                <a:gd name="T39" fmla="*/ 266 h 326"/>
                <a:gd name="T40" fmla="*/ 254 w 325"/>
                <a:gd name="T41" fmla="*/ 298 h 326"/>
                <a:gd name="T42" fmla="*/ 211 w 325"/>
                <a:gd name="T43" fmla="*/ 319 h 326"/>
                <a:gd name="T44" fmla="*/ 162 w 325"/>
                <a:gd name="T45" fmla="*/ 326 h 326"/>
                <a:gd name="T46" fmla="*/ 162 w 325"/>
                <a:gd name="T47" fmla="*/ 50 h 326"/>
                <a:gd name="T48" fmla="*/ 129 w 325"/>
                <a:gd name="T49" fmla="*/ 56 h 326"/>
                <a:gd name="T50" fmla="*/ 99 w 325"/>
                <a:gd name="T51" fmla="*/ 70 h 326"/>
                <a:gd name="T52" fmla="*/ 75 w 325"/>
                <a:gd name="T53" fmla="*/ 92 h 326"/>
                <a:gd name="T54" fmla="*/ 59 w 325"/>
                <a:gd name="T55" fmla="*/ 119 h 326"/>
                <a:gd name="T56" fmla="*/ 51 w 325"/>
                <a:gd name="T57" fmla="*/ 152 h 326"/>
                <a:gd name="T58" fmla="*/ 51 w 325"/>
                <a:gd name="T59" fmla="*/ 175 h 326"/>
                <a:gd name="T60" fmla="*/ 59 w 325"/>
                <a:gd name="T61" fmla="*/ 207 h 326"/>
                <a:gd name="T62" fmla="*/ 75 w 325"/>
                <a:gd name="T63" fmla="*/ 235 h 326"/>
                <a:gd name="T64" fmla="*/ 99 w 325"/>
                <a:gd name="T65" fmla="*/ 257 h 326"/>
                <a:gd name="T66" fmla="*/ 129 w 325"/>
                <a:gd name="T67" fmla="*/ 271 h 326"/>
                <a:gd name="T68" fmla="*/ 162 w 325"/>
                <a:gd name="T69" fmla="*/ 276 h 326"/>
                <a:gd name="T70" fmla="*/ 185 w 325"/>
                <a:gd name="T71" fmla="*/ 273 h 326"/>
                <a:gd name="T72" fmla="*/ 217 w 325"/>
                <a:gd name="T73" fmla="*/ 263 h 326"/>
                <a:gd name="T74" fmla="*/ 242 w 325"/>
                <a:gd name="T75" fmla="*/ 243 h 326"/>
                <a:gd name="T76" fmla="*/ 262 w 325"/>
                <a:gd name="T77" fmla="*/ 216 h 326"/>
                <a:gd name="T78" fmla="*/ 273 w 325"/>
                <a:gd name="T79" fmla="*/ 186 h 326"/>
                <a:gd name="T80" fmla="*/ 275 w 325"/>
                <a:gd name="T81" fmla="*/ 163 h 326"/>
                <a:gd name="T82" fmla="*/ 270 w 325"/>
                <a:gd name="T83" fmla="*/ 130 h 326"/>
                <a:gd name="T84" fmla="*/ 256 w 325"/>
                <a:gd name="T85" fmla="*/ 100 h 326"/>
                <a:gd name="T86" fmla="*/ 235 w 325"/>
                <a:gd name="T87" fmla="*/ 76 h 326"/>
                <a:gd name="T88" fmla="*/ 206 w 325"/>
                <a:gd name="T89" fmla="*/ 60 h 326"/>
                <a:gd name="T90" fmla="*/ 174 w 325"/>
                <a:gd name="T91" fmla="*/ 5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5" h="326">
                  <a:moveTo>
                    <a:pt x="162" y="326"/>
                  </a:moveTo>
                  <a:lnTo>
                    <a:pt x="162" y="326"/>
                  </a:lnTo>
                  <a:lnTo>
                    <a:pt x="146" y="326"/>
                  </a:lnTo>
                  <a:lnTo>
                    <a:pt x="130" y="322"/>
                  </a:lnTo>
                  <a:lnTo>
                    <a:pt x="115" y="319"/>
                  </a:lnTo>
                  <a:lnTo>
                    <a:pt x="99" y="313"/>
                  </a:lnTo>
                  <a:lnTo>
                    <a:pt x="85" y="307"/>
                  </a:lnTo>
                  <a:lnTo>
                    <a:pt x="72" y="298"/>
                  </a:lnTo>
                  <a:lnTo>
                    <a:pt x="59" y="289"/>
                  </a:lnTo>
                  <a:lnTo>
                    <a:pt x="48" y="278"/>
                  </a:lnTo>
                  <a:lnTo>
                    <a:pt x="37" y="266"/>
                  </a:lnTo>
                  <a:lnTo>
                    <a:pt x="28" y="254"/>
                  </a:lnTo>
                  <a:lnTo>
                    <a:pt x="20" y="240"/>
                  </a:lnTo>
                  <a:lnTo>
                    <a:pt x="13" y="227"/>
                  </a:lnTo>
                  <a:lnTo>
                    <a:pt x="8" y="212"/>
                  </a:lnTo>
                  <a:lnTo>
                    <a:pt x="3" y="196"/>
                  </a:lnTo>
                  <a:lnTo>
                    <a:pt x="1" y="180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46"/>
                  </a:lnTo>
                  <a:lnTo>
                    <a:pt x="3" y="131"/>
                  </a:lnTo>
                  <a:lnTo>
                    <a:pt x="8" y="116"/>
                  </a:lnTo>
                  <a:lnTo>
                    <a:pt x="13" y="100"/>
                  </a:lnTo>
                  <a:lnTo>
                    <a:pt x="20" y="86"/>
                  </a:lnTo>
                  <a:lnTo>
                    <a:pt x="28" y="73"/>
                  </a:lnTo>
                  <a:lnTo>
                    <a:pt x="37" y="60"/>
                  </a:lnTo>
                  <a:lnTo>
                    <a:pt x="48" y="48"/>
                  </a:lnTo>
                  <a:lnTo>
                    <a:pt x="59" y="38"/>
                  </a:lnTo>
                  <a:lnTo>
                    <a:pt x="72" y="29"/>
                  </a:lnTo>
                  <a:lnTo>
                    <a:pt x="85" y="21"/>
                  </a:lnTo>
                  <a:lnTo>
                    <a:pt x="99" y="13"/>
                  </a:lnTo>
                  <a:lnTo>
                    <a:pt x="115" y="7"/>
                  </a:lnTo>
                  <a:lnTo>
                    <a:pt x="130" y="4"/>
                  </a:lnTo>
                  <a:lnTo>
                    <a:pt x="146" y="2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79" y="2"/>
                  </a:lnTo>
                  <a:lnTo>
                    <a:pt x="195" y="4"/>
                  </a:lnTo>
                  <a:lnTo>
                    <a:pt x="211" y="7"/>
                  </a:lnTo>
                  <a:lnTo>
                    <a:pt x="226" y="13"/>
                  </a:lnTo>
                  <a:lnTo>
                    <a:pt x="240" y="21"/>
                  </a:lnTo>
                  <a:lnTo>
                    <a:pt x="254" y="29"/>
                  </a:lnTo>
                  <a:lnTo>
                    <a:pt x="265" y="38"/>
                  </a:lnTo>
                  <a:lnTo>
                    <a:pt x="277" y="48"/>
                  </a:lnTo>
                  <a:lnTo>
                    <a:pt x="288" y="60"/>
                  </a:lnTo>
                  <a:lnTo>
                    <a:pt x="297" y="73"/>
                  </a:lnTo>
                  <a:lnTo>
                    <a:pt x="306" y="86"/>
                  </a:lnTo>
                  <a:lnTo>
                    <a:pt x="312" y="100"/>
                  </a:lnTo>
                  <a:lnTo>
                    <a:pt x="318" y="116"/>
                  </a:lnTo>
                  <a:lnTo>
                    <a:pt x="321" y="131"/>
                  </a:lnTo>
                  <a:lnTo>
                    <a:pt x="325" y="146"/>
                  </a:lnTo>
                  <a:lnTo>
                    <a:pt x="325" y="163"/>
                  </a:lnTo>
                  <a:lnTo>
                    <a:pt x="325" y="163"/>
                  </a:lnTo>
                  <a:lnTo>
                    <a:pt x="325" y="180"/>
                  </a:lnTo>
                  <a:lnTo>
                    <a:pt x="321" y="196"/>
                  </a:lnTo>
                  <a:lnTo>
                    <a:pt x="318" y="212"/>
                  </a:lnTo>
                  <a:lnTo>
                    <a:pt x="312" y="227"/>
                  </a:lnTo>
                  <a:lnTo>
                    <a:pt x="306" y="240"/>
                  </a:lnTo>
                  <a:lnTo>
                    <a:pt x="297" y="254"/>
                  </a:lnTo>
                  <a:lnTo>
                    <a:pt x="288" y="266"/>
                  </a:lnTo>
                  <a:lnTo>
                    <a:pt x="277" y="278"/>
                  </a:lnTo>
                  <a:lnTo>
                    <a:pt x="265" y="289"/>
                  </a:lnTo>
                  <a:lnTo>
                    <a:pt x="254" y="298"/>
                  </a:lnTo>
                  <a:lnTo>
                    <a:pt x="240" y="307"/>
                  </a:lnTo>
                  <a:lnTo>
                    <a:pt x="226" y="313"/>
                  </a:lnTo>
                  <a:lnTo>
                    <a:pt x="211" y="319"/>
                  </a:lnTo>
                  <a:lnTo>
                    <a:pt x="195" y="322"/>
                  </a:lnTo>
                  <a:lnTo>
                    <a:pt x="179" y="326"/>
                  </a:lnTo>
                  <a:lnTo>
                    <a:pt x="162" y="326"/>
                  </a:lnTo>
                  <a:lnTo>
                    <a:pt x="162" y="326"/>
                  </a:lnTo>
                  <a:close/>
                  <a:moveTo>
                    <a:pt x="162" y="50"/>
                  </a:moveTo>
                  <a:lnTo>
                    <a:pt x="162" y="50"/>
                  </a:lnTo>
                  <a:lnTo>
                    <a:pt x="151" y="51"/>
                  </a:lnTo>
                  <a:lnTo>
                    <a:pt x="140" y="53"/>
                  </a:lnTo>
                  <a:lnTo>
                    <a:pt x="129" y="56"/>
                  </a:lnTo>
                  <a:lnTo>
                    <a:pt x="118" y="60"/>
                  </a:lnTo>
                  <a:lnTo>
                    <a:pt x="109" y="64"/>
                  </a:lnTo>
                  <a:lnTo>
                    <a:pt x="99" y="70"/>
                  </a:lnTo>
                  <a:lnTo>
                    <a:pt x="91" y="76"/>
                  </a:lnTo>
                  <a:lnTo>
                    <a:pt x="83" y="83"/>
                  </a:lnTo>
                  <a:lnTo>
                    <a:pt x="75" y="92"/>
                  </a:lnTo>
                  <a:lnTo>
                    <a:pt x="70" y="100"/>
                  </a:lnTo>
                  <a:lnTo>
                    <a:pt x="64" y="110"/>
                  </a:lnTo>
                  <a:lnTo>
                    <a:pt x="59" y="119"/>
                  </a:lnTo>
                  <a:lnTo>
                    <a:pt x="55" y="130"/>
                  </a:lnTo>
                  <a:lnTo>
                    <a:pt x="52" y="140"/>
                  </a:lnTo>
                  <a:lnTo>
                    <a:pt x="51" y="152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1" y="175"/>
                  </a:lnTo>
                  <a:lnTo>
                    <a:pt x="52" y="186"/>
                  </a:lnTo>
                  <a:lnTo>
                    <a:pt x="55" y="196"/>
                  </a:lnTo>
                  <a:lnTo>
                    <a:pt x="59" y="207"/>
                  </a:lnTo>
                  <a:lnTo>
                    <a:pt x="64" y="216"/>
                  </a:lnTo>
                  <a:lnTo>
                    <a:pt x="70" y="226"/>
                  </a:lnTo>
                  <a:lnTo>
                    <a:pt x="75" y="235"/>
                  </a:lnTo>
                  <a:lnTo>
                    <a:pt x="83" y="243"/>
                  </a:lnTo>
                  <a:lnTo>
                    <a:pt x="91" y="250"/>
                  </a:lnTo>
                  <a:lnTo>
                    <a:pt x="99" y="257"/>
                  </a:lnTo>
                  <a:lnTo>
                    <a:pt x="109" y="263"/>
                  </a:lnTo>
                  <a:lnTo>
                    <a:pt x="118" y="268"/>
                  </a:lnTo>
                  <a:lnTo>
                    <a:pt x="129" y="271"/>
                  </a:lnTo>
                  <a:lnTo>
                    <a:pt x="140" y="273"/>
                  </a:lnTo>
                  <a:lnTo>
                    <a:pt x="151" y="276"/>
                  </a:lnTo>
                  <a:lnTo>
                    <a:pt x="162" y="276"/>
                  </a:lnTo>
                  <a:lnTo>
                    <a:pt x="162" y="276"/>
                  </a:lnTo>
                  <a:lnTo>
                    <a:pt x="174" y="276"/>
                  </a:lnTo>
                  <a:lnTo>
                    <a:pt x="185" y="273"/>
                  </a:lnTo>
                  <a:lnTo>
                    <a:pt x="197" y="271"/>
                  </a:lnTo>
                  <a:lnTo>
                    <a:pt x="206" y="268"/>
                  </a:lnTo>
                  <a:lnTo>
                    <a:pt x="217" y="263"/>
                  </a:lnTo>
                  <a:lnTo>
                    <a:pt x="225" y="257"/>
                  </a:lnTo>
                  <a:lnTo>
                    <a:pt x="235" y="250"/>
                  </a:lnTo>
                  <a:lnTo>
                    <a:pt x="242" y="243"/>
                  </a:lnTo>
                  <a:lnTo>
                    <a:pt x="250" y="235"/>
                  </a:lnTo>
                  <a:lnTo>
                    <a:pt x="256" y="226"/>
                  </a:lnTo>
                  <a:lnTo>
                    <a:pt x="262" y="216"/>
                  </a:lnTo>
                  <a:lnTo>
                    <a:pt x="267" y="207"/>
                  </a:lnTo>
                  <a:lnTo>
                    <a:pt x="270" y="196"/>
                  </a:lnTo>
                  <a:lnTo>
                    <a:pt x="273" y="186"/>
                  </a:lnTo>
                  <a:lnTo>
                    <a:pt x="275" y="175"/>
                  </a:lnTo>
                  <a:lnTo>
                    <a:pt x="275" y="163"/>
                  </a:lnTo>
                  <a:lnTo>
                    <a:pt x="275" y="163"/>
                  </a:lnTo>
                  <a:lnTo>
                    <a:pt x="275" y="152"/>
                  </a:lnTo>
                  <a:lnTo>
                    <a:pt x="273" y="140"/>
                  </a:lnTo>
                  <a:lnTo>
                    <a:pt x="270" y="130"/>
                  </a:lnTo>
                  <a:lnTo>
                    <a:pt x="267" y="119"/>
                  </a:lnTo>
                  <a:lnTo>
                    <a:pt x="262" y="110"/>
                  </a:lnTo>
                  <a:lnTo>
                    <a:pt x="256" y="100"/>
                  </a:lnTo>
                  <a:lnTo>
                    <a:pt x="250" y="92"/>
                  </a:lnTo>
                  <a:lnTo>
                    <a:pt x="242" y="83"/>
                  </a:lnTo>
                  <a:lnTo>
                    <a:pt x="235" y="76"/>
                  </a:lnTo>
                  <a:lnTo>
                    <a:pt x="225" y="70"/>
                  </a:lnTo>
                  <a:lnTo>
                    <a:pt x="217" y="64"/>
                  </a:lnTo>
                  <a:lnTo>
                    <a:pt x="206" y="60"/>
                  </a:lnTo>
                  <a:lnTo>
                    <a:pt x="197" y="56"/>
                  </a:lnTo>
                  <a:lnTo>
                    <a:pt x="185" y="53"/>
                  </a:lnTo>
                  <a:lnTo>
                    <a:pt x="174" y="51"/>
                  </a:lnTo>
                  <a:lnTo>
                    <a:pt x="162" y="50"/>
                  </a:lnTo>
                  <a:lnTo>
                    <a:pt x="162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3935281" y="5135498"/>
            <a:ext cx="436716" cy="462597"/>
            <a:chOff x="8147051" y="5776913"/>
            <a:chExt cx="617538" cy="619125"/>
          </a:xfrm>
        </p:grpSpPr>
        <p:sp>
          <p:nvSpPr>
            <p:cNvPr id="53" name="Rectangle 179"/>
            <p:cNvSpPr>
              <a:spLocks noChangeArrowheads="1"/>
            </p:cNvSpPr>
            <p:nvPr/>
          </p:nvSpPr>
          <p:spPr bwMode="auto">
            <a:xfrm>
              <a:off x="8161338" y="6086476"/>
              <a:ext cx="295275" cy="295275"/>
            </a:xfrm>
            <a:prstGeom prst="rect">
              <a:avLst/>
            </a:pr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180"/>
            <p:cNvSpPr>
              <a:spLocks noEditPoints="1"/>
            </p:cNvSpPr>
            <p:nvPr/>
          </p:nvSpPr>
          <p:spPr bwMode="auto">
            <a:xfrm>
              <a:off x="8147051" y="6072188"/>
              <a:ext cx="323850" cy="323850"/>
            </a:xfrm>
            <a:custGeom>
              <a:avLst/>
              <a:gdLst>
                <a:gd name="T0" fmla="*/ 388 w 406"/>
                <a:gd name="T1" fmla="*/ 408 h 408"/>
                <a:gd name="T2" fmla="*/ 17 w 406"/>
                <a:gd name="T3" fmla="*/ 408 h 408"/>
                <a:gd name="T4" fmla="*/ 17 w 406"/>
                <a:gd name="T5" fmla="*/ 408 h 408"/>
                <a:gd name="T6" fmla="*/ 10 w 406"/>
                <a:gd name="T7" fmla="*/ 406 h 408"/>
                <a:gd name="T8" fmla="*/ 5 w 406"/>
                <a:gd name="T9" fmla="*/ 403 h 408"/>
                <a:gd name="T10" fmla="*/ 1 w 406"/>
                <a:gd name="T11" fmla="*/ 396 h 408"/>
                <a:gd name="T12" fmla="*/ 0 w 406"/>
                <a:gd name="T13" fmla="*/ 390 h 408"/>
                <a:gd name="T14" fmla="*/ 0 w 406"/>
                <a:gd name="T15" fmla="*/ 18 h 408"/>
                <a:gd name="T16" fmla="*/ 0 w 406"/>
                <a:gd name="T17" fmla="*/ 18 h 408"/>
                <a:gd name="T18" fmla="*/ 1 w 406"/>
                <a:gd name="T19" fmla="*/ 11 h 408"/>
                <a:gd name="T20" fmla="*/ 5 w 406"/>
                <a:gd name="T21" fmla="*/ 6 h 408"/>
                <a:gd name="T22" fmla="*/ 10 w 406"/>
                <a:gd name="T23" fmla="*/ 2 h 408"/>
                <a:gd name="T24" fmla="*/ 17 w 406"/>
                <a:gd name="T25" fmla="*/ 0 h 408"/>
                <a:gd name="T26" fmla="*/ 388 w 406"/>
                <a:gd name="T27" fmla="*/ 0 h 408"/>
                <a:gd name="T28" fmla="*/ 388 w 406"/>
                <a:gd name="T29" fmla="*/ 0 h 408"/>
                <a:gd name="T30" fmla="*/ 395 w 406"/>
                <a:gd name="T31" fmla="*/ 2 h 408"/>
                <a:gd name="T32" fmla="*/ 401 w 406"/>
                <a:gd name="T33" fmla="*/ 6 h 408"/>
                <a:gd name="T34" fmla="*/ 405 w 406"/>
                <a:gd name="T35" fmla="*/ 11 h 408"/>
                <a:gd name="T36" fmla="*/ 406 w 406"/>
                <a:gd name="T37" fmla="*/ 18 h 408"/>
                <a:gd name="T38" fmla="*/ 406 w 406"/>
                <a:gd name="T39" fmla="*/ 390 h 408"/>
                <a:gd name="T40" fmla="*/ 406 w 406"/>
                <a:gd name="T41" fmla="*/ 390 h 408"/>
                <a:gd name="T42" fmla="*/ 405 w 406"/>
                <a:gd name="T43" fmla="*/ 396 h 408"/>
                <a:gd name="T44" fmla="*/ 401 w 406"/>
                <a:gd name="T45" fmla="*/ 403 h 408"/>
                <a:gd name="T46" fmla="*/ 395 w 406"/>
                <a:gd name="T47" fmla="*/ 406 h 408"/>
                <a:gd name="T48" fmla="*/ 388 w 406"/>
                <a:gd name="T49" fmla="*/ 408 h 408"/>
                <a:gd name="T50" fmla="*/ 388 w 406"/>
                <a:gd name="T51" fmla="*/ 408 h 408"/>
                <a:gd name="T52" fmla="*/ 35 w 406"/>
                <a:gd name="T53" fmla="*/ 372 h 408"/>
                <a:gd name="T54" fmla="*/ 370 w 406"/>
                <a:gd name="T55" fmla="*/ 372 h 408"/>
                <a:gd name="T56" fmla="*/ 370 w 406"/>
                <a:gd name="T57" fmla="*/ 35 h 408"/>
                <a:gd name="T58" fmla="*/ 35 w 406"/>
                <a:gd name="T59" fmla="*/ 35 h 408"/>
                <a:gd name="T60" fmla="*/ 35 w 406"/>
                <a:gd name="T61" fmla="*/ 3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6" h="408">
                  <a:moveTo>
                    <a:pt x="388" y="408"/>
                  </a:moveTo>
                  <a:lnTo>
                    <a:pt x="17" y="408"/>
                  </a:lnTo>
                  <a:lnTo>
                    <a:pt x="17" y="408"/>
                  </a:lnTo>
                  <a:lnTo>
                    <a:pt x="10" y="406"/>
                  </a:lnTo>
                  <a:lnTo>
                    <a:pt x="5" y="403"/>
                  </a:lnTo>
                  <a:lnTo>
                    <a:pt x="1" y="396"/>
                  </a:lnTo>
                  <a:lnTo>
                    <a:pt x="0" y="39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1"/>
                  </a:lnTo>
                  <a:lnTo>
                    <a:pt x="5" y="6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388" y="0"/>
                  </a:lnTo>
                  <a:lnTo>
                    <a:pt x="388" y="0"/>
                  </a:lnTo>
                  <a:lnTo>
                    <a:pt x="395" y="2"/>
                  </a:lnTo>
                  <a:lnTo>
                    <a:pt x="401" y="6"/>
                  </a:lnTo>
                  <a:lnTo>
                    <a:pt x="405" y="11"/>
                  </a:lnTo>
                  <a:lnTo>
                    <a:pt x="406" y="18"/>
                  </a:lnTo>
                  <a:lnTo>
                    <a:pt x="406" y="390"/>
                  </a:lnTo>
                  <a:lnTo>
                    <a:pt x="406" y="390"/>
                  </a:lnTo>
                  <a:lnTo>
                    <a:pt x="405" y="396"/>
                  </a:lnTo>
                  <a:lnTo>
                    <a:pt x="401" y="403"/>
                  </a:lnTo>
                  <a:lnTo>
                    <a:pt x="395" y="406"/>
                  </a:lnTo>
                  <a:lnTo>
                    <a:pt x="388" y="408"/>
                  </a:lnTo>
                  <a:lnTo>
                    <a:pt x="388" y="408"/>
                  </a:lnTo>
                  <a:close/>
                  <a:moveTo>
                    <a:pt x="35" y="372"/>
                  </a:moveTo>
                  <a:lnTo>
                    <a:pt x="370" y="372"/>
                  </a:lnTo>
                  <a:lnTo>
                    <a:pt x="370" y="35"/>
                  </a:lnTo>
                  <a:lnTo>
                    <a:pt x="35" y="35"/>
                  </a:lnTo>
                  <a:lnTo>
                    <a:pt x="35" y="3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181"/>
            <p:cNvSpPr>
              <a:spLocks noEditPoints="1"/>
            </p:cNvSpPr>
            <p:nvPr/>
          </p:nvSpPr>
          <p:spPr bwMode="auto">
            <a:xfrm>
              <a:off x="8250238" y="6153151"/>
              <a:ext cx="128588" cy="160338"/>
            </a:xfrm>
            <a:custGeom>
              <a:avLst/>
              <a:gdLst>
                <a:gd name="T0" fmla="*/ 162 w 162"/>
                <a:gd name="T1" fmla="*/ 140 h 202"/>
                <a:gd name="T2" fmla="*/ 158 w 162"/>
                <a:gd name="T3" fmla="*/ 160 h 202"/>
                <a:gd name="T4" fmla="*/ 156 w 162"/>
                <a:gd name="T5" fmla="*/ 167 h 202"/>
                <a:gd name="T6" fmla="*/ 140 w 162"/>
                <a:gd name="T7" fmla="*/ 186 h 202"/>
                <a:gd name="T8" fmla="*/ 129 w 162"/>
                <a:gd name="T9" fmla="*/ 193 h 202"/>
                <a:gd name="T10" fmla="*/ 116 w 162"/>
                <a:gd name="T11" fmla="*/ 199 h 202"/>
                <a:gd name="T12" fmla="*/ 81 w 162"/>
                <a:gd name="T13" fmla="*/ 202 h 202"/>
                <a:gd name="T14" fmla="*/ 0 w 162"/>
                <a:gd name="T15" fmla="*/ 0 h 202"/>
                <a:gd name="T16" fmla="*/ 72 w 162"/>
                <a:gd name="T17" fmla="*/ 0 h 202"/>
                <a:gd name="T18" fmla="*/ 105 w 162"/>
                <a:gd name="T19" fmla="*/ 1 h 202"/>
                <a:gd name="T20" fmla="*/ 116 w 162"/>
                <a:gd name="T21" fmla="*/ 4 h 202"/>
                <a:gd name="T22" fmla="*/ 126 w 162"/>
                <a:gd name="T23" fmla="*/ 9 h 202"/>
                <a:gd name="T24" fmla="*/ 137 w 162"/>
                <a:gd name="T25" fmla="*/ 15 h 202"/>
                <a:gd name="T26" fmla="*/ 143 w 162"/>
                <a:gd name="T27" fmla="*/ 24 h 202"/>
                <a:gd name="T28" fmla="*/ 147 w 162"/>
                <a:gd name="T29" fmla="*/ 35 h 202"/>
                <a:gd name="T30" fmla="*/ 148 w 162"/>
                <a:gd name="T31" fmla="*/ 47 h 202"/>
                <a:gd name="T32" fmla="*/ 147 w 162"/>
                <a:gd name="T33" fmla="*/ 61 h 202"/>
                <a:gd name="T34" fmla="*/ 140 w 162"/>
                <a:gd name="T35" fmla="*/ 74 h 202"/>
                <a:gd name="T36" fmla="*/ 137 w 162"/>
                <a:gd name="T37" fmla="*/ 79 h 202"/>
                <a:gd name="T38" fmla="*/ 126 w 162"/>
                <a:gd name="T39" fmla="*/ 88 h 202"/>
                <a:gd name="T40" fmla="*/ 120 w 162"/>
                <a:gd name="T41" fmla="*/ 91 h 202"/>
                <a:gd name="T42" fmla="*/ 129 w 162"/>
                <a:gd name="T43" fmla="*/ 94 h 202"/>
                <a:gd name="T44" fmla="*/ 144 w 162"/>
                <a:gd name="T45" fmla="*/ 102 h 202"/>
                <a:gd name="T46" fmla="*/ 151 w 162"/>
                <a:gd name="T47" fmla="*/ 107 h 202"/>
                <a:gd name="T48" fmla="*/ 160 w 162"/>
                <a:gd name="T49" fmla="*/ 122 h 202"/>
                <a:gd name="T50" fmla="*/ 162 w 162"/>
                <a:gd name="T51" fmla="*/ 140 h 202"/>
                <a:gd name="T52" fmla="*/ 97 w 162"/>
                <a:gd name="T53" fmla="*/ 57 h 202"/>
                <a:gd name="T54" fmla="*/ 96 w 162"/>
                <a:gd name="T55" fmla="*/ 52 h 202"/>
                <a:gd name="T56" fmla="*/ 95 w 162"/>
                <a:gd name="T57" fmla="*/ 47 h 202"/>
                <a:gd name="T58" fmla="*/ 87 w 162"/>
                <a:gd name="T59" fmla="*/ 39 h 202"/>
                <a:gd name="T60" fmla="*/ 81 w 162"/>
                <a:gd name="T61" fmla="*/ 38 h 202"/>
                <a:gd name="T62" fmla="*/ 74 w 162"/>
                <a:gd name="T63" fmla="*/ 37 h 202"/>
                <a:gd name="T64" fmla="*/ 50 w 162"/>
                <a:gd name="T65" fmla="*/ 37 h 202"/>
                <a:gd name="T66" fmla="*/ 56 w 162"/>
                <a:gd name="T67" fmla="*/ 80 h 202"/>
                <a:gd name="T68" fmla="*/ 75 w 162"/>
                <a:gd name="T69" fmla="*/ 80 h 202"/>
                <a:gd name="T70" fmla="*/ 81 w 162"/>
                <a:gd name="T71" fmla="*/ 79 h 202"/>
                <a:gd name="T72" fmla="*/ 86 w 162"/>
                <a:gd name="T73" fmla="*/ 76 h 202"/>
                <a:gd name="T74" fmla="*/ 95 w 162"/>
                <a:gd name="T75" fmla="*/ 69 h 202"/>
                <a:gd name="T76" fmla="*/ 96 w 162"/>
                <a:gd name="T77" fmla="*/ 63 h 202"/>
                <a:gd name="T78" fmla="*/ 97 w 162"/>
                <a:gd name="T79" fmla="*/ 57 h 202"/>
                <a:gd name="T80" fmla="*/ 110 w 162"/>
                <a:gd name="T81" fmla="*/ 139 h 202"/>
                <a:gd name="T82" fmla="*/ 106 w 162"/>
                <a:gd name="T83" fmla="*/ 125 h 202"/>
                <a:gd name="T84" fmla="*/ 101 w 162"/>
                <a:gd name="T85" fmla="*/ 120 h 202"/>
                <a:gd name="T86" fmla="*/ 95 w 162"/>
                <a:gd name="T87" fmla="*/ 117 h 202"/>
                <a:gd name="T88" fmla="*/ 82 w 162"/>
                <a:gd name="T89" fmla="*/ 114 h 202"/>
                <a:gd name="T90" fmla="*/ 60 w 162"/>
                <a:gd name="T91" fmla="*/ 114 h 202"/>
                <a:gd name="T92" fmla="*/ 50 w 162"/>
                <a:gd name="T93" fmla="*/ 165 h 202"/>
                <a:gd name="T94" fmla="*/ 54 w 162"/>
                <a:gd name="T95" fmla="*/ 165 h 202"/>
                <a:gd name="T96" fmla="*/ 81 w 162"/>
                <a:gd name="T97" fmla="*/ 164 h 202"/>
                <a:gd name="T98" fmla="*/ 96 w 162"/>
                <a:gd name="T99" fmla="*/ 162 h 202"/>
                <a:gd name="T100" fmla="*/ 102 w 162"/>
                <a:gd name="T101" fmla="*/ 158 h 202"/>
                <a:gd name="T102" fmla="*/ 106 w 162"/>
                <a:gd name="T103" fmla="*/ 153 h 202"/>
                <a:gd name="T104" fmla="*/ 110 w 162"/>
                <a:gd name="T105" fmla="*/ 13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2" h="202">
                  <a:moveTo>
                    <a:pt x="162" y="140"/>
                  </a:moveTo>
                  <a:lnTo>
                    <a:pt x="162" y="140"/>
                  </a:lnTo>
                  <a:lnTo>
                    <a:pt x="161" y="154"/>
                  </a:lnTo>
                  <a:lnTo>
                    <a:pt x="158" y="160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9" y="177"/>
                  </a:lnTo>
                  <a:lnTo>
                    <a:pt x="140" y="186"/>
                  </a:lnTo>
                  <a:lnTo>
                    <a:pt x="140" y="186"/>
                  </a:lnTo>
                  <a:lnTo>
                    <a:pt x="129" y="193"/>
                  </a:lnTo>
                  <a:lnTo>
                    <a:pt x="116" y="199"/>
                  </a:lnTo>
                  <a:lnTo>
                    <a:pt x="116" y="199"/>
                  </a:lnTo>
                  <a:lnTo>
                    <a:pt x="100" y="201"/>
                  </a:lnTo>
                  <a:lnTo>
                    <a:pt x="81" y="202"/>
                  </a:lnTo>
                  <a:lnTo>
                    <a:pt x="0" y="202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91" y="0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16" y="4"/>
                  </a:lnTo>
                  <a:lnTo>
                    <a:pt x="126" y="9"/>
                  </a:lnTo>
                  <a:lnTo>
                    <a:pt x="126" y="9"/>
                  </a:lnTo>
                  <a:lnTo>
                    <a:pt x="132" y="11"/>
                  </a:lnTo>
                  <a:lnTo>
                    <a:pt x="137" y="15"/>
                  </a:lnTo>
                  <a:lnTo>
                    <a:pt x="140" y="20"/>
                  </a:lnTo>
                  <a:lnTo>
                    <a:pt x="143" y="24"/>
                  </a:lnTo>
                  <a:lnTo>
                    <a:pt x="143" y="24"/>
                  </a:lnTo>
                  <a:lnTo>
                    <a:pt x="147" y="35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55"/>
                  </a:lnTo>
                  <a:lnTo>
                    <a:pt x="147" y="61"/>
                  </a:lnTo>
                  <a:lnTo>
                    <a:pt x="144" y="67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37" y="79"/>
                  </a:lnTo>
                  <a:lnTo>
                    <a:pt x="132" y="83"/>
                  </a:lnTo>
                  <a:lnTo>
                    <a:pt x="126" y="88"/>
                  </a:lnTo>
                  <a:lnTo>
                    <a:pt x="120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29" y="94"/>
                  </a:lnTo>
                  <a:lnTo>
                    <a:pt x="138" y="98"/>
                  </a:lnTo>
                  <a:lnTo>
                    <a:pt x="144" y="102"/>
                  </a:lnTo>
                  <a:lnTo>
                    <a:pt x="151" y="107"/>
                  </a:lnTo>
                  <a:lnTo>
                    <a:pt x="151" y="107"/>
                  </a:lnTo>
                  <a:lnTo>
                    <a:pt x="156" y="114"/>
                  </a:lnTo>
                  <a:lnTo>
                    <a:pt x="160" y="122"/>
                  </a:lnTo>
                  <a:lnTo>
                    <a:pt x="161" y="130"/>
                  </a:lnTo>
                  <a:lnTo>
                    <a:pt x="162" y="140"/>
                  </a:lnTo>
                  <a:lnTo>
                    <a:pt x="162" y="140"/>
                  </a:lnTo>
                  <a:close/>
                  <a:moveTo>
                    <a:pt x="97" y="57"/>
                  </a:moveTo>
                  <a:lnTo>
                    <a:pt x="97" y="57"/>
                  </a:lnTo>
                  <a:lnTo>
                    <a:pt x="96" y="52"/>
                  </a:lnTo>
                  <a:lnTo>
                    <a:pt x="95" y="47"/>
                  </a:lnTo>
                  <a:lnTo>
                    <a:pt x="95" y="47"/>
                  </a:lnTo>
                  <a:lnTo>
                    <a:pt x="91" y="43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81" y="38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54" y="37"/>
                  </a:lnTo>
                  <a:lnTo>
                    <a:pt x="50" y="37"/>
                  </a:lnTo>
                  <a:lnTo>
                    <a:pt x="50" y="80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75" y="80"/>
                  </a:lnTo>
                  <a:lnTo>
                    <a:pt x="75" y="80"/>
                  </a:lnTo>
                  <a:lnTo>
                    <a:pt x="81" y="79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91" y="74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6" y="63"/>
                  </a:lnTo>
                  <a:lnTo>
                    <a:pt x="97" y="57"/>
                  </a:lnTo>
                  <a:lnTo>
                    <a:pt x="97" y="57"/>
                  </a:lnTo>
                  <a:close/>
                  <a:moveTo>
                    <a:pt x="110" y="139"/>
                  </a:moveTo>
                  <a:lnTo>
                    <a:pt x="110" y="139"/>
                  </a:lnTo>
                  <a:lnTo>
                    <a:pt x="109" y="131"/>
                  </a:lnTo>
                  <a:lnTo>
                    <a:pt x="106" y="125"/>
                  </a:lnTo>
                  <a:lnTo>
                    <a:pt x="106" y="125"/>
                  </a:lnTo>
                  <a:lnTo>
                    <a:pt x="101" y="120"/>
                  </a:lnTo>
                  <a:lnTo>
                    <a:pt x="95" y="117"/>
                  </a:lnTo>
                  <a:lnTo>
                    <a:pt x="95" y="117"/>
                  </a:lnTo>
                  <a:lnTo>
                    <a:pt x="88" y="116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60" y="114"/>
                  </a:lnTo>
                  <a:lnTo>
                    <a:pt x="50" y="114"/>
                  </a:lnTo>
                  <a:lnTo>
                    <a:pt x="50" y="165"/>
                  </a:lnTo>
                  <a:lnTo>
                    <a:pt x="54" y="165"/>
                  </a:lnTo>
                  <a:lnTo>
                    <a:pt x="54" y="165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88" y="164"/>
                  </a:lnTo>
                  <a:lnTo>
                    <a:pt x="96" y="162"/>
                  </a:lnTo>
                  <a:lnTo>
                    <a:pt x="96" y="162"/>
                  </a:lnTo>
                  <a:lnTo>
                    <a:pt x="102" y="158"/>
                  </a:lnTo>
                  <a:lnTo>
                    <a:pt x="106" y="153"/>
                  </a:lnTo>
                  <a:lnTo>
                    <a:pt x="106" y="153"/>
                  </a:lnTo>
                  <a:lnTo>
                    <a:pt x="109" y="146"/>
                  </a:lnTo>
                  <a:lnTo>
                    <a:pt x="110" y="139"/>
                  </a:lnTo>
                  <a:lnTo>
                    <a:pt x="110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Rectangle 182"/>
            <p:cNvSpPr>
              <a:spLocks noChangeArrowheads="1"/>
            </p:cNvSpPr>
            <p:nvPr/>
          </p:nvSpPr>
          <p:spPr bwMode="auto">
            <a:xfrm>
              <a:off x="8456613" y="6086476"/>
              <a:ext cx="293688" cy="295275"/>
            </a:xfrm>
            <a:prstGeom prst="rect">
              <a:avLst/>
            </a:pr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183"/>
            <p:cNvSpPr>
              <a:spLocks noEditPoints="1"/>
            </p:cNvSpPr>
            <p:nvPr/>
          </p:nvSpPr>
          <p:spPr bwMode="auto">
            <a:xfrm>
              <a:off x="8442326" y="6072188"/>
              <a:ext cx="322263" cy="323850"/>
            </a:xfrm>
            <a:custGeom>
              <a:avLst/>
              <a:gdLst>
                <a:gd name="T0" fmla="*/ 389 w 407"/>
                <a:gd name="T1" fmla="*/ 408 h 408"/>
                <a:gd name="T2" fmla="*/ 18 w 407"/>
                <a:gd name="T3" fmla="*/ 408 h 408"/>
                <a:gd name="T4" fmla="*/ 18 w 407"/>
                <a:gd name="T5" fmla="*/ 408 h 408"/>
                <a:gd name="T6" fmla="*/ 11 w 407"/>
                <a:gd name="T7" fmla="*/ 406 h 408"/>
                <a:gd name="T8" fmla="*/ 6 w 407"/>
                <a:gd name="T9" fmla="*/ 403 h 408"/>
                <a:gd name="T10" fmla="*/ 2 w 407"/>
                <a:gd name="T11" fmla="*/ 396 h 408"/>
                <a:gd name="T12" fmla="*/ 0 w 407"/>
                <a:gd name="T13" fmla="*/ 390 h 408"/>
                <a:gd name="T14" fmla="*/ 0 w 407"/>
                <a:gd name="T15" fmla="*/ 18 h 408"/>
                <a:gd name="T16" fmla="*/ 0 w 407"/>
                <a:gd name="T17" fmla="*/ 18 h 408"/>
                <a:gd name="T18" fmla="*/ 2 w 407"/>
                <a:gd name="T19" fmla="*/ 11 h 408"/>
                <a:gd name="T20" fmla="*/ 6 w 407"/>
                <a:gd name="T21" fmla="*/ 6 h 408"/>
                <a:gd name="T22" fmla="*/ 11 w 407"/>
                <a:gd name="T23" fmla="*/ 2 h 408"/>
                <a:gd name="T24" fmla="*/ 18 w 407"/>
                <a:gd name="T25" fmla="*/ 0 h 408"/>
                <a:gd name="T26" fmla="*/ 389 w 407"/>
                <a:gd name="T27" fmla="*/ 0 h 408"/>
                <a:gd name="T28" fmla="*/ 389 w 407"/>
                <a:gd name="T29" fmla="*/ 0 h 408"/>
                <a:gd name="T30" fmla="*/ 397 w 407"/>
                <a:gd name="T31" fmla="*/ 2 h 408"/>
                <a:gd name="T32" fmla="*/ 402 w 407"/>
                <a:gd name="T33" fmla="*/ 6 h 408"/>
                <a:gd name="T34" fmla="*/ 406 w 407"/>
                <a:gd name="T35" fmla="*/ 11 h 408"/>
                <a:gd name="T36" fmla="*/ 407 w 407"/>
                <a:gd name="T37" fmla="*/ 18 h 408"/>
                <a:gd name="T38" fmla="*/ 407 w 407"/>
                <a:gd name="T39" fmla="*/ 390 h 408"/>
                <a:gd name="T40" fmla="*/ 407 w 407"/>
                <a:gd name="T41" fmla="*/ 390 h 408"/>
                <a:gd name="T42" fmla="*/ 406 w 407"/>
                <a:gd name="T43" fmla="*/ 396 h 408"/>
                <a:gd name="T44" fmla="*/ 402 w 407"/>
                <a:gd name="T45" fmla="*/ 403 h 408"/>
                <a:gd name="T46" fmla="*/ 397 w 407"/>
                <a:gd name="T47" fmla="*/ 406 h 408"/>
                <a:gd name="T48" fmla="*/ 389 w 407"/>
                <a:gd name="T49" fmla="*/ 408 h 408"/>
                <a:gd name="T50" fmla="*/ 389 w 407"/>
                <a:gd name="T51" fmla="*/ 408 h 408"/>
                <a:gd name="T52" fmla="*/ 36 w 407"/>
                <a:gd name="T53" fmla="*/ 372 h 408"/>
                <a:gd name="T54" fmla="*/ 371 w 407"/>
                <a:gd name="T55" fmla="*/ 372 h 408"/>
                <a:gd name="T56" fmla="*/ 371 w 407"/>
                <a:gd name="T57" fmla="*/ 35 h 408"/>
                <a:gd name="T58" fmla="*/ 36 w 407"/>
                <a:gd name="T59" fmla="*/ 35 h 408"/>
                <a:gd name="T60" fmla="*/ 36 w 407"/>
                <a:gd name="T61" fmla="*/ 3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7" h="408">
                  <a:moveTo>
                    <a:pt x="389" y="408"/>
                  </a:moveTo>
                  <a:lnTo>
                    <a:pt x="18" y="408"/>
                  </a:lnTo>
                  <a:lnTo>
                    <a:pt x="18" y="408"/>
                  </a:lnTo>
                  <a:lnTo>
                    <a:pt x="11" y="406"/>
                  </a:lnTo>
                  <a:lnTo>
                    <a:pt x="6" y="403"/>
                  </a:lnTo>
                  <a:lnTo>
                    <a:pt x="2" y="396"/>
                  </a:lnTo>
                  <a:lnTo>
                    <a:pt x="0" y="39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6" y="6"/>
                  </a:lnTo>
                  <a:lnTo>
                    <a:pt x="11" y="2"/>
                  </a:lnTo>
                  <a:lnTo>
                    <a:pt x="18" y="0"/>
                  </a:lnTo>
                  <a:lnTo>
                    <a:pt x="389" y="0"/>
                  </a:lnTo>
                  <a:lnTo>
                    <a:pt x="389" y="0"/>
                  </a:lnTo>
                  <a:lnTo>
                    <a:pt x="397" y="2"/>
                  </a:lnTo>
                  <a:lnTo>
                    <a:pt x="402" y="6"/>
                  </a:lnTo>
                  <a:lnTo>
                    <a:pt x="406" y="11"/>
                  </a:lnTo>
                  <a:lnTo>
                    <a:pt x="407" y="18"/>
                  </a:lnTo>
                  <a:lnTo>
                    <a:pt x="407" y="390"/>
                  </a:lnTo>
                  <a:lnTo>
                    <a:pt x="407" y="390"/>
                  </a:lnTo>
                  <a:lnTo>
                    <a:pt x="406" y="396"/>
                  </a:lnTo>
                  <a:lnTo>
                    <a:pt x="402" y="403"/>
                  </a:lnTo>
                  <a:lnTo>
                    <a:pt x="397" y="406"/>
                  </a:lnTo>
                  <a:lnTo>
                    <a:pt x="389" y="408"/>
                  </a:lnTo>
                  <a:lnTo>
                    <a:pt x="389" y="408"/>
                  </a:lnTo>
                  <a:close/>
                  <a:moveTo>
                    <a:pt x="36" y="372"/>
                  </a:moveTo>
                  <a:lnTo>
                    <a:pt x="371" y="372"/>
                  </a:lnTo>
                  <a:lnTo>
                    <a:pt x="371" y="35"/>
                  </a:lnTo>
                  <a:lnTo>
                    <a:pt x="36" y="35"/>
                  </a:lnTo>
                  <a:lnTo>
                    <a:pt x="36" y="3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184"/>
            <p:cNvSpPr>
              <a:spLocks/>
            </p:cNvSpPr>
            <p:nvPr/>
          </p:nvSpPr>
          <p:spPr bwMode="auto">
            <a:xfrm>
              <a:off x="8537576" y="6149976"/>
              <a:ext cx="131763" cy="166688"/>
            </a:xfrm>
            <a:custGeom>
              <a:avLst/>
              <a:gdLst>
                <a:gd name="T0" fmla="*/ 100 w 167"/>
                <a:gd name="T1" fmla="*/ 210 h 210"/>
                <a:gd name="T2" fmla="*/ 78 w 167"/>
                <a:gd name="T3" fmla="*/ 209 h 210"/>
                <a:gd name="T4" fmla="*/ 59 w 167"/>
                <a:gd name="T5" fmla="*/ 203 h 210"/>
                <a:gd name="T6" fmla="*/ 41 w 167"/>
                <a:gd name="T7" fmla="*/ 195 h 210"/>
                <a:gd name="T8" fmla="*/ 27 w 167"/>
                <a:gd name="T9" fmla="*/ 182 h 210"/>
                <a:gd name="T10" fmla="*/ 21 w 167"/>
                <a:gd name="T11" fmla="*/ 176 h 210"/>
                <a:gd name="T12" fmla="*/ 10 w 167"/>
                <a:gd name="T13" fmla="*/ 159 h 210"/>
                <a:gd name="T14" fmla="*/ 4 w 167"/>
                <a:gd name="T15" fmla="*/ 139 h 210"/>
                <a:gd name="T16" fmla="*/ 0 w 167"/>
                <a:gd name="T17" fmla="*/ 117 h 210"/>
                <a:gd name="T18" fmla="*/ 0 w 167"/>
                <a:gd name="T19" fmla="*/ 106 h 210"/>
                <a:gd name="T20" fmla="*/ 1 w 167"/>
                <a:gd name="T21" fmla="*/ 83 h 210"/>
                <a:gd name="T22" fmla="*/ 7 w 167"/>
                <a:gd name="T23" fmla="*/ 62 h 210"/>
                <a:gd name="T24" fmla="*/ 16 w 167"/>
                <a:gd name="T25" fmla="*/ 44 h 210"/>
                <a:gd name="T26" fmla="*/ 27 w 167"/>
                <a:gd name="T27" fmla="*/ 28 h 210"/>
                <a:gd name="T28" fmla="*/ 33 w 167"/>
                <a:gd name="T29" fmla="*/ 22 h 210"/>
                <a:gd name="T30" fmla="*/ 50 w 167"/>
                <a:gd name="T31" fmla="*/ 11 h 210"/>
                <a:gd name="T32" fmla="*/ 68 w 167"/>
                <a:gd name="T33" fmla="*/ 4 h 210"/>
                <a:gd name="T34" fmla="*/ 88 w 167"/>
                <a:gd name="T35" fmla="*/ 0 h 210"/>
                <a:gd name="T36" fmla="*/ 100 w 167"/>
                <a:gd name="T37" fmla="*/ 0 h 210"/>
                <a:gd name="T38" fmla="*/ 121 w 167"/>
                <a:gd name="T39" fmla="*/ 1 h 210"/>
                <a:gd name="T40" fmla="*/ 139 w 167"/>
                <a:gd name="T41" fmla="*/ 5 h 210"/>
                <a:gd name="T42" fmla="*/ 154 w 167"/>
                <a:gd name="T43" fmla="*/ 10 h 210"/>
                <a:gd name="T44" fmla="*/ 167 w 167"/>
                <a:gd name="T45" fmla="*/ 65 h 210"/>
                <a:gd name="T46" fmla="*/ 162 w 167"/>
                <a:gd name="T47" fmla="*/ 65 h 210"/>
                <a:gd name="T48" fmla="*/ 153 w 167"/>
                <a:gd name="T49" fmla="*/ 57 h 210"/>
                <a:gd name="T50" fmla="*/ 140 w 167"/>
                <a:gd name="T51" fmla="*/ 48 h 210"/>
                <a:gd name="T52" fmla="*/ 125 w 167"/>
                <a:gd name="T53" fmla="*/ 41 h 210"/>
                <a:gd name="T54" fmla="*/ 116 w 167"/>
                <a:gd name="T55" fmla="*/ 38 h 210"/>
                <a:gd name="T56" fmla="*/ 107 w 167"/>
                <a:gd name="T57" fmla="*/ 38 h 210"/>
                <a:gd name="T58" fmla="*/ 87 w 167"/>
                <a:gd name="T59" fmla="*/ 41 h 210"/>
                <a:gd name="T60" fmla="*/ 78 w 167"/>
                <a:gd name="T61" fmla="*/ 46 h 210"/>
                <a:gd name="T62" fmla="*/ 70 w 167"/>
                <a:gd name="T63" fmla="*/ 53 h 210"/>
                <a:gd name="T64" fmla="*/ 58 w 167"/>
                <a:gd name="T65" fmla="*/ 74 h 210"/>
                <a:gd name="T66" fmla="*/ 54 w 167"/>
                <a:gd name="T67" fmla="*/ 89 h 210"/>
                <a:gd name="T68" fmla="*/ 52 w 167"/>
                <a:gd name="T69" fmla="*/ 106 h 210"/>
                <a:gd name="T70" fmla="*/ 55 w 167"/>
                <a:gd name="T71" fmla="*/ 130 h 210"/>
                <a:gd name="T72" fmla="*/ 58 w 167"/>
                <a:gd name="T73" fmla="*/ 138 h 210"/>
                <a:gd name="T74" fmla="*/ 70 w 167"/>
                <a:gd name="T75" fmla="*/ 158 h 210"/>
                <a:gd name="T76" fmla="*/ 79 w 167"/>
                <a:gd name="T77" fmla="*/ 164 h 210"/>
                <a:gd name="T78" fmla="*/ 88 w 167"/>
                <a:gd name="T79" fmla="*/ 168 h 210"/>
                <a:gd name="T80" fmla="*/ 107 w 167"/>
                <a:gd name="T81" fmla="*/ 172 h 210"/>
                <a:gd name="T82" fmla="*/ 117 w 167"/>
                <a:gd name="T83" fmla="*/ 171 h 210"/>
                <a:gd name="T84" fmla="*/ 126 w 167"/>
                <a:gd name="T85" fmla="*/ 169 h 210"/>
                <a:gd name="T86" fmla="*/ 142 w 167"/>
                <a:gd name="T87" fmla="*/ 162 h 210"/>
                <a:gd name="T88" fmla="*/ 154 w 167"/>
                <a:gd name="T89" fmla="*/ 153 h 210"/>
                <a:gd name="T90" fmla="*/ 163 w 167"/>
                <a:gd name="T91" fmla="*/ 145 h 210"/>
                <a:gd name="T92" fmla="*/ 167 w 167"/>
                <a:gd name="T93" fmla="*/ 192 h 210"/>
                <a:gd name="T94" fmla="*/ 154 w 167"/>
                <a:gd name="T95" fmla="*/ 199 h 210"/>
                <a:gd name="T96" fmla="*/ 139 w 167"/>
                <a:gd name="T97" fmla="*/ 204 h 210"/>
                <a:gd name="T98" fmla="*/ 121 w 167"/>
                <a:gd name="T99" fmla="*/ 209 h 210"/>
                <a:gd name="T100" fmla="*/ 112 w 167"/>
                <a:gd name="T101" fmla="*/ 210 h 210"/>
                <a:gd name="T102" fmla="*/ 100 w 167"/>
                <a:gd name="T10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10">
                  <a:moveTo>
                    <a:pt x="100" y="210"/>
                  </a:moveTo>
                  <a:lnTo>
                    <a:pt x="100" y="210"/>
                  </a:lnTo>
                  <a:lnTo>
                    <a:pt x="88" y="210"/>
                  </a:lnTo>
                  <a:lnTo>
                    <a:pt x="78" y="209"/>
                  </a:lnTo>
                  <a:lnTo>
                    <a:pt x="68" y="206"/>
                  </a:lnTo>
                  <a:lnTo>
                    <a:pt x="59" y="203"/>
                  </a:lnTo>
                  <a:lnTo>
                    <a:pt x="50" y="199"/>
                  </a:lnTo>
                  <a:lnTo>
                    <a:pt x="41" y="195"/>
                  </a:lnTo>
                  <a:lnTo>
                    <a:pt x="33" y="189"/>
                  </a:lnTo>
                  <a:lnTo>
                    <a:pt x="27" y="182"/>
                  </a:lnTo>
                  <a:lnTo>
                    <a:pt x="27" y="182"/>
                  </a:lnTo>
                  <a:lnTo>
                    <a:pt x="21" y="176"/>
                  </a:lnTo>
                  <a:lnTo>
                    <a:pt x="16" y="167"/>
                  </a:lnTo>
                  <a:lnTo>
                    <a:pt x="10" y="159"/>
                  </a:lnTo>
                  <a:lnTo>
                    <a:pt x="7" y="149"/>
                  </a:lnTo>
                  <a:lnTo>
                    <a:pt x="4" y="139"/>
                  </a:lnTo>
                  <a:lnTo>
                    <a:pt x="1" y="129"/>
                  </a:lnTo>
                  <a:lnTo>
                    <a:pt x="0" y="117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93"/>
                  </a:lnTo>
                  <a:lnTo>
                    <a:pt x="1" y="83"/>
                  </a:lnTo>
                  <a:lnTo>
                    <a:pt x="4" y="71"/>
                  </a:lnTo>
                  <a:lnTo>
                    <a:pt x="7" y="62"/>
                  </a:lnTo>
                  <a:lnTo>
                    <a:pt x="10" y="52"/>
                  </a:lnTo>
                  <a:lnTo>
                    <a:pt x="16" y="44"/>
                  </a:lnTo>
                  <a:lnTo>
                    <a:pt x="21" y="36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33" y="22"/>
                  </a:lnTo>
                  <a:lnTo>
                    <a:pt x="41" y="16"/>
                  </a:lnTo>
                  <a:lnTo>
                    <a:pt x="50" y="11"/>
                  </a:lnTo>
                  <a:lnTo>
                    <a:pt x="59" y="8"/>
                  </a:lnTo>
                  <a:lnTo>
                    <a:pt x="68" y="4"/>
                  </a:lnTo>
                  <a:lnTo>
                    <a:pt x="78" y="1"/>
                  </a:lnTo>
                  <a:lnTo>
                    <a:pt x="88" y="0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21" y="1"/>
                  </a:lnTo>
                  <a:lnTo>
                    <a:pt x="121" y="1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54" y="10"/>
                  </a:lnTo>
                  <a:lnTo>
                    <a:pt x="154" y="10"/>
                  </a:lnTo>
                  <a:lnTo>
                    <a:pt x="167" y="16"/>
                  </a:lnTo>
                  <a:lnTo>
                    <a:pt x="167" y="65"/>
                  </a:lnTo>
                  <a:lnTo>
                    <a:pt x="162" y="65"/>
                  </a:lnTo>
                  <a:lnTo>
                    <a:pt x="162" y="6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33" y="44"/>
                  </a:lnTo>
                  <a:lnTo>
                    <a:pt x="125" y="41"/>
                  </a:lnTo>
                  <a:lnTo>
                    <a:pt x="125" y="41"/>
                  </a:lnTo>
                  <a:lnTo>
                    <a:pt x="116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97" y="38"/>
                  </a:lnTo>
                  <a:lnTo>
                    <a:pt x="87" y="41"/>
                  </a:lnTo>
                  <a:lnTo>
                    <a:pt x="87" y="41"/>
                  </a:lnTo>
                  <a:lnTo>
                    <a:pt x="78" y="46"/>
                  </a:lnTo>
                  <a:lnTo>
                    <a:pt x="70" y="53"/>
                  </a:lnTo>
                  <a:lnTo>
                    <a:pt x="70" y="53"/>
                  </a:lnTo>
                  <a:lnTo>
                    <a:pt x="63" y="62"/>
                  </a:lnTo>
                  <a:lnTo>
                    <a:pt x="58" y="74"/>
                  </a:lnTo>
                  <a:lnTo>
                    <a:pt x="58" y="74"/>
                  </a:lnTo>
                  <a:lnTo>
                    <a:pt x="54" y="89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4" y="122"/>
                  </a:lnTo>
                  <a:lnTo>
                    <a:pt x="55" y="130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63" y="149"/>
                  </a:lnTo>
                  <a:lnTo>
                    <a:pt x="70" y="158"/>
                  </a:lnTo>
                  <a:lnTo>
                    <a:pt x="70" y="158"/>
                  </a:lnTo>
                  <a:lnTo>
                    <a:pt x="79" y="164"/>
                  </a:lnTo>
                  <a:lnTo>
                    <a:pt x="88" y="168"/>
                  </a:lnTo>
                  <a:lnTo>
                    <a:pt x="88" y="168"/>
                  </a:lnTo>
                  <a:lnTo>
                    <a:pt x="98" y="171"/>
                  </a:lnTo>
                  <a:lnTo>
                    <a:pt x="107" y="172"/>
                  </a:lnTo>
                  <a:lnTo>
                    <a:pt x="107" y="172"/>
                  </a:lnTo>
                  <a:lnTo>
                    <a:pt x="117" y="171"/>
                  </a:lnTo>
                  <a:lnTo>
                    <a:pt x="126" y="169"/>
                  </a:lnTo>
                  <a:lnTo>
                    <a:pt x="126" y="169"/>
                  </a:lnTo>
                  <a:lnTo>
                    <a:pt x="135" y="166"/>
                  </a:lnTo>
                  <a:lnTo>
                    <a:pt x="142" y="162"/>
                  </a:lnTo>
                  <a:lnTo>
                    <a:pt x="142" y="162"/>
                  </a:lnTo>
                  <a:lnTo>
                    <a:pt x="154" y="153"/>
                  </a:lnTo>
                  <a:lnTo>
                    <a:pt x="154" y="153"/>
                  </a:lnTo>
                  <a:lnTo>
                    <a:pt x="163" y="145"/>
                  </a:lnTo>
                  <a:lnTo>
                    <a:pt x="167" y="145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54" y="199"/>
                  </a:lnTo>
                  <a:lnTo>
                    <a:pt x="154" y="199"/>
                  </a:lnTo>
                  <a:lnTo>
                    <a:pt x="139" y="204"/>
                  </a:lnTo>
                  <a:lnTo>
                    <a:pt x="139" y="204"/>
                  </a:lnTo>
                  <a:lnTo>
                    <a:pt x="121" y="209"/>
                  </a:lnTo>
                  <a:lnTo>
                    <a:pt x="121" y="209"/>
                  </a:lnTo>
                  <a:lnTo>
                    <a:pt x="112" y="210"/>
                  </a:lnTo>
                  <a:lnTo>
                    <a:pt x="100" y="210"/>
                  </a:lnTo>
                  <a:lnTo>
                    <a:pt x="100" y="2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Rectangle 185"/>
            <p:cNvSpPr>
              <a:spLocks noChangeArrowheads="1"/>
            </p:cNvSpPr>
            <p:nvPr/>
          </p:nvSpPr>
          <p:spPr bwMode="auto">
            <a:xfrm>
              <a:off x="8308976" y="5791201"/>
              <a:ext cx="295275" cy="2952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186"/>
            <p:cNvSpPr>
              <a:spLocks noEditPoints="1"/>
            </p:cNvSpPr>
            <p:nvPr/>
          </p:nvSpPr>
          <p:spPr bwMode="auto">
            <a:xfrm>
              <a:off x="8294688" y="5776913"/>
              <a:ext cx="323850" cy="323850"/>
            </a:xfrm>
            <a:custGeom>
              <a:avLst/>
              <a:gdLst>
                <a:gd name="T0" fmla="*/ 390 w 408"/>
                <a:gd name="T1" fmla="*/ 406 h 406"/>
                <a:gd name="T2" fmla="*/ 18 w 408"/>
                <a:gd name="T3" fmla="*/ 406 h 406"/>
                <a:gd name="T4" fmla="*/ 18 w 408"/>
                <a:gd name="T5" fmla="*/ 406 h 406"/>
                <a:gd name="T6" fmla="*/ 12 w 408"/>
                <a:gd name="T7" fmla="*/ 405 h 406"/>
                <a:gd name="T8" fmla="*/ 5 w 408"/>
                <a:gd name="T9" fmla="*/ 401 h 406"/>
                <a:gd name="T10" fmla="*/ 2 w 408"/>
                <a:gd name="T11" fmla="*/ 396 h 406"/>
                <a:gd name="T12" fmla="*/ 0 w 408"/>
                <a:gd name="T13" fmla="*/ 389 h 406"/>
                <a:gd name="T14" fmla="*/ 0 w 408"/>
                <a:gd name="T15" fmla="*/ 18 h 406"/>
                <a:gd name="T16" fmla="*/ 0 w 408"/>
                <a:gd name="T17" fmla="*/ 18 h 406"/>
                <a:gd name="T18" fmla="*/ 2 w 408"/>
                <a:gd name="T19" fmla="*/ 11 h 406"/>
                <a:gd name="T20" fmla="*/ 5 w 408"/>
                <a:gd name="T21" fmla="*/ 5 h 406"/>
                <a:gd name="T22" fmla="*/ 12 w 408"/>
                <a:gd name="T23" fmla="*/ 1 h 406"/>
                <a:gd name="T24" fmla="*/ 18 w 408"/>
                <a:gd name="T25" fmla="*/ 0 h 406"/>
                <a:gd name="T26" fmla="*/ 390 w 408"/>
                <a:gd name="T27" fmla="*/ 0 h 406"/>
                <a:gd name="T28" fmla="*/ 390 w 408"/>
                <a:gd name="T29" fmla="*/ 0 h 406"/>
                <a:gd name="T30" fmla="*/ 397 w 408"/>
                <a:gd name="T31" fmla="*/ 1 h 406"/>
                <a:gd name="T32" fmla="*/ 402 w 408"/>
                <a:gd name="T33" fmla="*/ 5 h 406"/>
                <a:gd name="T34" fmla="*/ 406 w 408"/>
                <a:gd name="T35" fmla="*/ 11 h 406"/>
                <a:gd name="T36" fmla="*/ 408 w 408"/>
                <a:gd name="T37" fmla="*/ 18 h 406"/>
                <a:gd name="T38" fmla="*/ 408 w 408"/>
                <a:gd name="T39" fmla="*/ 389 h 406"/>
                <a:gd name="T40" fmla="*/ 408 w 408"/>
                <a:gd name="T41" fmla="*/ 389 h 406"/>
                <a:gd name="T42" fmla="*/ 406 w 408"/>
                <a:gd name="T43" fmla="*/ 396 h 406"/>
                <a:gd name="T44" fmla="*/ 402 w 408"/>
                <a:gd name="T45" fmla="*/ 401 h 406"/>
                <a:gd name="T46" fmla="*/ 397 w 408"/>
                <a:gd name="T47" fmla="*/ 405 h 406"/>
                <a:gd name="T48" fmla="*/ 390 w 408"/>
                <a:gd name="T49" fmla="*/ 406 h 406"/>
                <a:gd name="T50" fmla="*/ 390 w 408"/>
                <a:gd name="T51" fmla="*/ 406 h 406"/>
                <a:gd name="T52" fmla="*/ 36 w 408"/>
                <a:gd name="T53" fmla="*/ 371 h 406"/>
                <a:gd name="T54" fmla="*/ 372 w 408"/>
                <a:gd name="T55" fmla="*/ 371 h 406"/>
                <a:gd name="T56" fmla="*/ 372 w 408"/>
                <a:gd name="T57" fmla="*/ 35 h 406"/>
                <a:gd name="T58" fmla="*/ 36 w 408"/>
                <a:gd name="T59" fmla="*/ 35 h 406"/>
                <a:gd name="T60" fmla="*/ 36 w 408"/>
                <a:gd name="T61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8" h="406">
                  <a:moveTo>
                    <a:pt x="390" y="406"/>
                  </a:moveTo>
                  <a:lnTo>
                    <a:pt x="18" y="406"/>
                  </a:lnTo>
                  <a:lnTo>
                    <a:pt x="18" y="406"/>
                  </a:lnTo>
                  <a:lnTo>
                    <a:pt x="12" y="405"/>
                  </a:lnTo>
                  <a:lnTo>
                    <a:pt x="5" y="401"/>
                  </a:lnTo>
                  <a:lnTo>
                    <a:pt x="2" y="396"/>
                  </a:lnTo>
                  <a:lnTo>
                    <a:pt x="0" y="38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1"/>
                  </a:lnTo>
                  <a:lnTo>
                    <a:pt x="5" y="5"/>
                  </a:lnTo>
                  <a:lnTo>
                    <a:pt x="12" y="1"/>
                  </a:lnTo>
                  <a:lnTo>
                    <a:pt x="18" y="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7" y="1"/>
                  </a:lnTo>
                  <a:lnTo>
                    <a:pt x="402" y="5"/>
                  </a:lnTo>
                  <a:lnTo>
                    <a:pt x="406" y="11"/>
                  </a:lnTo>
                  <a:lnTo>
                    <a:pt x="408" y="18"/>
                  </a:lnTo>
                  <a:lnTo>
                    <a:pt x="408" y="389"/>
                  </a:lnTo>
                  <a:lnTo>
                    <a:pt x="408" y="389"/>
                  </a:lnTo>
                  <a:lnTo>
                    <a:pt x="406" y="396"/>
                  </a:lnTo>
                  <a:lnTo>
                    <a:pt x="402" y="401"/>
                  </a:lnTo>
                  <a:lnTo>
                    <a:pt x="397" y="405"/>
                  </a:lnTo>
                  <a:lnTo>
                    <a:pt x="390" y="406"/>
                  </a:lnTo>
                  <a:lnTo>
                    <a:pt x="390" y="406"/>
                  </a:lnTo>
                  <a:close/>
                  <a:moveTo>
                    <a:pt x="36" y="371"/>
                  </a:moveTo>
                  <a:lnTo>
                    <a:pt x="372" y="371"/>
                  </a:lnTo>
                  <a:lnTo>
                    <a:pt x="372" y="35"/>
                  </a:lnTo>
                  <a:lnTo>
                    <a:pt x="36" y="35"/>
                  </a:lnTo>
                  <a:lnTo>
                    <a:pt x="36" y="3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187"/>
            <p:cNvSpPr>
              <a:spLocks noEditPoints="1"/>
            </p:cNvSpPr>
            <p:nvPr/>
          </p:nvSpPr>
          <p:spPr bwMode="auto">
            <a:xfrm>
              <a:off x="8380413" y="5857876"/>
              <a:ext cx="150813" cy="160338"/>
            </a:xfrm>
            <a:custGeom>
              <a:avLst/>
              <a:gdLst>
                <a:gd name="T0" fmla="*/ 0 w 191"/>
                <a:gd name="T1" fmla="*/ 201 h 201"/>
                <a:gd name="T2" fmla="*/ 67 w 191"/>
                <a:gd name="T3" fmla="*/ 0 h 201"/>
                <a:gd name="T4" fmla="*/ 123 w 191"/>
                <a:gd name="T5" fmla="*/ 0 h 201"/>
                <a:gd name="T6" fmla="*/ 191 w 191"/>
                <a:gd name="T7" fmla="*/ 201 h 201"/>
                <a:gd name="T8" fmla="*/ 139 w 191"/>
                <a:gd name="T9" fmla="*/ 201 h 201"/>
                <a:gd name="T10" fmla="*/ 126 w 191"/>
                <a:gd name="T11" fmla="*/ 160 h 201"/>
                <a:gd name="T12" fmla="*/ 62 w 191"/>
                <a:gd name="T13" fmla="*/ 160 h 201"/>
                <a:gd name="T14" fmla="*/ 51 w 191"/>
                <a:gd name="T15" fmla="*/ 201 h 201"/>
                <a:gd name="T16" fmla="*/ 0 w 191"/>
                <a:gd name="T17" fmla="*/ 201 h 201"/>
                <a:gd name="T18" fmla="*/ 116 w 191"/>
                <a:gd name="T19" fmla="*/ 123 h 201"/>
                <a:gd name="T20" fmla="*/ 94 w 191"/>
                <a:gd name="T21" fmla="*/ 57 h 201"/>
                <a:gd name="T22" fmla="*/ 74 w 191"/>
                <a:gd name="T23" fmla="*/ 123 h 201"/>
                <a:gd name="T24" fmla="*/ 116 w 191"/>
                <a:gd name="T25" fmla="*/ 12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201">
                  <a:moveTo>
                    <a:pt x="0" y="201"/>
                  </a:moveTo>
                  <a:lnTo>
                    <a:pt x="67" y="0"/>
                  </a:lnTo>
                  <a:lnTo>
                    <a:pt x="123" y="0"/>
                  </a:lnTo>
                  <a:lnTo>
                    <a:pt x="191" y="201"/>
                  </a:lnTo>
                  <a:lnTo>
                    <a:pt x="139" y="201"/>
                  </a:lnTo>
                  <a:lnTo>
                    <a:pt x="126" y="160"/>
                  </a:lnTo>
                  <a:lnTo>
                    <a:pt x="62" y="160"/>
                  </a:lnTo>
                  <a:lnTo>
                    <a:pt x="51" y="201"/>
                  </a:lnTo>
                  <a:lnTo>
                    <a:pt x="0" y="201"/>
                  </a:lnTo>
                  <a:close/>
                  <a:moveTo>
                    <a:pt x="116" y="123"/>
                  </a:moveTo>
                  <a:lnTo>
                    <a:pt x="94" y="57"/>
                  </a:lnTo>
                  <a:lnTo>
                    <a:pt x="74" y="123"/>
                  </a:lnTo>
                  <a:lnTo>
                    <a:pt x="116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5517447" y="4659564"/>
            <a:ext cx="330381" cy="527583"/>
            <a:chOff x="5273281" y="5632431"/>
            <a:chExt cx="452438" cy="657226"/>
          </a:xfrm>
        </p:grpSpPr>
        <p:sp>
          <p:nvSpPr>
            <p:cNvPr id="63" name="Freeform 127"/>
            <p:cNvSpPr>
              <a:spLocks/>
            </p:cNvSpPr>
            <p:nvPr/>
          </p:nvSpPr>
          <p:spPr bwMode="auto">
            <a:xfrm>
              <a:off x="5287572" y="5645130"/>
              <a:ext cx="425451" cy="600075"/>
            </a:xfrm>
            <a:custGeom>
              <a:avLst/>
              <a:gdLst>
                <a:gd name="T0" fmla="*/ 129 w 804"/>
                <a:gd name="T1" fmla="*/ 0 h 1136"/>
                <a:gd name="T2" fmla="*/ 129 w 804"/>
                <a:gd name="T3" fmla="*/ 0 h 1136"/>
                <a:gd name="T4" fmla="*/ 116 w 804"/>
                <a:gd name="T5" fmla="*/ 0 h 1136"/>
                <a:gd name="T6" fmla="*/ 104 w 804"/>
                <a:gd name="T7" fmla="*/ 3 h 1136"/>
                <a:gd name="T8" fmla="*/ 93 w 804"/>
                <a:gd name="T9" fmla="*/ 5 h 1136"/>
                <a:gd name="T10" fmla="*/ 81 w 804"/>
                <a:gd name="T11" fmla="*/ 10 h 1136"/>
                <a:gd name="T12" fmla="*/ 70 w 804"/>
                <a:gd name="T13" fmla="*/ 15 h 1136"/>
                <a:gd name="T14" fmla="*/ 59 w 804"/>
                <a:gd name="T15" fmla="*/ 21 h 1136"/>
                <a:gd name="T16" fmla="*/ 50 w 804"/>
                <a:gd name="T17" fmla="*/ 28 h 1136"/>
                <a:gd name="T18" fmla="*/ 40 w 804"/>
                <a:gd name="T19" fmla="*/ 35 h 1136"/>
                <a:gd name="T20" fmla="*/ 32 w 804"/>
                <a:gd name="T21" fmla="*/ 43 h 1136"/>
                <a:gd name="T22" fmla="*/ 25 w 804"/>
                <a:gd name="T23" fmla="*/ 53 h 1136"/>
                <a:gd name="T24" fmla="*/ 18 w 804"/>
                <a:gd name="T25" fmla="*/ 63 h 1136"/>
                <a:gd name="T26" fmla="*/ 12 w 804"/>
                <a:gd name="T27" fmla="*/ 73 h 1136"/>
                <a:gd name="T28" fmla="*/ 7 w 804"/>
                <a:gd name="T29" fmla="*/ 85 h 1136"/>
                <a:gd name="T30" fmla="*/ 4 w 804"/>
                <a:gd name="T31" fmla="*/ 97 h 1136"/>
                <a:gd name="T32" fmla="*/ 1 w 804"/>
                <a:gd name="T33" fmla="*/ 109 h 1136"/>
                <a:gd name="T34" fmla="*/ 0 w 804"/>
                <a:gd name="T35" fmla="*/ 120 h 1136"/>
                <a:gd name="T36" fmla="*/ 0 w 804"/>
                <a:gd name="T37" fmla="*/ 966 h 1136"/>
                <a:gd name="T38" fmla="*/ 0 w 804"/>
                <a:gd name="T39" fmla="*/ 966 h 1136"/>
                <a:gd name="T40" fmla="*/ 0 w 804"/>
                <a:gd name="T41" fmla="*/ 988 h 1136"/>
                <a:gd name="T42" fmla="*/ 2 w 804"/>
                <a:gd name="T43" fmla="*/ 1009 h 1136"/>
                <a:gd name="T44" fmla="*/ 7 w 804"/>
                <a:gd name="T45" fmla="*/ 1028 h 1136"/>
                <a:gd name="T46" fmla="*/ 12 w 804"/>
                <a:gd name="T47" fmla="*/ 1045 h 1136"/>
                <a:gd name="T48" fmla="*/ 19 w 804"/>
                <a:gd name="T49" fmla="*/ 1061 h 1136"/>
                <a:gd name="T50" fmla="*/ 28 w 804"/>
                <a:gd name="T51" fmla="*/ 1075 h 1136"/>
                <a:gd name="T52" fmla="*/ 38 w 804"/>
                <a:gd name="T53" fmla="*/ 1087 h 1136"/>
                <a:gd name="T54" fmla="*/ 49 w 804"/>
                <a:gd name="T55" fmla="*/ 1098 h 1136"/>
                <a:gd name="T56" fmla="*/ 62 w 804"/>
                <a:gd name="T57" fmla="*/ 1107 h 1136"/>
                <a:gd name="T58" fmla="*/ 75 w 804"/>
                <a:gd name="T59" fmla="*/ 1115 h 1136"/>
                <a:gd name="T60" fmla="*/ 90 w 804"/>
                <a:gd name="T61" fmla="*/ 1121 h 1136"/>
                <a:gd name="T62" fmla="*/ 106 w 804"/>
                <a:gd name="T63" fmla="*/ 1127 h 1136"/>
                <a:gd name="T64" fmla="*/ 122 w 804"/>
                <a:gd name="T65" fmla="*/ 1131 h 1136"/>
                <a:gd name="T66" fmla="*/ 140 w 804"/>
                <a:gd name="T67" fmla="*/ 1134 h 1136"/>
                <a:gd name="T68" fmla="*/ 159 w 804"/>
                <a:gd name="T69" fmla="*/ 1136 h 1136"/>
                <a:gd name="T70" fmla="*/ 179 w 804"/>
                <a:gd name="T71" fmla="*/ 1136 h 1136"/>
                <a:gd name="T72" fmla="*/ 804 w 804"/>
                <a:gd name="T73" fmla="*/ 1136 h 1136"/>
                <a:gd name="T74" fmla="*/ 804 w 804"/>
                <a:gd name="T75" fmla="*/ 1066 h 1136"/>
                <a:gd name="T76" fmla="*/ 804 w 804"/>
                <a:gd name="T77" fmla="*/ 996 h 1136"/>
                <a:gd name="T78" fmla="*/ 804 w 804"/>
                <a:gd name="T79" fmla="*/ 0 h 1136"/>
                <a:gd name="T80" fmla="*/ 129 w 804"/>
                <a:gd name="T81" fmla="*/ 0 h 1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4" h="1136">
                  <a:moveTo>
                    <a:pt x="129" y="0"/>
                  </a:moveTo>
                  <a:lnTo>
                    <a:pt x="129" y="0"/>
                  </a:lnTo>
                  <a:lnTo>
                    <a:pt x="116" y="0"/>
                  </a:lnTo>
                  <a:lnTo>
                    <a:pt x="104" y="3"/>
                  </a:lnTo>
                  <a:lnTo>
                    <a:pt x="93" y="5"/>
                  </a:lnTo>
                  <a:lnTo>
                    <a:pt x="81" y="10"/>
                  </a:lnTo>
                  <a:lnTo>
                    <a:pt x="70" y="15"/>
                  </a:lnTo>
                  <a:lnTo>
                    <a:pt x="59" y="21"/>
                  </a:lnTo>
                  <a:lnTo>
                    <a:pt x="50" y="28"/>
                  </a:lnTo>
                  <a:lnTo>
                    <a:pt x="40" y="35"/>
                  </a:lnTo>
                  <a:lnTo>
                    <a:pt x="32" y="43"/>
                  </a:lnTo>
                  <a:lnTo>
                    <a:pt x="25" y="53"/>
                  </a:lnTo>
                  <a:lnTo>
                    <a:pt x="18" y="63"/>
                  </a:lnTo>
                  <a:lnTo>
                    <a:pt x="12" y="73"/>
                  </a:lnTo>
                  <a:lnTo>
                    <a:pt x="7" y="85"/>
                  </a:lnTo>
                  <a:lnTo>
                    <a:pt x="4" y="97"/>
                  </a:lnTo>
                  <a:lnTo>
                    <a:pt x="1" y="109"/>
                  </a:lnTo>
                  <a:lnTo>
                    <a:pt x="0" y="120"/>
                  </a:lnTo>
                  <a:lnTo>
                    <a:pt x="0" y="966"/>
                  </a:lnTo>
                  <a:lnTo>
                    <a:pt x="0" y="966"/>
                  </a:lnTo>
                  <a:lnTo>
                    <a:pt x="0" y="988"/>
                  </a:lnTo>
                  <a:lnTo>
                    <a:pt x="2" y="1009"/>
                  </a:lnTo>
                  <a:lnTo>
                    <a:pt x="7" y="1028"/>
                  </a:lnTo>
                  <a:lnTo>
                    <a:pt x="12" y="1045"/>
                  </a:lnTo>
                  <a:lnTo>
                    <a:pt x="19" y="1061"/>
                  </a:lnTo>
                  <a:lnTo>
                    <a:pt x="28" y="1075"/>
                  </a:lnTo>
                  <a:lnTo>
                    <a:pt x="38" y="1087"/>
                  </a:lnTo>
                  <a:lnTo>
                    <a:pt x="49" y="1098"/>
                  </a:lnTo>
                  <a:lnTo>
                    <a:pt x="62" y="1107"/>
                  </a:lnTo>
                  <a:lnTo>
                    <a:pt x="75" y="1115"/>
                  </a:lnTo>
                  <a:lnTo>
                    <a:pt x="90" y="1121"/>
                  </a:lnTo>
                  <a:lnTo>
                    <a:pt x="106" y="1127"/>
                  </a:lnTo>
                  <a:lnTo>
                    <a:pt x="122" y="1131"/>
                  </a:lnTo>
                  <a:lnTo>
                    <a:pt x="140" y="1134"/>
                  </a:lnTo>
                  <a:lnTo>
                    <a:pt x="159" y="1136"/>
                  </a:lnTo>
                  <a:lnTo>
                    <a:pt x="179" y="1136"/>
                  </a:lnTo>
                  <a:lnTo>
                    <a:pt x="804" y="1136"/>
                  </a:lnTo>
                  <a:lnTo>
                    <a:pt x="804" y="1066"/>
                  </a:lnTo>
                  <a:lnTo>
                    <a:pt x="804" y="996"/>
                  </a:lnTo>
                  <a:lnTo>
                    <a:pt x="804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C4D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128"/>
            <p:cNvSpPr>
              <a:spLocks noEditPoints="1"/>
            </p:cNvSpPr>
            <p:nvPr/>
          </p:nvSpPr>
          <p:spPr bwMode="auto">
            <a:xfrm>
              <a:off x="5273281" y="5632431"/>
              <a:ext cx="452438" cy="627063"/>
            </a:xfrm>
            <a:custGeom>
              <a:avLst/>
              <a:gdLst>
                <a:gd name="T0" fmla="*/ 205 w 855"/>
                <a:gd name="T1" fmla="*/ 1185 h 1185"/>
                <a:gd name="T2" fmla="*/ 180 w 855"/>
                <a:gd name="T3" fmla="*/ 1185 h 1185"/>
                <a:gd name="T4" fmla="*/ 136 w 855"/>
                <a:gd name="T5" fmla="*/ 1179 h 1185"/>
                <a:gd name="T6" fmla="*/ 98 w 855"/>
                <a:gd name="T7" fmla="*/ 1166 h 1185"/>
                <a:gd name="T8" fmla="*/ 66 w 855"/>
                <a:gd name="T9" fmla="*/ 1147 h 1185"/>
                <a:gd name="T10" fmla="*/ 40 w 855"/>
                <a:gd name="T11" fmla="*/ 1123 h 1185"/>
                <a:gd name="T12" fmla="*/ 21 w 855"/>
                <a:gd name="T13" fmla="*/ 1092 h 1185"/>
                <a:gd name="T14" fmla="*/ 8 w 855"/>
                <a:gd name="T15" fmla="*/ 1055 h 1185"/>
                <a:gd name="T16" fmla="*/ 1 w 855"/>
                <a:gd name="T17" fmla="*/ 1014 h 1185"/>
                <a:gd name="T18" fmla="*/ 0 w 855"/>
                <a:gd name="T19" fmla="*/ 144 h 1185"/>
                <a:gd name="T20" fmla="*/ 1 w 855"/>
                <a:gd name="T21" fmla="*/ 143 h 1185"/>
                <a:gd name="T22" fmla="*/ 2 w 855"/>
                <a:gd name="T23" fmla="*/ 128 h 1185"/>
                <a:gd name="T24" fmla="*/ 11 w 855"/>
                <a:gd name="T25" fmla="*/ 99 h 1185"/>
                <a:gd name="T26" fmla="*/ 22 w 855"/>
                <a:gd name="T27" fmla="*/ 74 h 1185"/>
                <a:gd name="T28" fmla="*/ 40 w 855"/>
                <a:gd name="T29" fmla="*/ 51 h 1185"/>
                <a:gd name="T30" fmla="*/ 60 w 855"/>
                <a:gd name="T31" fmla="*/ 32 h 1185"/>
                <a:gd name="T32" fmla="*/ 84 w 855"/>
                <a:gd name="T33" fmla="*/ 16 h 1185"/>
                <a:gd name="T34" fmla="*/ 111 w 855"/>
                <a:gd name="T35" fmla="*/ 5 h 1185"/>
                <a:gd name="T36" fmla="*/ 140 w 855"/>
                <a:gd name="T37" fmla="*/ 0 h 1185"/>
                <a:gd name="T38" fmla="*/ 830 w 855"/>
                <a:gd name="T39" fmla="*/ 0 h 1185"/>
                <a:gd name="T40" fmla="*/ 834 w 855"/>
                <a:gd name="T41" fmla="*/ 0 h 1185"/>
                <a:gd name="T42" fmla="*/ 844 w 855"/>
                <a:gd name="T43" fmla="*/ 3 h 1185"/>
                <a:gd name="T44" fmla="*/ 850 w 855"/>
                <a:gd name="T45" fmla="*/ 10 h 1185"/>
                <a:gd name="T46" fmla="*/ 855 w 855"/>
                <a:gd name="T47" fmla="*/ 19 h 1185"/>
                <a:gd name="T48" fmla="*/ 855 w 855"/>
                <a:gd name="T49" fmla="*/ 1160 h 1185"/>
                <a:gd name="T50" fmla="*/ 855 w 855"/>
                <a:gd name="T51" fmla="*/ 1166 h 1185"/>
                <a:gd name="T52" fmla="*/ 850 w 855"/>
                <a:gd name="T53" fmla="*/ 1174 h 1185"/>
                <a:gd name="T54" fmla="*/ 844 w 855"/>
                <a:gd name="T55" fmla="*/ 1181 h 1185"/>
                <a:gd name="T56" fmla="*/ 834 w 855"/>
                <a:gd name="T57" fmla="*/ 1185 h 1185"/>
                <a:gd name="T58" fmla="*/ 830 w 855"/>
                <a:gd name="T59" fmla="*/ 1185 h 1185"/>
                <a:gd name="T60" fmla="*/ 51 w 855"/>
                <a:gd name="T61" fmla="*/ 990 h 1185"/>
                <a:gd name="T62" fmla="*/ 51 w 855"/>
                <a:gd name="T63" fmla="*/ 1008 h 1185"/>
                <a:gd name="T64" fmla="*/ 56 w 855"/>
                <a:gd name="T65" fmla="*/ 1040 h 1185"/>
                <a:gd name="T66" fmla="*/ 65 w 855"/>
                <a:gd name="T67" fmla="*/ 1067 h 1185"/>
                <a:gd name="T68" fmla="*/ 79 w 855"/>
                <a:gd name="T69" fmla="*/ 1091 h 1185"/>
                <a:gd name="T70" fmla="*/ 98 w 855"/>
                <a:gd name="T71" fmla="*/ 1109 h 1185"/>
                <a:gd name="T72" fmla="*/ 122 w 855"/>
                <a:gd name="T73" fmla="*/ 1122 h 1185"/>
                <a:gd name="T74" fmla="*/ 152 w 855"/>
                <a:gd name="T75" fmla="*/ 1130 h 1185"/>
                <a:gd name="T76" fmla="*/ 186 w 855"/>
                <a:gd name="T77" fmla="*/ 1135 h 1185"/>
                <a:gd name="T78" fmla="*/ 805 w 855"/>
                <a:gd name="T79" fmla="*/ 1135 h 1185"/>
                <a:gd name="T80" fmla="*/ 155 w 855"/>
                <a:gd name="T81" fmla="*/ 49 h 1185"/>
                <a:gd name="T82" fmla="*/ 145 w 855"/>
                <a:gd name="T83" fmla="*/ 49 h 1185"/>
                <a:gd name="T84" fmla="*/ 126 w 855"/>
                <a:gd name="T85" fmla="*/ 53 h 1185"/>
                <a:gd name="T86" fmla="*/ 108 w 855"/>
                <a:gd name="T87" fmla="*/ 60 h 1185"/>
                <a:gd name="T88" fmla="*/ 91 w 855"/>
                <a:gd name="T89" fmla="*/ 71 h 1185"/>
                <a:gd name="T90" fmla="*/ 77 w 855"/>
                <a:gd name="T91" fmla="*/ 84 h 1185"/>
                <a:gd name="T92" fmla="*/ 65 w 855"/>
                <a:gd name="T93" fmla="*/ 99 h 1185"/>
                <a:gd name="T94" fmla="*/ 57 w 855"/>
                <a:gd name="T95" fmla="*/ 117 h 1185"/>
                <a:gd name="T96" fmla="*/ 52 w 855"/>
                <a:gd name="T97" fmla="*/ 136 h 1185"/>
                <a:gd name="T98" fmla="*/ 51 w 855"/>
                <a:gd name="T99" fmla="*/ 146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55" h="1185">
                  <a:moveTo>
                    <a:pt x="830" y="1185"/>
                  </a:moveTo>
                  <a:lnTo>
                    <a:pt x="205" y="1185"/>
                  </a:lnTo>
                  <a:lnTo>
                    <a:pt x="205" y="1185"/>
                  </a:lnTo>
                  <a:lnTo>
                    <a:pt x="180" y="1185"/>
                  </a:lnTo>
                  <a:lnTo>
                    <a:pt x="158" y="1182"/>
                  </a:lnTo>
                  <a:lnTo>
                    <a:pt x="136" y="1179"/>
                  </a:lnTo>
                  <a:lnTo>
                    <a:pt x="116" y="1173"/>
                  </a:lnTo>
                  <a:lnTo>
                    <a:pt x="98" y="1166"/>
                  </a:lnTo>
                  <a:lnTo>
                    <a:pt x="82" y="1157"/>
                  </a:lnTo>
                  <a:lnTo>
                    <a:pt x="66" y="1147"/>
                  </a:lnTo>
                  <a:lnTo>
                    <a:pt x="52" y="1136"/>
                  </a:lnTo>
                  <a:lnTo>
                    <a:pt x="40" y="1123"/>
                  </a:lnTo>
                  <a:lnTo>
                    <a:pt x="30" y="1107"/>
                  </a:lnTo>
                  <a:lnTo>
                    <a:pt x="21" y="1092"/>
                  </a:lnTo>
                  <a:lnTo>
                    <a:pt x="14" y="1074"/>
                  </a:lnTo>
                  <a:lnTo>
                    <a:pt x="8" y="1055"/>
                  </a:lnTo>
                  <a:lnTo>
                    <a:pt x="3" y="1035"/>
                  </a:lnTo>
                  <a:lnTo>
                    <a:pt x="1" y="1014"/>
                  </a:lnTo>
                  <a:lnTo>
                    <a:pt x="0" y="99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2" y="128"/>
                  </a:lnTo>
                  <a:lnTo>
                    <a:pt x="6" y="114"/>
                  </a:lnTo>
                  <a:lnTo>
                    <a:pt x="11" y="99"/>
                  </a:lnTo>
                  <a:lnTo>
                    <a:pt x="15" y="86"/>
                  </a:lnTo>
                  <a:lnTo>
                    <a:pt x="22" y="74"/>
                  </a:lnTo>
                  <a:lnTo>
                    <a:pt x="31" y="62"/>
                  </a:lnTo>
                  <a:lnTo>
                    <a:pt x="40" y="51"/>
                  </a:lnTo>
                  <a:lnTo>
                    <a:pt x="50" y="41"/>
                  </a:lnTo>
                  <a:lnTo>
                    <a:pt x="60" y="32"/>
                  </a:lnTo>
                  <a:lnTo>
                    <a:pt x="72" y="23"/>
                  </a:lnTo>
                  <a:lnTo>
                    <a:pt x="84" y="16"/>
                  </a:lnTo>
                  <a:lnTo>
                    <a:pt x="97" y="10"/>
                  </a:lnTo>
                  <a:lnTo>
                    <a:pt x="111" y="5"/>
                  </a:lnTo>
                  <a:lnTo>
                    <a:pt x="126" y="2"/>
                  </a:lnTo>
                  <a:lnTo>
                    <a:pt x="140" y="0"/>
                  </a:lnTo>
                  <a:lnTo>
                    <a:pt x="155" y="0"/>
                  </a:lnTo>
                  <a:lnTo>
                    <a:pt x="830" y="0"/>
                  </a:lnTo>
                  <a:lnTo>
                    <a:pt x="830" y="0"/>
                  </a:lnTo>
                  <a:lnTo>
                    <a:pt x="834" y="0"/>
                  </a:lnTo>
                  <a:lnTo>
                    <a:pt x="839" y="1"/>
                  </a:lnTo>
                  <a:lnTo>
                    <a:pt x="844" y="3"/>
                  </a:lnTo>
                  <a:lnTo>
                    <a:pt x="847" y="7"/>
                  </a:lnTo>
                  <a:lnTo>
                    <a:pt x="850" y="10"/>
                  </a:lnTo>
                  <a:lnTo>
                    <a:pt x="852" y="14"/>
                  </a:lnTo>
                  <a:lnTo>
                    <a:pt x="855" y="19"/>
                  </a:lnTo>
                  <a:lnTo>
                    <a:pt x="855" y="24"/>
                  </a:lnTo>
                  <a:lnTo>
                    <a:pt x="855" y="1160"/>
                  </a:lnTo>
                  <a:lnTo>
                    <a:pt x="855" y="1160"/>
                  </a:lnTo>
                  <a:lnTo>
                    <a:pt x="855" y="1166"/>
                  </a:lnTo>
                  <a:lnTo>
                    <a:pt x="852" y="1170"/>
                  </a:lnTo>
                  <a:lnTo>
                    <a:pt x="850" y="1174"/>
                  </a:lnTo>
                  <a:lnTo>
                    <a:pt x="847" y="1177"/>
                  </a:lnTo>
                  <a:lnTo>
                    <a:pt x="844" y="1181"/>
                  </a:lnTo>
                  <a:lnTo>
                    <a:pt x="839" y="1183"/>
                  </a:lnTo>
                  <a:lnTo>
                    <a:pt x="834" y="1185"/>
                  </a:lnTo>
                  <a:lnTo>
                    <a:pt x="830" y="1185"/>
                  </a:lnTo>
                  <a:lnTo>
                    <a:pt x="830" y="1185"/>
                  </a:lnTo>
                  <a:close/>
                  <a:moveTo>
                    <a:pt x="51" y="146"/>
                  </a:moveTo>
                  <a:lnTo>
                    <a:pt x="51" y="990"/>
                  </a:lnTo>
                  <a:lnTo>
                    <a:pt x="51" y="990"/>
                  </a:lnTo>
                  <a:lnTo>
                    <a:pt x="51" y="1008"/>
                  </a:lnTo>
                  <a:lnTo>
                    <a:pt x="52" y="1024"/>
                  </a:lnTo>
                  <a:lnTo>
                    <a:pt x="56" y="1040"/>
                  </a:lnTo>
                  <a:lnTo>
                    <a:pt x="59" y="1054"/>
                  </a:lnTo>
                  <a:lnTo>
                    <a:pt x="65" y="1067"/>
                  </a:lnTo>
                  <a:lnTo>
                    <a:pt x="71" y="1079"/>
                  </a:lnTo>
                  <a:lnTo>
                    <a:pt x="79" y="1091"/>
                  </a:lnTo>
                  <a:lnTo>
                    <a:pt x="88" y="1100"/>
                  </a:lnTo>
                  <a:lnTo>
                    <a:pt x="98" y="1109"/>
                  </a:lnTo>
                  <a:lnTo>
                    <a:pt x="110" y="1116"/>
                  </a:lnTo>
                  <a:lnTo>
                    <a:pt x="122" y="1122"/>
                  </a:lnTo>
                  <a:lnTo>
                    <a:pt x="136" y="1126"/>
                  </a:lnTo>
                  <a:lnTo>
                    <a:pt x="152" y="1130"/>
                  </a:lnTo>
                  <a:lnTo>
                    <a:pt x="168" y="1134"/>
                  </a:lnTo>
                  <a:lnTo>
                    <a:pt x="186" y="1135"/>
                  </a:lnTo>
                  <a:lnTo>
                    <a:pt x="205" y="1135"/>
                  </a:lnTo>
                  <a:lnTo>
                    <a:pt x="805" y="1135"/>
                  </a:lnTo>
                  <a:lnTo>
                    <a:pt x="805" y="49"/>
                  </a:lnTo>
                  <a:lnTo>
                    <a:pt x="155" y="49"/>
                  </a:lnTo>
                  <a:lnTo>
                    <a:pt x="155" y="49"/>
                  </a:lnTo>
                  <a:lnTo>
                    <a:pt x="145" y="49"/>
                  </a:lnTo>
                  <a:lnTo>
                    <a:pt x="135" y="51"/>
                  </a:lnTo>
                  <a:lnTo>
                    <a:pt x="126" y="53"/>
                  </a:lnTo>
                  <a:lnTo>
                    <a:pt x="116" y="57"/>
                  </a:lnTo>
                  <a:lnTo>
                    <a:pt x="108" y="60"/>
                  </a:lnTo>
                  <a:lnTo>
                    <a:pt x="100" y="65"/>
                  </a:lnTo>
                  <a:lnTo>
                    <a:pt x="91" y="71"/>
                  </a:lnTo>
                  <a:lnTo>
                    <a:pt x="84" y="77"/>
                  </a:lnTo>
                  <a:lnTo>
                    <a:pt x="77" y="84"/>
                  </a:lnTo>
                  <a:lnTo>
                    <a:pt x="71" y="91"/>
                  </a:lnTo>
                  <a:lnTo>
                    <a:pt x="65" y="99"/>
                  </a:lnTo>
                  <a:lnTo>
                    <a:pt x="60" y="108"/>
                  </a:lnTo>
                  <a:lnTo>
                    <a:pt x="57" y="117"/>
                  </a:lnTo>
                  <a:lnTo>
                    <a:pt x="53" y="127"/>
                  </a:lnTo>
                  <a:lnTo>
                    <a:pt x="52" y="136"/>
                  </a:lnTo>
                  <a:lnTo>
                    <a:pt x="51" y="146"/>
                  </a:lnTo>
                  <a:lnTo>
                    <a:pt x="5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129"/>
            <p:cNvSpPr>
              <a:spLocks/>
            </p:cNvSpPr>
            <p:nvPr/>
          </p:nvSpPr>
          <p:spPr bwMode="auto">
            <a:xfrm>
              <a:off x="5330431" y="6129319"/>
              <a:ext cx="346075" cy="74613"/>
            </a:xfrm>
            <a:custGeom>
              <a:avLst/>
              <a:gdLst>
                <a:gd name="T0" fmla="*/ 654 w 654"/>
                <a:gd name="T1" fmla="*/ 140 h 140"/>
                <a:gd name="T2" fmla="*/ 87 w 654"/>
                <a:gd name="T3" fmla="*/ 140 h 140"/>
                <a:gd name="T4" fmla="*/ 87 w 654"/>
                <a:gd name="T5" fmla="*/ 140 h 140"/>
                <a:gd name="T6" fmla="*/ 75 w 654"/>
                <a:gd name="T7" fmla="*/ 140 h 140"/>
                <a:gd name="T8" fmla="*/ 63 w 654"/>
                <a:gd name="T9" fmla="*/ 139 h 140"/>
                <a:gd name="T10" fmla="*/ 53 w 654"/>
                <a:gd name="T11" fmla="*/ 138 h 140"/>
                <a:gd name="T12" fmla="*/ 44 w 654"/>
                <a:gd name="T13" fmla="*/ 134 h 140"/>
                <a:gd name="T14" fmla="*/ 35 w 654"/>
                <a:gd name="T15" fmla="*/ 132 h 140"/>
                <a:gd name="T16" fmla="*/ 28 w 654"/>
                <a:gd name="T17" fmla="*/ 128 h 140"/>
                <a:gd name="T18" fmla="*/ 22 w 654"/>
                <a:gd name="T19" fmla="*/ 124 h 140"/>
                <a:gd name="T20" fmla="*/ 18 w 654"/>
                <a:gd name="T21" fmla="*/ 119 h 140"/>
                <a:gd name="T22" fmla="*/ 13 w 654"/>
                <a:gd name="T23" fmla="*/ 114 h 140"/>
                <a:gd name="T24" fmla="*/ 9 w 654"/>
                <a:gd name="T25" fmla="*/ 108 h 140"/>
                <a:gd name="T26" fmla="*/ 6 w 654"/>
                <a:gd name="T27" fmla="*/ 102 h 140"/>
                <a:gd name="T28" fmla="*/ 3 w 654"/>
                <a:gd name="T29" fmla="*/ 96 h 140"/>
                <a:gd name="T30" fmla="*/ 1 w 654"/>
                <a:gd name="T31" fmla="*/ 83 h 140"/>
                <a:gd name="T32" fmla="*/ 0 w 654"/>
                <a:gd name="T33" fmla="*/ 70 h 140"/>
                <a:gd name="T34" fmla="*/ 0 w 654"/>
                <a:gd name="T35" fmla="*/ 70 h 140"/>
                <a:gd name="T36" fmla="*/ 1 w 654"/>
                <a:gd name="T37" fmla="*/ 56 h 140"/>
                <a:gd name="T38" fmla="*/ 3 w 654"/>
                <a:gd name="T39" fmla="*/ 43 h 140"/>
                <a:gd name="T40" fmla="*/ 6 w 654"/>
                <a:gd name="T41" fmla="*/ 37 h 140"/>
                <a:gd name="T42" fmla="*/ 9 w 654"/>
                <a:gd name="T43" fmla="*/ 31 h 140"/>
                <a:gd name="T44" fmla="*/ 13 w 654"/>
                <a:gd name="T45" fmla="*/ 25 h 140"/>
                <a:gd name="T46" fmla="*/ 18 w 654"/>
                <a:gd name="T47" fmla="*/ 20 h 140"/>
                <a:gd name="T48" fmla="*/ 22 w 654"/>
                <a:gd name="T49" fmla="*/ 16 h 140"/>
                <a:gd name="T50" fmla="*/ 28 w 654"/>
                <a:gd name="T51" fmla="*/ 12 h 140"/>
                <a:gd name="T52" fmla="*/ 35 w 654"/>
                <a:gd name="T53" fmla="*/ 8 h 140"/>
                <a:gd name="T54" fmla="*/ 44 w 654"/>
                <a:gd name="T55" fmla="*/ 5 h 140"/>
                <a:gd name="T56" fmla="*/ 53 w 654"/>
                <a:gd name="T57" fmla="*/ 3 h 140"/>
                <a:gd name="T58" fmla="*/ 63 w 654"/>
                <a:gd name="T59" fmla="*/ 1 h 140"/>
                <a:gd name="T60" fmla="*/ 75 w 654"/>
                <a:gd name="T61" fmla="*/ 0 h 140"/>
                <a:gd name="T62" fmla="*/ 87 w 654"/>
                <a:gd name="T63" fmla="*/ 0 h 140"/>
                <a:gd name="T64" fmla="*/ 654 w 654"/>
                <a:gd name="T65" fmla="*/ 0 h 140"/>
                <a:gd name="T66" fmla="*/ 654 w 654"/>
                <a:gd name="T67" fmla="*/ 0 h 140"/>
                <a:gd name="T68" fmla="*/ 649 w 654"/>
                <a:gd name="T69" fmla="*/ 11 h 140"/>
                <a:gd name="T70" fmla="*/ 644 w 654"/>
                <a:gd name="T71" fmla="*/ 23 h 140"/>
                <a:gd name="T72" fmla="*/ 641 w 654"/>
                <a:gd name="T73" fmla="*/ 41 h 140"/>
                <a:gd name="T74" fmla="*/ 640 w 654"/>
                <a:gd name="T75" fmla="*/ 50 h 140"/>
                <a:gd name="T76" fmla="*/ 639 w 654"/>
                <a:gd name="T77" fmla="*/ 61 h 140"/>
                <a:gd name="T78" fmla="*/ 639 w 654"/>
                <a:gd name="T79" fmla="*/ 73 h 140"/>
                <a:gd name="T80" fmla="*/ 639 w 654"/>
                <a:gd name="T81" fmla="*/ 84 h 140"/>
                <a:gd name="T82" fmla="*/ 641 w 654"/>
                <a:gd name="T83" fmla="*/ 98 h 140"/>
                <a:gd name="T84" fmla="*/ 644 w 654"/>
                <a:gd name="T85" fmla="*/ 112 h 140"/>
                <a:gd name="T86" fmla="*/ 648 w 654"/>
                <a:gd name="T87" fmla="*/ 126 h 140"/>
                <a:gd name="T88" fmla="*/ 654 w 654"/>
                <a:gd name="T89" fmla="*/ 140 h 140"/>
                <a:gd name="T90" fmla="*/ 654 w 654"/>
                <a:gd name="T9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4" h="140">
                  <a:moveTo>
                    <a:pt x="654" y="140"/>
                  </a:moveTo>
                  <a:lnTo>
                    <a:pt x="87" y="140"/>
                  </a:lnTo>
                  <a:lnTo>
                    <a:pt x="87" y="140"/>
                  </a:lnTo>
                  <a:lnTo>
                    <a:pt x="75" y="140"/>
                  </a:lnTo>
                  <a:lnTo>
                    <a:pt x="63" y="139"/>
                  </a:lnTo>
                  <a:lnTo>
                    <a:pt x="53" y="138"/>
                  </a:lnTo>
                  <a:lnTo>
                    <a:pt x="44" y="134"/>
                  </a:lnTo>
                  <a:lnTo>
                    <a:pt x="35" y="132"/>
                  </a:lnTo>
                  <a:lnTo>
                    <a:pt x="28" y="128"/>
                  </a:lnTo>
                  <a:lnTo>
                    <a:pt x="22" y="124"/>
                  </a:lnTo>
                  <a:lnTo>
                    <a:pt x="18" y="119"/>
                  </a:lnTo>
                  <a:lnTo>
                    <a:pt x="13" y="114"/>
                  </a:lnTo>
                  <a:lnTo>
                    <a:pt x="9" y="108"/>
                  </a:lnTo>
                  <a:lnTo>
                    <a:pt x="6" y="102"/>
                  </a:lnTo>
                  <a:lnTo>
                    <a:pt x="3" y="96"/>
                  </a:lnTo>
                  <a:lnTo>
                    <a:pt x="1" y="83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56"/>
                  </a:lnTo>
                  <a:lnTo>
                    <a:pt x="3" y="43"/>
                  </a:lnTo>
                  <a:lnTo>
                    <a:pt x="6" y="37"/>
                  </a:lnTo>
                  <a:lnTo>
                    <a:pt x="9" y="31"/>
                  </a:lnTo>
                  <a:lnTo>
                    <a:pt x="13" y="25"/>
                  </a:lnTo>
                  <a:lnTo>
                    <a:pt x="18" y="20"/>
                  </a:lnTo>
                  <a:lnTo>
                    <a:pt x="22" y="16"/>
                  </a:lnTo>
                  <a:lnTo>
                    <a:pt x="28" y="12"/>
                  </a:lnTo>
                  <a:lnTo>
                    <a:pt x="35" y="8"/>
                  </a:lnTo>
                  <a:lnTo>
                    <a:pt x="44" y="5"/>
                  </a:lnTo>
                  <a:lnTo>
                    <a:pt x="53" y="3"/>
                  </a:lnTo>
                  <a:lnTo>
                    <a:pt x="63" y="1"/>
                  </a:lnTo>
                  <a:lnTo>
                    <a:pt x="75" y="0"/>
                  </a:lnTo>
                  <a:lnTo>
                    <a:pt x="87" y="0"/>
                  </a:lnTo>
                  <a:lnTo>
                    <a:pt x="654" y="0"/>
                  </a:lnTo>
                  <a:lnTo>
                    <a:pt x="654" y="0"/>
                  </a:lnTo>
                  <a:lnTo>
                    <a:pt x="649" y="11"/>
                  </a:lnTo>
                  <a:lnTo>
                    <a:pt x="644" y="23"/>
                  </a:lnTo>
                  <a:lnTo>
                    <a:pt x="641" y="41"/>
                  </a:lnTo>
                  <a:lnTo>
                    <a:pt x="640" y="50"/>
                  </a:lnTo>
                  <a:lnTo>
                    <a:pt x="639" y="61"/>
                  </a:lnTo>
                  <a:lnTo>
                    <a:pt x="639" y="73"/>
                  </a:lnTo>
                  <a:lnTo>
                    <a:pt x="639" y="84"/>
                  </a:lnTo>
                  <a:lnTo>
                    <a:pt x="641" y="98"/>
                  </a:lnTo>
                  <a:lnTo>
                    <a:pt x="644" y="112"/>
                  </a:lnTo>
                  <a:lnTo>
                    <a:pt x="648" y="126"/>
                  </a:lnTo>
                  <a:lnTo>
                    <a:pt x="654" y="140"/>
                  </a:lnTo>
                  <a:lnTo>
                    <a:pt x="654" y="1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130"/>
            <p:cNvSpPr>
              <a:spLocks noEditPoints="1"/>
            </p:cNvSpPr>
            <p:nvPr/>
          </p:nvSpPr>
          <p:spPr bwMode="auto">
            <a:xfrm>
              <a:off x="5317731" y="6116619"/>
              <a:ext cx="373063" cy="100013"/>
            </a:xfrm>
            <a:custGeom>
              <a:avLst/>
              <a:gdLst>
                <a:gd name="T0" fmla="*/ 679 w 704"/>
                <a:gd name="T1" fmla="*/ 190 h 190"/>
                <a:gd name="T2" fmla="*/ 112 w 704"/>
                <a:gd name="T3" fmla="*/ 190 h 190"/>
                <a:gd name="T4" fmla="*/ 94 w 704"/>
                <a:gd name="T5" fmla="*/ 190 h 190"/>
                <a:gd name="T6" fmla="*/ 64 w 704"/>
                <a:gd name="T7" fmla="*/ 184 h 190"/>
                <a:gd name="T8" fmla="*/ 40 w 704"/>
                <a:gd name="T9" fmla="*/ 175 h 190"/>
                <a:gd name="T10" fmla="*/ 24 w 704"/>
                <a:gd name="T11" fmla="*/ 162 h 190"/>
                <a:gd name="T12" fmla="*/ 13 w 704"/>
                <a:gd name="T13" fmla="*/ 146 h 190"/>
                <a:gd name="T14" fmla="*/ 5 w 704"/>
                <a:gd name="T15" fmla="*/ 130 h 190"/>
                <a:gd name="T16" fmla="*/ 0 w 704"/>
                <a:gd name="T17" fmla="*/ 107 h 190"/>
                <a:gd name="T18" fmla="*/ 0 w 704"/>
                <a:gd name="T19" fmla="*/ 95 h 190"/>
                <a:gd name="T20" fmla="*/ 2 w 704"/>
                <a:gd name="T21" fmla="*/ 70 h 190"/>
                <a:gd name="T22" fmla="*/ 7 w 704"/>
                <a:gd name="T23" fmla="*/ 54 h 190"/>
                <a:gd name="T24" fmla="*/ 15 w 704"/>
                <a:gd name="T25" fmla="*/ 38 h 190"/>
                <a:gd name="T26" fmla="*/ 27 w 704"/>
                <a:gd name="T27" fmla="*/ 25 h 190"/>
                <a:gd name="T28" fmla="*/ 45 w 704"/>
                <a:gd name="T29" fmla="*/ 13 h 190"/>
                <a:gd name="T30" fmla="*/ 66 w 704"/>
                <a:gd name="T31" fmla="*/ 5 h 190"/>
                <a:gd name="T32" fmla="*/ 95 w 704"/>
                <a:gd name="T33" fmla="*/ 0 h 190"/>
                <a:gd name="T34" fmla="*/ 679 w 704"/>
                <a:gd name="T35" fmla="*/ 0 h 190"/>
                <a:gd name="T36" fmla="*/ 686 w 704"/>
                <a:gd name="T37" fmla="*/ 0 h 190"/>
                <a:gd name="T38" fmla="*/ 697 w 704"/>
                <a:gd name="T39" fmla="*/ 7 h 190"/>
                <a:gd name="T40" fmla="*/ 700 w 704"/>
                <a:gd name="T41" fmla="*/ 12 h 190"/>
                <a:gd name="T42" fmla="*/ 704 w 704"/>
                <a:gd name="T43" fmla="*/ 25 h 190"/>
                <a:gd name="T44" fmla="*/ 700 w 704"/>
                <a:gd name="T45" fmla="*/ 38 h 190"/>
                <a:gd name="T46" fmla="*/ 697 w 704"/>
                <a:gd name="T47" fmla="*/ 48 h 190"/>
                <a:gd name="T48" fmla="*/ 690 w 704"/>
                <a:gd name="T49" fmla="*/ 71 h 190"/>
                <a:gd name="T50" fmla="*/ 688 w 704"/>
                <a:gd name="T51" fmla="*/ 98 h 190"/>
                <a:gd name="T52" fmla="*/ 691 w 704"/>
                <a:gd name="T53" fmla="*/ 119 h 190"/>
                <a:gd name="T54" fmla="*/ 697 w 704"/>
                <a:gd name="T55" fmla="*/ 142 h 190"/>
                <a:gd name="T56" fmla="*/ 702 w 704"/>
                <a:gd name="T57" fmla="*/ 153 h 190"/>
                <a:gd name="T58" fmla="*/ 704 w 704"/>
                <a:gd name="T59" fmla="*/ 165 h 190"/>
                <a:gd name="T60" fmla="*/ 704 w 704"/>
                <a:gd name="T61" fmla="*/ 171 h 190"/>
                <a:gd name="T62" fmla="*/ 700 w 704"/>
                <a:gd name="T63" fmla="*/ 180 h 190"/>
                <a:gd name="T64" fmla="*/ 693 w 704"/>
                <a:gd name="T65" fmla="*/ 187 h 190"/>
                <a:gd name="T66" fmla="*/ 685 w 704"/>
                <a:gd name="T67" fmla="*/ 190 h 190"/>
                <a:gd name="T68" fmla="*/ 679 w 704"/>
                <a:gd name="T69" fmla="*/ 190 h 190"/>
                <a:gd name="T70" fmla="*/ 112 w 704"/>
                <a:gd name="T71" fmla="*/ 50 h 190"/>
                <a:gd name="T72" fmla="*/ 78 w 704"/>
                <a:gd name="T73" fmla="*/ 54 h 190"/>
                <a:gd name="T74" fmla="*/ 59 w 704"/>
                <a:gd name="T75" fmla="*/ 64 h 190"/>
                <a:gd name="T76" fmla="*/ 51 w 704"/>
                <a:gd name="T77" fmla="*/ 79 h 190"/>
                <a:gd name="T78" fmla="*/ 50 w 704"/>
                <a:gd name="T79" fmla="*/ 95 h 190"/>
                <a:gd name="T80" fmla="*/ 50 w 704"/>
                <a:gd name="T81" fmla="*/ 104 h 190"/>
                <a:gd name="T82" fmla="*/ 55 w 704"/>
                <a:gd name="T83" fmla="*/ 120 h 190"/>
                <a:gd name="T84" fmla="*/ 68 w 704"/>
                <a:gd name="T85" fmla="*/ 132 h 190"/>
                <a:gd name="T86" fmla="*/ 94 w 704"/>
                <a:gd name="T87" fmla="*/ 140 h 190"/>
                <a:gd name="T88" fmla="*/ 645 w 704"/>
                <a:gd name="T89" fmla="*/ 140 h 190"/>
                <a:gd name="T90" fmla="*/ 641 w 704"/>
                <a:gd name="T91" fmla="*/ 127 h 190"/>
                <a:gd name="T92" fmla="*/ 639 w 704"/>
                <a:gd name="T93" fmla="*/ 102 h 190"/>
                <a:gd name="T94" fmla="*/ 640 w 704"/>
                <a:gd name="T95" fmla="*/ 68 h 190"/>
                <a:gd name="T96" fmla="*/ 112 w 704"/>
                <a:gd name="T97" fmla="*/ 5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4" h="190">
                  <a:moveTo>
                    <a:pt x="679" y="190"/>
                  </a:moveTo>
                  <a:lnTo>
                    <a:pt x="679" y="190"/>
                  </a:lnTo>
                  <a:lnTo>
                    <a:pt x="679" y="190"/>
                  </a:lnTo>
                  <a:lnTo>
                    <a:pt x="112" y="190"/>
                  </a:lnTo>
                  <a:lnTo>
                    <a:pt x="112" y="190"/>
                  </a:lnTo>
                  <a:lnTo>
                    <a:pt x="94" y="190"/>
                  </a:lnTo>
                  <a:lnTo>
                    <a:pt x="78" y="188"/>
                  </a:lnTo>
                  <a:lnTo>
                    <a:pt x="64" y="184"/>
                  </a:lnTo>
                  <a:lnTo>
                    <a:pt x="51" y="180"/>
                  </a:lnTo>
                  <a:lnTo>
                    <a:pt x="40" y="175"/>
                  </a:lnTo>
                  <a:lnTo>
                    <a:pt x="32" y="168"/>
                  </a:lnTo>
                  <a:lnTo>
                    <a:pt x="24" y="162"/>
                  </a:lnTo>
                  <a:lnTo>
                    <a:pt x="18" y="153"/>
                  </a:lnTo>
                  <a:lnTo>
                    <a:pt x="13" y="146"/>
                  </a:lnTo>
                  <a:lnTo>
                    <a:pt x="8" y="138"/>
                  </a:lnTo>
                  <a:lnTo>
                    <a:pt x="5" y="130"/>
                  </a:lnTo>
                  <a:lnTo>
                    <a:pt x="3" y="123"/>
                  </a:lnTo>
                  <a:lnTo>
                    <a:pt x="0" y="107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79"/>
                  </a:lnTo>
                  <a:lnTo>
                    <a:pt x="2" y="70"/>
                  </a:lnTo>
                  <a:lnTo>
                    <a:pt x="5" y="62"/>
                  </a:lnTo>
                  <a:lnTo>
                    <a:pt x="7" y="54"/>
                  </a:lnTo>
                  <a:lnTo>
                    <a:pt x="11" y="47"/>
                  </a:lnTo>
                  <a:lnTo>
                    <a:pt x="15" y="38"/>
                  </a:lnTo>
                  <a:lnTo>
                    <a:pt x="21" y="31"/>
                  </a:lnTo>
                  <a:lnTo>
                    <a:pt x="27" y="25"/>
                  </a:lnTo>
                  <a:lnTo>
                    <a:pt x="36" y="19"/>
                  </a:lnTo>
                  <a:lnTo>
                    <a:pt x="45" y="13"/>
                  </a:lnTo>
                  <a:lnTo>
                    <a:pt x="55" y="9"/>
                  </a:lnTo>
                  <a:lnTo>
                    <a:pt x="66" y="5"/>
                  </a:lnTo>
                  <a:lnTo>
                    <a:pt x="81" y="3"/>
                  </a:lnTo>
                  <a:lnTo>
                    <a:pt x="95" y="0"/>
                  </a:lnTo>
                  <a:lnTo>
                    <a:pt x="112" y="0"/>
                  </a:lnTo>
                  <a:lnTo>
                    <a:pt x="679" y="0"/>
                  </a:lnTo>
                  <a:lnTo>
                    <a:pt x="679" y="0"/>
                  </a:lnTo>
                  <a:lnTo>
                    <a:pt x="686" y="0"/>
                  </a:lnTo>
                  <a:lnTo>
                    <a:pt x="692" y="4"/>
                  </a:lnTo>
                  <a:lnTo>
                    <a:pt x="697" y="7"/>
                  </a:lnTo>
                  <a:lnTo>
                    <a:pt x="700" y="12"/>
                  </a:lnTo>
                  <a:lnTo>
                    <a:pt x="700" y="12"/>
                  </a:lnTo>
                  <a:lnTo>
                    <a:pt x="704" y="19"/>
                  </a:lnTo>
                  <a:lnTo>
                    <a:pt x="704" y="25"/>
                  </a:lnTo>
                  <a:lnTo>
                    <a:pt x="703" y="31"/>
                  </a:lnTo>
                  <a:lnTo>
                    <a:pt x="700" y="38"/>
                  </a:lnTo>
                  <a:lnTo>
                    <a:pt x="700" y="38"/>
                  </a:lnTo>
                  <a:lnTo>
                    <a:pt x="697" y="48"/>
                  </a:lnTo>
                  <a:lnTo>
                    <a:pt x="693" y="57"/>
                  </a:lnTo>
                  <a:lnTo>
                    <a:pt x="690" y="71"/>
                  </a:lnTo>
                  <a:lnTo>
                    <a:pt x="688" y="88"/>
                  </a:lnTo>
                  <a:lnTo>
                    <a:pt x="688" y="98"/>
                  </a:lnTo>
                  <a:lnTo>
                    <a:pt x="688" y="108"/>
                  </a:lnTo>
                  <a:lnTo>
                    <a:pt x="691" y="119"/>
                  </a:lnTo>
                  <a:lnTo>
                    <a:pt x="693" y="130"/>
                  </a:lnTo>
                  <a:lnTo>
                    <a:pt x="697" y="142"/>
                  </a:lnTo>
                  <a:lnTo>
                    <a:pt x="702" y="153"/>
                  </a:lnTo>
                  <a:lnTo>
                    <a:pt x="702" y="153"/>
                  </a:lnTo>
                  <a:lnTo>
                    <a:pt x="704" y="159"/>
                  </a:lnTo>
                  <a:lnTo>
                    <a:pt x="704" y="165"/>
                  </a:lnTo>
                  <a:lnTo>
                    <a:pt x="704" y="165"/>
                  </a:lnTo>
                  <a:lnTo>
                    <a:pt x="704" y="171"/>
                  </a:lnTo>
                  <a:lnTo>
                    <a:pt x="703" y="176"/>
                  </a:lnTo>
                  <a:lnTo>
                    <a:pt x="700" y="180"/>
                  </a:lnTo>
                  <a:lnTo>
                    <a:pt x="697" y="183"/>
                  </a:lnTo>
                  <a:lnTo>
                    <a:pt x="693" y="187"/>
                  </a:lnTo>
                  <a:lnTo>
                    <a:pt x="690" y="189"/>
                  </a:lnTo>
                  <a:lnTo>
                    <a:pt x="685" y="190"/>
                  </a:lnTo>
                  <a:lnTo>
                    <a:pt x="679" y="190"/>
                  </a:lnTo>
                  <a:lnTo>
                    <a:pt x="679" y="190"/>
                  </a:lnTo>
                  <a:close/>
                  <a:moveTo>
                    <a:pt x="112" y="50"/>
                  </a:moveTo>
                  <a:lnTo>
                    <a:pt x="112" y="50"/>
                  </a:lnTo>
                  <a:lnTo>
                    <a:pt x="93" y="51"/>
                  </a:lnTo>
                  <a:lnTo>
                    <a:pt x="78" y="54"/>
                  </a:lnTo>
                  <a:lnTo>
                    <a:pt x="66" y="58"/>
                  </a:lnTo>
                  <a:lnTo>
                    <a:pt x="59" y="64"/>
                  </a:lnTo>
                  <a:lnTo>
                    <a:pt x="55" y="70"/>
                  </a:lnTo>
                  <a:lnTo>
                    <a:pt x="51" y="79"/>
                  </a:lnTo>
                  <a:lnTo>
                    <a:pt x="50" y="87"/>
                  </a:lnTo>
                  <a:lnTo>
                    <a:pt x="50" y="95"/>
                  </a:lnTo>
                  <a:lnTo>
                    <a:pt x="50" y="95"/>
                  </a:lnTo>
                  <a:lnTo>
                    <a:pt x="50" y="104"/>
                  </a:lnTo>
                  <a:lnTo>
                    <a:pt x="51" y="112"/>
                  </a:lnTo>
                  <a:lnTo>
                    <a:pt x="55" y="120"/>
                  </a:lnTo>
                  <a:lnTo>
                    <a:pt x="60" y="126"/>
                  </a:lnTo>
                  <a:lnTo>
                    <a:pt x="68" y="132"/>
                  </a:lnTo>
                  <a:lnTo>
                    <a:pt x="78" y="137"/>
                  </a:lnTo>
                  <a:lnTo>
                    <a:pt x="94" y="140"/>
                  </a:lnTo>
                  <a:lnTo>
                    <a:pt x="112" y="140"/>
                  </a:lnTo>
                  <a:lnTo>
                    <a:pt x="645" y="140"/>
                  </a:lnTo>
                  <a:lnTo>
                    <a:pt x="645" y="140"/>
                  </a:lnTo>
                  <a:lnTo>
                    <a:pt x="641" y="127"/>
                  </a:lnTo>
                  <a:lnTo>
                    <a:pt x="640" y="114"/>
                  </a:lnTo>
                  <a:lnTo>
                    <a:pt x="639" y="102"/>
                  </a:lnTo>
                  <a:lnTo>
                    <a:pt x="639" y="90"/>
                  </a:lnTo>
                  <a:lnTo>
                    <a:pt x="640" y="68"/>
                  </a:lnTo>
                  <a:lnTo>
                    <a:pt x="643" y="50"/>
                  </a:lnTo>
                  <a:lnTo>
                    <a:pt x="112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131"/>
            <p:cNvSpPr>
              <a:spLocks/>
            </p:cNvSpPr>
            <p:nvPr/>
          </p:nvSpPr>
          <p:spPr bwMode="auto">
            <a:xfrm>
              <a:off x="5549506" y="6129319"/>
              <a:ext cx="163513" cy="0"/>
            </a:xfrm>
            <a:custGeom>
              <a:avLst/>
              <a:gdLst>
                <a:gd name="T0" fmla="*/ 310 w 310"/>
                <a:gd name="T1" fmla="*/ 0 w 310"/>
                <a:gd name="T2" fmla="*/ 310 w 3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10">
                  <a:moveTo>
                    <a:pt x="310" y="0"/>
                  </a:moveTo>
                  <a:lnTo>
                    <a:pt x="0" y="0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8" name="Line 132"/>
            <p:cNvSpPr>
              <a:spLocks noChangeShapeType="1"/>
            </p:cNvSpPr>
            <p:nvPr/>
          </p:nvSpPr>
          <p:spPr bwMode="auto">
            <a:xfrm flipH="1">
              <a:off x="5549506" y="6129319"/>
              <a:ext cx="16351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133"/>
            <p:cNvSpPr>
              <a:spLocks/>
            </p:cNvSpPr>
            <p:nvPr/>
          </p:nvSpPr>
          <p:spPr bwMode="auto">
            <a:xfrm>
              <a:off x="5535219" y="6116619"/>
              <a:ext cx="190500" cy="26988"/>
            </a:xfrm>
            <a:custGeom>
              <a:avLst/>
              <a:gdLst>
                <a:gd name="T0" fmla="*/ 335 w 360"/>
                <a:gd name="T1" fmla="*/ 50 h 50"/>
                <a:gd name="T2" fmla="*/ 25 w 360"/>
                <a:gd name="T3" fmla="*/ 50 h 50"/>
                <a:gd name="T4" fmla="*/ 25 w 360"/>
                <a:gd name="T5" fmla="*/ 50 h 50"/>
                <a:gd name="T6" fmla="*/ 20 w 360"/>
                <a:gd name="T7" fmla="*/ 49 h 50"/>
                <a:gd name="T8" fmla="*/ 15 w 360"/>
                <a:gd name="T9" fmla="*/ 48 h 50"/>
                <a:gd name="T10" fmla="*/ 11 w 360"/>
                <a:gd name="T11" fmla="*/ 45 h 50"/>
                <a:gd name="T12" fmla="*/ 7 w 360"/>
                <a:gd name="T13" fmla="*/ 43 h 50"/>
                <a:gd name="T14" fmla="*/ 3 w 360"/>
                <a:gd name="T15" fmla="*/ 39 h 50"/>
                <a:gd name="T16" fmla="*/ 2 w 360"/>
                <a:gd name="T17" fmla="*/ 35 h 50"/>
                <a:gd name="T18" fmla="*/ 0 w 360"/>
                <a:gd name="T19" fmla="*/ 30 h 50"/>
                <a:gd name="T20" fmla="*/ 0 w 360"/>
                <a:gd name="T21" fmla="*/ 25 h 50"/>
                <a:gd name="T22" fmla="*/ 0 w 360"/>
                <a:gd name="T23" fmla="*/ 25 h 50"/>
                <a:gd name="T24" fmla="*/ 0 w 360"/>
                <a:gd name="T25" fmla="*/ 20 h 50"/>
                <a:gd name="T26" fmla="*/ 2 w 360"/>
                <a:gd name="T27" fmla="*/ 16 h 50"/>
                <a:gd name="T28" fmla="*/ 3 w 360"/>
                <a:gd name="T29" fmla="*/ 11 h 50"/>
                <a:gd name="T30" fmla="*/ 7 w 360"/>
                <a:gd name="T31" fmla="*/ 7 h 50"/>
                <a:gd name="T32" fmla="*/ 11 w 360"/>
                <a:gd name="T33" fmla="*/ 4 h 50"/>
                <a:gd name="T34" fmla="*/ 15 w 360"/>
                <a:gd name="T35" fmla="*/ 1 h 50"/>
                <a:gd name="T36" fmla="*/ 20 w 360"/>
                <a:gd name="T37" fmla="*/ 0 h 50"/>
                <a:gd name="T38" fmla="*/ 25 w 360"/>
                <a:gd name="T39" fmla="*/ 0 h 50"/>
                <a:gd name="T40" fmla="*/ 335 w 360"/>
                <a:gd name="T41" fmla="*/ 0 h 50"/>
                <a:gd name="T42" fmla="*/ 335 w 360"/>
                <a:gd name="T43" fmla="*/ 0 h 50"/>
                <a:gd name="T44" fmla="*/ 339 w 360"/>
                <a:gd name="T45" fmla="*/ 0 h 50"/>
                <a:gd name="T46" fmla="*/ 344 w 360"/>
                <a:gd name="T47" fmla="*/ 1 h 50"/>
                <a:gd name="T48" fmla="*/ 349 w 360"/>
                <a:gd name="T49" fmla="*/ 4 h 50"/>
                <a:gd name="T50" fmla="*/ 352 w 360"/>
                <a:gd name="T51" fmla="*/ 7 h 50"/>
                <a:gd name="T52" fmla="*/ 355 w 360"/>
                <a:gd name="T53" fmla="*/ 11 h 50"/>
                <a:gd name="T54" fmla="*/ 357 w 360"/>
                <a:gd name="T55" fmla="*/ 16 h 50"/>
                <a:gd name="T56" fmla="*/ 360 w 360"/>
                <a:gd name="T57" fmla="*/ 20 h 50"/>
                <a:gd name="T58" fmla="*/ 360 w 360"/>
                <a:gd name="T59" fmla="*/ 25 h 50"/>
                <a:gd name="T60" fmla="*/ 360 w 360"/>
                <a:gd name="T61" fmla="*/ 25 h 50"/>
                <a:gd name="T62" fmla="*/ 360 w 360"/>
                <a:gd name="T63" fmla="*/ 30 h 50"/>
                <a:gd name="T64" fmla="*/ 357 w 360"/>
                <a:gd name="T65" fmla="*/ 35 h 50"/>
                <a:gd name="T66" fmla="*/ 355 w 360"/>
                <a:gd name="T67" fmla="*/ 39 h 50"/>
                <a:gd name="T68" fmla="*/ 352 w 360"/>
                <a:gd name="T69" fmla="*/ 43 h 50"/>
                <a:gd name="T70" fmla="*/ 349 w 360"/>
                <a:gd name="T71" fmla="*/ 45 h 50"/>
                <a:gd name="T72" fmla="*/ 344 w 360"/>
                <a:gd name="T73" fmla="*/ 48 h 50"/>
                <a:gd name="T74" fmla="*/ 339 w 360"/>
                <a:gd name="T75" fmla="*/ 49 h 50"/>
                <a:gd name="T76" fmla="*/ 335 w 360"/>
                <a:gd name="T77" fmla="*/ 50 h 50"/>
                <a:gd name="T78" fmla="*/ 335 w 360"/>
                <a:gd name="T7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0" h="50">
                  <a:moveTo>
                    <a:pt x="335" y="50"/>
                  </a:moveTo>
                  <a:lnTo>
                    <a:pt x="25" y="50"/>
                  </a:lnTo>
                  <a:lnTo>
                    <a:pt x="25" y="50"/>
                  </a:lnTo>
                  <a:lnTo>
                    <a:pt x="20" y="49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7" y="43"/>
                  </a:lnTo>
                  <a:lnTo>
                    <a:pt x="3" y="39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3" y="11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39" y="0"/>
                  </a:lnTo>
                  <a:lnTo>
                    <a:pt x="344" y="1"/>
                  </a:lnTo>
                  <a:lnTo>
                    <a:pt x="349" y="4"/>
                  </a:lnTo>
                  <a:lnTo>
                    <a:pt x="352" y="7"/>
                  </a:lnTo>
                  <a:lnTo>
                    <a:pt x="355" y="11"/>
                  </a:lnTo>
                  <a:lnTo>
                    <a:pt x="357" y="16"/>
                  </a:lnTo>
                  <a:lnTo>
                    <a:pt x="360" y="20"/>
                  </a:lnTo>
                  <a:lnTo>
                    <a:pt x="360" y="25"/>
                  </a:lnTo>
                  <a:lnTo>
                    <a:pt x="360" y="25"/>
                  </a:lnTo>
                  <a:lnTo>
                    <a:pt x="360" y="30"/>
                  </a:lnTo>
                  <a:lnTo>
                    <a:pt x="357" y="35"/>
                  </a:lnTo>
                  <a:lnTo>
                    <a:pt x="355" y="39"/>
                  </a:lnTo>
                  <a:lnTo>
                    <a:pt x="352" y="43"/>
                  </a:lnTo>
                  <a:lnTo>
                    <a:pt x="349" y="45"/>
                  </a:lnTo>
                  <a:lnTo>
                    <a:pt x="344" y="48"/>
                  </a:lnTo>
                  <a:lnTo>
                    <a:pt x="339" y="49"/>
                  </a:lnTo>
                  <a:lnTo>
                    <a:pt x="335" y="50"/>
                  </a:lnTo>
                  <a:lnTo>
                    <a:pt x="335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Rectangle 134"/>
            <p:cNvSpPr>
              <a:spLocks noChangeArrowheads="1"/>
            </p:cNvSpPr>
            <p:nvPr/>
          </p:nvSpPr>
          <p:spPr bwMode="auto">
            <a:xfrm>
              <a:off x="5366948" y="5729271"/>
              <a:ext cx="266701" cy="111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135"/>
            <p:cNvSpPr>
              <a:spLocks noEditPoints="1"/>
            </p:cNvSpPr>
            <p:nvPr/>
          </p:nvSpPr>
          <p:spPr bwMode="auto">
            <a:xfrm>
              <a:off x="5355831" y="5716568"/>
              <a:ext cx="288925" cy="134938"/>
            </a:xfrm>
            <a:custGeom>
              <a:avLst/>
              <a:gdLst>
                <a:gd name="T0" fmla="*/ 525 w 547"/>
                <a:gd name="T1" fmla="*/ 254 h 254"/>
                <a:gd name="T2" fmla="*/ 22 w 547"/>
                <a:gd name="T3" fmla="*/ 254 h 254"/>
                <a:gd name="T4" fmla="*/ 22 w 547"/>
                <a:gd name="T5" fmla="*/ 254 h 254"/>
                <a:gd name="T6" fmla="*/ 18 w 547"/>
                <a:gd name="T7" fmla="*/ 253 h 254"/>
                <a:gd name="T8" fmla="*/ 13 w 547"/>
                <a:gd name="T9" fmla="*/ 252 h 254"/>
                <a:gd name="T10" fmla="*/ 10 w 547"/>
                <a:gd name="T11" fmla="*/ 251 h 254"/>
                <a:gd name="T12" fmla="*/ 6 w 547"/>
                <a:gd name="T13" fmla="*/ 247 h 254"/>
                <a:gd name="T14" fmla="*/ 4 w 547"/>
                <a:gd name="T15" fmla="*/ 243 h 254"/>
                <a:gd name="T16" fmla="*/ 1 w 547"/>
                <a:gd name="T17" fmla="*/ 240 h 254"/>
                <a:gd name="T18" fmla="*/ 0 w 547"/>
                <a:gd name="T19" fmla="*/ 236 h 254"/>
                <a:gd name="T20" fmla="*/ 0 w 547"/>
                <a:gd name="T21" fmla="*/ 232 h 254"/>
                <a:gd name="T22" fmla="*/ 0 w 547"/>
                <a:gd name="T23" fmla="*/ 23 h 254"/>
                <a:gd name="T24" fmla="*/ 0 w 547"/>
                <a:gd name="T25" fmla="*/ 23 h 254"/>
                <a:gd name="T26" fmla="*/ 0 w 547"/>
                <a:gd name="T27" fmla="*/ 18 h 254"/>
                <a:gd name="T28" fmla="*/ 1 w 547"/>
                <a:gd name="T29" fmla="*/ 14 h 254"/>
                <a:gd name="T30" fmla="*/ 4 w 547"/>
                <a:gd name="T31" fmla="*/ 11 h 254"/>
                <a:gd name="T32" fmla="*/ 6 w 547"/>
                <a:gd name="T33" fmla="*/ 7 h 254"/>
                <a:gd name="T34" fmla="*/ 10 w 547"/>
                <a:gd name="T35" fmla="*/ 5 h 254"/>
                <a:gd name="T36" fmla="*/ 13 w 547"/>
                <a:gd name="T37" fmla="*/ 2 h 254"/>
                <a:gd name="T38" fmla="*/ 18 w 547"/>
                <a:gd name="T39" fmla="*/ 1 h 254"/>
                <a:gd name="T40" fmla="*/ 22 w 547"/>
                <a:gd name="T41" fmla="*/ 0 h 254"/>
                <a:gd name="T42" fmla="*/ 525 w 547"/>
                <a:gd name="T43" fmla="*/ 0 h 254"/>
                <a:gd name="T44" fmla="*/ 525 w 547"/>
                <a:gd name="T45" fmla="*/ 0 h 254"/>
                <a:gd name="T46" fmla="*/ 530 w 547"/>
                <a:gd name="T47" fmla="*/ 1 h 254"/>
                <a:gd name="T48" fmla="*/ 533 w 547"/>
                <a:gd name="T49" fmla="*/ 2 h 254"/>
                <a:gd name="T50" fmla="*/ 538 w 547"/>
                <a:gd name="T51" fmla="*/ 5 h 254"/>
                <a:gd name="T52" fmla="*/ 540 w 547"/>
                <a:gd name="T53" fmla="*/ 7 h 254"/>
                <a:gd name="T54" fmla="*/ 544 w 547"/>
                <a:gd name="T55" fmla="*/ 11 h 254"/>
                <a:gd name="T56" fmla="*/ 545 w 547"/>
                <a:gd name="T57" fmla="*/ 14 h 254"/>
                <a:gd name="T58" fmla="*/ 547 w 547"/>
                <a:gd name="T59" fmla="*/ 18 h 254"/>
                <a:gd name="T60" fmla="*/ 547 w 547"/>
                <a:gd name="T61" fmla="*/ 23 h 254"/>
                <a:gd name="T62" fmla="*/ 547 w 547"/>
                <a:gd name="T63" fmla="*/ 232 h 254"/>
                <a:gd name="T64" fmla="*/ 547 w 547"/>
                <a:gd name="T65" fmla="*/ 232 h 254"/>
                <a:gd name="T66" fmla="*/ 547 w 547"/>
                <a:gd name="T67" fmla="*/ 236 h 254"/>
                <a:gd name="T68" fmla="*/ 545 w 547"/>
                <a:gd name="T69" fmla="*/ 240 h 254"/>
                <a:gd name="T70" fmla="*/ 544 w 547"/>
                <a:gd name="T71" fmla="*/ 243 h 254"/>
                <a:gd name="T72" fmla="*/ 540 w 547"/>
                <a:gd name="T73" fmla="*/ 247 h 254"/>
                <a:gd name="T74" fmla="*/ 538 w 547"/>
                <a:gd name="T75" fmla="*/ 251 h 254"/>
                <a:gd name="T76" fmla="*/ 533 w 547"/>
                <a:gd name="T77" fmla="*/ 252 h 254"/>
                <a:gd name="T78" fmla="*/ 530 w 547"/>
                <a:gd name="T79" fmla="*/ 253 h 254"/>
                <a:gd name="T80" fmla="*/ 525 w 547"/>
                <a:gd name="T81" fmla="*/ 254 h 254"/>
                <a:gd name="T82" fmla="*/ 525 w 547"/>
                <a:gd name="T83" fmla="*/ 254 h 254"/>
                <a:gd name="T84" fmla="*/ 44 w 547"/>
                <a:gd name="T85" fmla="*/ 209 h 254"/>
                <a:gd name="T86" fmla="*/ 502 w 547"/>
                <a:gd name="T87" fmla="*/ 209 h 254"/>
                <a:gd name="T88" fmla="*/ 502 w 547"/>
                <a:gd name="T89" fmla="*/ 45 h 254"/>
                <a:gd name="T90" fmla="*/ 44 w 547"/>
                <a:gd name="T91" fmla="*/ 45 h 254"/>
                <a:gd name="T92" fmla="*/ 44 w 547"/>
                <a:gd name="T93" fmla="*/ 20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7" h="254">
                  <a:moveTo>
                    <a:pt x="525" y="254"/>
                  </a:moveTo>
                  <a:lnTo>
                    <a:pt x="22" y="254"/>
                  </a:lnTo>
                  <a:lnTo>
                    <a:pt x="22" y="254"/>
                  </a:lnTo>
                  <a:lnTo>
                    <a:pt x="18" y="253"/>
                  </a:lnTo>
                  <a:lnTo>
                    <a:pt x="13" y="252"/>
                  </a:lnTo>
                  <a:lnTo>
                    <a:pt x="10" y="251"/>
                  </a:lnTo>
                  <a:lnTo>
                    <a:pt x="6" y="247"/>
                  </a:lnTo>
                  <a:lnTo>
                    <a:pt x="4" y="243"/>
                  </a:lnTo>
                  <a:lnTo>
                    <a:pt x="1" y="240"/>
                  </a:lnTo>
                  <a:lnTo>
                    <a:pt x="0" y="236"/>
                  </a:lnTo>
                  <a:lnTo>
                    <a:pt x="0" y="232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3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525" y="0"/>
                  </a:lnTo>
                  <a:lnTo>
                    <a:pt x="525" y="0"/>
                  </a:lnTo>
                  <a:lnTo>
                    <a:pt x="530" y="1"/>
                  </a:lnTo>
                  <a:lnTo>
                    <a:pt x="533" y="2"/>
                  </a:lnTo>
                  <a:lnTo>
                    <a:pt x="538" y="5"/>
                  </a:lnTo>
                  <a:lnTo>
                    <a:pt x="540" y="7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7" y="23"/>
                  </a:lnTo>
                  <a:lnTo>
                    <a:pt x="547" y="232"/>
                  </a:lnTo>
                  <a:lnTo>
                    <a:pt x="547" y="232"/>
                  </a:lnTo>
                  <a:lnTo>
                    <a:pt x="547" y="236"/>
                  </a:lnTo>
                  <a:lnTo>
                    <a:pt x="545" y="240"/>
                  </a:lnTo>
                  <a:lnTo>
                    <a:pt x="544" y="243"/>
                  </a:lnTo>
                  <a:lnTo>
                    <a:pt x="540" y="247"/>
                  </a:lnTo>
                  <a:lnTo>
                    <a:pt x="538" y="251"/>
                  </a:lnTo>
                  <a:lnTo>
                    <a:pt x="533" y="252"/>
                  </a:lnTo>
                  <a:lnTo>
                    <a:pt x="530" y="253"/>
                  </a:lnTo>
                  <a:lnTo>
                    <a:pt x="525" y="254"/>
                  </a:lnTo>
                  <a:lnTo>
                    <a:pt x="525" y="254"/>
                  </a:lnTo>
                  <a:close/>
                  <a:moveTo>
                    <a:pt x="44" y="209"/>
                  </a:moveTo>
                  <a:lnTo>
                    <a:pt x="502" y="209"/>
                  </a:lnTo>
                  <a:lnTo>
                    <a:pt x="502" y="45"/>
                  </a:lnTo>
                  <a:lnTo>
                    <a:pt x="44" y="45"/>
                  </a:lnTo>
                  <a:lnTo>
                    <a:pt x="44" y="2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136"/>
            <p:cNvSpPr>
              <a:spLocks/>
            </p:cNvSpPr>
            <p:nvPr/>
          </p:nvSpPr>
          <p:spPr bwMode="auto">
            <a:xfrm>
              <a:off x="5509819" y="6178532"/>
              <a:ext cx="85725" cy="100013"/>
            </a:xfrm>
            <a:custGeom>
              <a:avLst/>
              <a:gdLst>
                <a:gd name="T0" fmla="*/ 81 w 162"/>
                <a:gd name="T1" fmla="*/ 164 h 189"/>
                <a:gd name="T2" fmla="*/ 162 w 162"/>
                <a:gd name="T3" fmla="*/ 189 h 189"/>
                <a:gd name="T4" fmla="*/ 162 w 162"/>
                <a:gd name="T5" fmla="*/ 0 h 189"/>
                <a:gd name="T6" fmla="*/ 0 w 162"/>
                <a:gd name="T7" fmla="*/ 0 h 189"/>
                <a:gd name="T8" fmla="*/ 0 w 162"/>
                <a:gd name="T9" fmla="*/ 189 h 189"/>
                <a:gd name="T10" fmla="*/ 81 w 162"/>
                <a:gd name="T11" fmla="*/ 16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189">
                  <a:moveTo>
                    <a:pt x="81" y="164"/>
                  </a:moveTo>
                  <a:lnTo>
                    <a:pt x="162" y="189"/>
                  </a:lnTo>
                  <a:lnTo>
                    <a:pt x="162" y="0"/>
                  </a:lnTo>
                  <a:lnTo>
                    <a:pt x="0" y="0"/>
                  </a:lnTo>
                  <a:lnTo>
                    <a:pt x="0" y="189"/>
                  </a:lnTo>
                  <a:lnTo>
                    <a:pt x="81" y="164"/>
                  </a:lnTo>
                  <a:close/>
                </a:path>
              </a:pathLst>
            </a:cu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137"/>
            <p:cNvSpPr>
              <a:spLocks noEditPoints="1"/>
            </p:cNvSpPr>
            <p:nvPr/>
          </p:nvSpPr>
          <p:spPr bwMode="auto">
            <a:xfrm>
              <a:off x="5498706" y="6167419"/>
              <a:ext cx="107950" cy="122238"/>
            </a:xfrm>
            <a:custGeom>
              <a:avLst/>
              <a:gdLst>
                <a:gd name="T0" fmla="*/ 184 w 206"/>
                <a:gd name="T1" fmla="*/ 0 h 233"/>
                <a:gd name="T2" fmla="*/ 22 w 206"/>
                <a:gd name="T3" fmla="*/ 0 h 233"/>
                <a:gd name="T4" fmla="*/ 0 w 206"/>
                <a:gd name="T5" fmla="*/ 0 h 233"/>
                <a:gd name="T6" fmla="*/ 0 w 206"/>
                <a:gd name="T7" fmla="*/ 23 h 233"/>
                <a:gd name="T8" fmla="*/ 0 w 206"/>
                <a:gd name="T9" fmla="*/ 45 h 233"/>
                <a:gd name="T10" fmla="*/ 0 w 206"/>
                <a:gd name="T11" fmla="*/ 212 h 233"/>
                <a:gd name="T12" fmla="*/ 0 w 206"/>
                <a:gd name="T13" fmla="*/ 212 h 233"/>
                <a:gd name="T14" fmla="*/ 0 w 206"/>
                <a:gd name="T15" fmla="*/ 216 h 233"/>
                <a:gd name="T16" fmla="*/ 2 w 206"/>
                <a:gd name="T17" fmla="*/ 221 h 233"/>
                <a:gd name="T18" fmla="*/ 4 w 206"/>
                <a:gd name="T19" fmla="*/ 226 h 233"/>
                <a:gd name="T20" fmla="*/ 8 w 206"/>
                <a:gd name="T21" fmla="*/ 229 h 233"/>
                <a:gd name="T22" fmla="*/ 8 w 206"/>
                <a:gd name="T23" fmla="*/ 229 h 233"/>
                <a:gd name="T24" fmla="*/ 13 w 206"/>
                <a:gd name="T25" fmla="*/ 232 h 233"/>
                <a:gd name="T26" fmla="*/ 17 w 206"/>
                <a:gd name="T27" fmla="*/ 233 h 233"/>
                <a:gd name="T28" fmla="*/ 22 w 206"/>
                <a:gd name="T29" fmla="*/ 233 h 233"/>
                <a:gd name="T30" fmla="*/ 28 w 206"/>
                <a:gd name="T31" fmla="*/ 233 h 233"/>
                <a:gd name="T32" fmla="*/ 103 w 206"/>
                <a:gd name="T33" fmla="*/ 210 h 233"/>
                <a:gd name="T34" fmla="*/ 178 w 206"/>
                <a:gd name="T35" fmla="*/ 233 h 233"/>
                <a:gd name="T36" fmla="*/ 178 w 206"/>
                <a:gd name="T37" fmla="*/ 233 h 233"/>
                <a:gd name="T38" fmla="*/ 184 w 206"/>
                <a:gd name="T39" fmla="*/ 233 h 233"/>
                <a:gd name="T40" fmla="*/ 184 w 206"/>
                <a:gd name="T41" fmla="*/ 233 h 233"/>
                <a:gd name="T42" fmla="*/ 191 w 206"/>
                <a:gd name="T43" fmla="*/ 232 h 233"/>
                <a:gd name="T44" fmla="*/ 197 w 206"/>
                <a:gd name="T45" fmla="*/ 229 h 233"/>
                <a:gd name="T46" fmla="*/ 197 w 206"/>
                <a:gd name="T47" fmla="*/ 229 h 233"/>
                <a:gd name="T48" fmla="*/ 201 w 206"/>
                <a:gd name="T49" fmla="*/ 226 h 233"/>
                <a:gd name="T50" fmla="*/ 204 w 206"/>
                <a:gd name="T51" fmla="*/ 221 h 233"/>
                <a:gd name="T52" fmla="*/ 205 w 206"/>
                <a:gd name="T53" fmla="*/ 216 h 233"/>
                <a:gd name="T54" fmla="*/ 206 w 206"/>
                <a:gd name="T55" fmla="*/ 212 h 233"/>
                <a:gd name="T56" fmla="*/ 206 w 206"/>
                <a:gd name="T57" fmla="*/ 45 h 233"/>
                <a:gd name="T58" fmla="*/ 206 w 206"/>
                <a:gd name="T59" fmla="*/ 23 h 233"/>
                <a:gd name="T60" fmla="*/ 206 w 206"/>
                <a:gd name="T61" fmla="*/ 0 h 233"/>
                <a:gd name="T62" fmla="*/ 184 w 206"/>
                <a:gd name="T63" fmla="*/ 0 h 233"/>
                <a:gd name="T64" fmla="*/ 161 w 206"/>
                <a:gd name="T65" fmla="*/ 181 h 233"/>
                <a:gd name="T66" fmla="*/ 109 w 206"/>
                <a:gd name="T67" fmla="*/ 165 h 233"/>
                <a:gd name="T68" fmla="*/ 109 w 206"/>
                <a:gd name="T69" fmla="*/ 165 h 233"/>
                <a:gd name="T70" fmla="*/ 103 w 206"/>
                <a:gd name="T71" fmla="*/ 165 h 233"/>
                <a:gd name="T72" fmla="*/ 103 w 206"/>
                <a:gd name="T73" fmla="*/ 165 h 233"/>
                <a:gd name="T74" fmla="*/ 96 w 206"/>
                <a:gd name="T75" fmla="*/ 165 h 233"/>
                <a:gd name="T76" fmla="*/ 44 w 206"/>
                <a:gd name="T77" fmla="*/ 181 h 233"/>
                <a:gd name="T78" fmla="*/ 44 w 206"/>
                <a:gd name="T79" fmla="*/ 45 h 233"/>
                <a:gd name="T80" fmla="*/ 161 w 206"/>
                <a:gd name="T81" fmla="*/ 45 h 233"/>
                <a:gd name="T82" fmla="*/ 161 w 206"/>
                <a:gd name="T83" fmla="*/ 181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6" h="233">
                  <a:moveTo>
                    <a:pt x="184" y="0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23"/>
                  </a:lnTo>
                  <a:lnTo>
                    <a:pt x="0" y="45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6"/>
                  </a:lnTo>
                  <a:lnTo>
                    <a:pt x="2" y="221"/>
                  </a:lnTo>
                  <a:lnTo>
                    <a:pt x="4" y="226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13" y="232"/>
                  </a:lnTo>
                  <a:lnTo>
                    <a:pt x="17" y="233"/>
                  </a:lnTo>
                  <a:lnTo>
                    <a:pt x="22" y="233"/>
                  </a:lnTo>
                  <a:lnTo>
                    <a:pt x="28" y="233"/>
                  </a:lnTo>
                  <a:lnTo>
                    <a:pt x="103" y="210"/>
                  </a:lnTo>
                  <a:lnTo>
                    <a:pt x="178" y="233"/>
                  </a:lnTo>
                  <a:lnTo>
                    <a:pt x="178" y="233"/>
                  </a:lnTo>
                  <a:lnTo>
                    <a:pt x="184" y="233"/>
                  </a:lnTo>
                  <a:lnTo>
                    <a:pt x="184" y="233"/>
                  </a:lnTo>
                  <a:lnTo>
                    <a:pt x="191" y="232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201" y="226"/>
                  </a:lnTo>
                  <a:lnTo>
                    <a:pt x="204" y="221"/>
                  </a:lnTo>
                  <a:lnTo>
                    <a:pt x="205" y="216"/>
                  </a:lnTo>
                  <a:lnTo>
                    <a:pt x="206" y="212"/>
                  </a:lnTo>
                  <a:lnTo>
                    <a:pt x="206" y="45"/>
                  </a:lnTo>
                  <a:lnTo>
                    <a:pt x="206" y="23"/>
                  </a:lnTo>
                  <a:lnTo>
                    <a:pt x="206" y="0"/>
                  </a:lnTo>
                  <a:lnTo>
                    <a:pt x="184" y="0"/>
                  </a:lnTo>
                  <a:close/>
                  <a:moveTo>
                    <a:pt x="161" y="181"/>
                  </a:moveTo>
                  <a:lnTo>
                    <a:pt x="109" y="165"/>
                  </a:lnTo>
                  <a:lnTo>
                    <a:pt x="109" y="165"/>
                  </a:lnTo>
                  <a:lnTo>
                    <a:pt x="103" y="165"/>
                  </a:lnTo>
                  <a:lnTo>
                    <a:pt x="103" y="165"/>
                  </a:lnTo>
                  <a:lnTo>
                    <a:pt x="96" y="165"/>
                  </a:lnTo>
                  <a:lnTo>
                    <a:pt x="44" y="181"/>
                  </a:lnTo>
                  <a:lnTo>
                    <a:pt x="44" y="45"/>
                  </a:lnTo>
                  <a:lnTo>
                    <a:pt x="161" y="45"/>
                  </a:lnTo>
                  <a:lnTo>
                    <a:pt x="161" y="1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118" y="4025635"/>
            <a:ext cx="545004" cy="47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타원 74"/>
          <p:cNvSpPr/>
          <p:nvPr/>
        </p:nvSpPr>
        <p:spPr>
          <a:xfrm>
            <a:off x="7801116" y="3181279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6" name="타원 75"/>
          <p:cNvSpPr/>
          <p:nvPr/>
        </p:nvSpPr>
        <p:spPr>
          <a:xfrm>
            <a:off x="8803757" y="2403589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이등변 삼각형 76"/>
          <p:cNvSpPr/>
          <p:nvPr/>
        </p:nvSpPr>
        <p:spPr>
          <a:xfrm rot="8100000">
            <a:off x="8543591" y="3980007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8622894" y="4016879"/>
            <a:ext cx="16697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2018. 10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 smtClean="0">
              <a:solidFill>
                <a:srgbClr val="1C0DE5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발전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종합대책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9" name="이등변 삼각형 78"/>
          <p:cNvSpPr/>
          <p:nvPr/>
        </p:nvSpPr>
        <p:spPr>
          <a:xfrm rot="18900000">
            <a:off x="8735723" y="2312904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6979738" y="1215330"/>
            <a:ext cx="18123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2019. 11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 smtClean="0">
              <a:solidFill>
                <a:srgbClr val="1C0DE5"/>
              </a:solidFill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믿고 이용할 수 있는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지역의료 강화 대책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1" name="그룹 80"/>
          <p:cNvGrpSpPr/>
          <p:nvPr/>
        </p:nvGrpSpPr>
        <p:grpSpPr>
          <a:xfrm>
            <a:off x="7975405" y="3410818"/>
            <a:ext cx="489605" cy="393317"/>
            <a:chOff x="3209531" y="4741844"/>
            <a:chExt cx="806450" cy="601663"/>
          </a:xfrm>
        </p:grpSpPr>
        <p:sp>
          <p:nvSpPr>
            <p:cNvPr id="82" name="Freeform 39"/>
            <p:cNvSpPr>
              <a:spLocks/>
            </p:cNvSpPr>
            <p:nvPr/>
          </p:nvSpPr>
          <p:spPr bwMode="auto">
            <a:xfrm>
              <a:off x="3328594" y="4754544"/>
              <a:ext cx="576263" cy="576263"/>
            </a:xfrm>
            <a:custGeom>
              <a:avLst/>
              <a:gdLst>
                <a:gd name="T0" fmla="*/ 1065 w 1089"/>
                <a:gd name="T1" fmla="*/ 385 h 1089"/>
                <a:gd name="T2" fmla="*/ 1083 w 1089"/>
                <a:gd name="T3" fmla="*/ 464 h 1089"/>
                <a:gd name="T4" fmla="*/ 1089 w 1089"/>
                <a:gd name="T5" fmla="*/ 545 h 1089"/>
                <a:gd name="T6" fmla="*/ 1083 w 1089"/>
                <a:gd name="T7" fmla="*/ 624 h 1089"/>
                <a:gd name="T8" fmla="*/ 1066 w 1089"/>
                <a:gd name="T9" fmla="*/ 700 h 1089"/>
                <a:gd name="T10" fmla="*/ 1038 w 1089"/>
                <a:gd name="T11" fmla="*/ 774 h 1089"/>
                <a:gd name="T12" fmla="*/ 1000 w 1089"/>
                <a:gd name="T13" fmla="*/ 842 h 1089"/>
                <a:gd name="T14" fmla="*/ 952 w 1089"/>
                <a:gd name="T15" fmla="*/ 905 h 1089"/>
                <a:gd name="T16" fmla="*/ 895 w 1089"/>
                <a:gd name="T17" fmla="*/ 960 h 1089"/>
                <a:gd name="T18" fmla="*/ 830 w 1089"/>
                <a:gd name="T19" fmla="*/ 1007 h 1089"/>
                <a:gd name="T20" fmla="*/ 758 w 1089"/>
                <a:gd name="T21" fmla="*/ 1045 h 1089"/>
                <a:gd name="T22" fmla="*/ 704 w 1089"/>
                <a:gd name="T23" fmla="*/ 1064 h 1089"/>
                <a:gd name="T24" fmla="*/ 625 w 1089"/>
                <a:gd name="T25" fmla="*/ 1083 h 1089"/>
                <a:gd name="T26" fmla="*/ 544 w 1089"/>
                <a:gd name="T27" fmla="*/ 1089 h 1089"/>
                <a:gd name="T28" fmla="*/ 465 w 1089"/>
                <a:gd name="T29" fmla="*/ 1083 h 1089"/>
                <a:gd name="T30" fmla="*/ 389 w 1089"/>
                <a:gd name="T31" fmla="*/ 1065 h 1089"/>
                <a:gd name="T32" fmla="*/ 315 w 1089"/>
                <a:gd name="T33" fmla="*/ 1038 h 1089"/>
                <a:gd name="T34" fmla="*/ 246 w 1089"/>
                <a:gd name="T35" fmla="*/ 998 h 1089"/>
                <a:gd name="T36" fmla="*/ 184 w 1089"/>
                <a:gd name="T37" fmla="*/ 951 h 1089"/>
                <a:gd name="T38" fmla="*/ 129 w 1089"/>
                <a:gd name="T39" fmla="*/ 894 h 1089"/>
                <a:gd name="T40" fmla="*/ 81 w 1089"/>
                <a:gd name="T41" fmla="*/ 830 h 1089"/>
                <a:gd name="T42" fmla="*/ 44 w 1089"/>
                <a:gd name="T43" fmla="*/ 756 h 1089"/>
                <a:gd name="T44" fmla="*/ 25 w 1089"/>
                <a:gd name="T45" fmla="*/ 704 h 1089"/>
                <a:gd name="T46" fmla="*/ 6 w 1089"/>
                <a:gd name="T47" fmla="*/ 623 h 1089"/>
                <a:gd name="T48" fmla="*/ 0 w 1089"/>
                <a:gd name="T49" fmla="*/ 543 h 1089"/>
                <a:gd name="T50" fmla="*/ 6 w 1089"/>
                <a:gd name="T51" fmla="*/ 464 h 1089"/>
                <a:gd name="T52" fmla="*/ 24 w 1089"/>
                <a:gd name="T53" fmla="*/ 387 h 1089"/>
                <a:gd name="T54" fmla="*/ 51 w 1089"/>
                <a:gd name="T55" fmla="*/ 313 h 1089"/>
                <a:gd name="T56" fmla="*/ 91 w 1089"/>
                <a:gd name="T57" fmla="*/ 246 h 1089"/>
                <a:gd name="T58" fmla="*/ 138 w 1089"/>
                <a:gd name="T59" fmla="*/ 183 h 1089"/>
                <a:gd name="T60" fmla="*/ 194 w 1089"/>
                <a:gd name="T61" fmla="*/ 128 h 1089"/>
                <a:gd name="T62" fmla="*/ 259 w 1089"/>
                <a:gd name="T63" fmla="*/ 81 h 1089"/>
                <a:gd name="T64" fmla="*/ 333 w 1089"/>
                <a:gd name="T65" fmla="*/ 43 h 1089"/>
                <a:gd name="T66" fmla="*/ 385 w 1089"/>
                <a:gd name="T67" fmla="*/ 24 h 1089"/>
                <a:gd name="T68" fmla="*/ 466 w 1089"/>
                <a:gd name="T69" fmla="*/ 6 h 1089"/>
                <a:gd name="T70" fmla="*/ 546 w 1089"/>
                <a:gd name="T71" fmla="*/ 0 h 1089"/>
                <a:gd name="T72" fmla="*/ 625 w 1089"/>
                <a:gd name="T73" fmla="*/ 6 h 1089"/>
                <a:gd name="T74" fmla="*/ 702 w 1089"/>
                <a:gd name="T75" fmla="*/ 22 h 1089"/>
                <a:gd name="T76" fmla="*/ 774 w 1089"/>
                <a:gd name="T77" fmla="*/ 51 h 1089"/>
                <a:gd name="T78" fmla="*/ 843 w 1089"/>
                <a:gd name="T79" fmla="*/ 89 h 1089"/>
                <a:gd name="T80" fmla="*/ 906 w 1089"/>
                <a:gd name="T81" fmla="*/ 136 h 1089"/>
                <a:gd name="T82" fmla="*/ 961 w 1089"/>
                <a:gd name="T83" fmla="*/ 193 h 1089"/>
                <a:gd name="T84" fmla="*/ 1008 w 1089"/>
                <a:gd name="T85" fmla="*/ 259 h 1089"/>
                <a:gd name="T86" fmla="*/ 1046 w 1089"/>
                <a:gd name="T87" fmla="*/ 331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89" h="1089">
                  <a:moveTo>
                    <a:pt x="1056" y="357"/>
                  </a:moveTo>
                  <a:lnTo>
                    <a:pt x="1056" y="357"/>
                  </a:lnTo>
                  <a:lnTo>
                    <a:pt x="1065" y="385"/>
                  </a:lnTo>
                  <a:lnTo>
                    <a:pt x="1072" y="411"/>
                  </a:lnTo>
                  <a:lnTo>
                    <a:pt x="1078" y="438"/>
                  </a:lnTo>
                  <a:lnTo>
                    <a:pt x="1083" y="464"/>
                  </a:lnTo>
                  <a:lnTo>
                    <a:pt x="1087" y="491"/>
                  </a:lnTo>
                  <a:lnTo>
                    <a:pt x="1089" y="519"/>
                  </a:lnTo>
                  <a:lnTo>
                    <a:pt x="1089" y="545"/>
                  </a:lnTo>
                  <a:lnTo>
                    <a:pt x="1089" y="571"/>
                  </a:lnTo>
                  <a:lnTo>
                    <a:pt x="1087" y="598"/>
                  </a:lnTo>
                  <a:lnTo>
                    <a:pt x="1083" y="624"/>
                  </a:lnTo>
                  <a:lnTo>
                    <a:pt x="1078" y="649"/>
                  </a:lnTo>
                  <a:lnTo>
                    <a:pt x="1074" y="676"/>
                  </a:lnTo>
                  <a:lnTo>
                    <a:pt x="1066" y="700"/>
                  </a:lnTo>
                  <a:lnTo>
                    <a:pt x="1058" y="725"/>
                  </a:lnTo>
                  <a:lnTo>
                    <a:pt x="1049" y="750"/>
                  </a:lnTo>
                  <a:lnTo>
                    <a:pt x="1038" y="774"/>
                  </a:lnTo>
                  <a:lnTo>
                    <a:pt x="1026" y="798"/>
                  </a:lnTo>
                  <a:lnTo>
                    <a:pt x="1014" y="820"/>
                  </a:lnTo>
                  <a:lnTo>
                    <a:pt x="1000" y="842"/>
                  </a:lnTo>
                  <a:lnTo>
                    <a:pt x="986" y="864"/>
                  </a:lnTo>
                  <a:lnTo>
                    <a:pt x="969" y="884"/>
                  </a:lnTo>
                  <a:lnTo>
                    <a:pt x="952" y="905"/>
                  </a:lnTo>
                  <a:lnTo>
                    <a:pt x="935" y="924"/>
                  </a:lnTo>
                  <a:lnTo>
                    <a:pt x="916" y="943"/>
                  </a:lnTo>
                  <a:lnTo>
                    <a:pt x="895" y="960"/>
                  </a:lnTo>
                  <a:lnTo>
                    <a:pt x="875" y="977"/>
                  </a:lnTo>
                  <a:lnTo>
                    <a:pt x="853" y="993"/>
                  </a:lnTo>
                  <a:lnTo>
                    <a:pt x="830" y="1007"/>
                  </a:lnTo>
                  <a:lnTo>
                    <a:pt x="806" y="1021"/>
                  </a:lnTo>
                  <a:lnTo>
                    <a:pt x="783" y="1034"/>
                  </a:lnTo>
                  <a:lnTo>
                    <a:pt x="758" y="1045"/>
                  </a:lnTo>
                  <a:lnTo>
                    <a:pt x="732" y="1055"/>
                  </a:lnTo>
                  <a:lnTo>
                    <a:pt x="732" y="1055"/>
                  </a:lnTo>
                  <a:lnTo>
                    <a:pt x="704" y="1064"/>
                  </a:lnTo>
                  <a:lnTo>
                    <a:pt x="678" y="1072"/>
                  </a:lnTo>
                  <a:lnTo>
                    <a:pt x="651" y="1078"/>
                  </a:lnTo>
                  <a:lnTo>
                    <a:pt x="625" y="1083"/>
                  </a:lnTo>
                  <a:lnTo>
                    <a:pt x="597" y="1085"/>
                  </a:lnTo>
                  <a:lnTo>
                    <a:pt x="570" y="1088"/>
                  </a:lnTo>
                  <a:lnTo>
                    <a:pt x="544" y="1089"/>
                  </a:lnTo>
                  <a:lnTo>
                    <a:pt x="518" y="1088"/>
                  </a:lnTo>
                  <a:lnTo>
                    <a:pt x="491" y="1085"/>
                  </a:lnTo>
                  <a:lnTo>
                    <a:pt x="465" y="1083"/>
                  </a:lnTo>
                  <a:lnTo>
                    <a:pt x="440" y="1078"/>
                  </a:lnTo>
                  <a:lnTo>
                    <a:pt x="413" y="1072"/>
                  </a:lnTo>
                  <a:lnTo>
                    <a:pt x="389" y="1065"/>
                  </a:lnTo>
                  <a:lnTo>
                    <a:pt x="364" y="1057"/>
                  </a:lnTo>
                  <a:lnTo>
                    <a:pt x="339" y="1047"/>
                  </a:lnTo>
                  <a:lnTo>
                    <a:pt x="315" y="1038"/>
                  </a:lnTo>
                  <a:lnTo>
                    <a:pt x="291" y="1026"/>
                  </a:lnTo>
                  <a:lnTo>
                    <a:pt x="269" y="1013"/>
                  </a:lnTo>
                  <a:lnTo>
                    <a:pt x="246" y="998"/>
                  </a:lnTo>
                  <a:lnTo>
                    <a:pt x="225" y="984"/>
                  </a:lnTo>
                  <a:lnTo>
                    <a:pt x="205" y="969"/>
                  </a:lnTo>
                  <a:lnTo>
                    <a:pt x="184" y="951"/>
                  </a:lnTo>
                  <a:lnTo>
                    <a:pt x="165" y="933"/>
                  </a:lnTo>
                  <a:lnTo>
                    <a:pt x="146" y="914"/>
                  </a:lnTo>
                  <a:lnTo>
                    <a:pt x="129" y="894"/>
                  </a:lnTo>
                  <a:lnTo>
                    <a:pt x="112" y="874"/>
                  </a:lnTo>
                  <a:lnTo>
                    <a:pt x="97" y="852"/>
                  </a:lnTo>
                  <a:lnTo>
                    <a:pt x="81" y="830"/>
                  </a:lnTo>
                  <a:lnTo>
                    <a:pt x="68" y="806"/>
                  </a:lnTo>
                  <a:lnTo>
                    <a:pt x="55" y="781"/>
                  </a:lnTo>
                  <a:lnTo>
                    <a:pt x="44" y="756"/>
                  </a:lnTo>
                  <a:lnTo>
                    <a:pt x="34" y="730"/>
                  </a:lnTo>
                  <a:lnTo>
                    <a:pt x="34" y="730"/>
                  </a:lnTo>
                  <a:lnTo>
                    <a:pt x="25" y="704"/>
                  </a:lnTo>
                  <a:lnTo>
                    <a:pt x="17" y="677"/>
                  </a:lnTo>
                  <a:lnTo>
                    <a:pt x="11" y="651"/>
                  </a:lnTo>
                  <a:lnTo>
                    <a:pt x="6" y="623"/>
                  </a:lnTo>
                  <a:lnTo>
                    <a:pt x="4" y="596"/>
                  </a:lnTo>
                  <a:lnTo>
                    <a:pt x="2" y="570"/>
                  </a:lnTo>
                  <a:lnTo>
                    <a:pt x="0" y="543"/>
                  </a:lnTo>
                  <a:lnTo>
                    <a:pt x="2" y="516"/>
                  </a:lnTo>
                  <a:lnTo>
                    <a:pt x="4" y="490"/>
                  </a:lnTo>
                  <a:lnTo>
                    <a:pt x="6" y="464"/>
                  </a:lnTo>
                  <a:lnTo>
                    <a:pt x="11" y="438"/>
                  </a:lnTo>
                  <a:lnTo>
                    <a:pt x="17" y="412"/>
                  </a:lnTo>
                  <a:lnTo>
                    <a:pt x="24" y="387"/>
                  </a:lnTo>
                  <a:lnTo>
                    <a:pt x="32" y="362"/>
                  </a:lnTo>
                  <a:lnTo>
                    <a:pt x="42" y="338"/>
                  </a:lnTo>
                  <a:lnTo>
                    <a:pt x="51" y="313"/>
                  </a:lnTo>
                  <a:lnTo>
                    <a:pt x="63" y="291"/>
                  </a:lnTo>
                  <a:lnTo>
                    <a:pt x="76" y="268"/>
                  </a:lnTo>
                  <a:lnTo>
                    <a:pt x="91" y="246"/>
                  </a:lnTo>
                  <a:lnTo>
                    <a:pt x="105" y="224"/>
                  </a:lnTo>
                  <a:lnTo>
                    <a:pt x="120" y="203"/>
                  </a:lnTo>
                  <a:lnTo>
                    <a:pt x="138" y="183"/>
                  </a:lnTo>
                  <a:lnTo>
                    <a:pt x="156" y="164"/>
                  </a:lnTo>
                  <a:lnTo>
                    <a:pt x="175" y="145"/>
                  </a:lnTo>
                  <a:lnTo>
                    <a:pt x="194" y="128"/>
                  </a:lnTo>
                  <a:lnTo>
                    <a:pt x="215" y="110"/>
                  </a:lnTo>
                  <a:lnTo>
                    <a:pt x="237" y="95"/>
                  </a:lnTo>
                  <a:lnTo>
                    <a:pt x="259" y="81"/>
                  </a:lnTo>
                  <a:lnTo>
                    <a:pt x="283" y="66"/>
                  </a:lnTo>
                  <a:lnTo>
                    <a:pt x="308" y="54"/>
                  </a:lnTo>
                  <a:lnTo>
                    <a:pt x="333" y="43"/>
                  </a:lnTo>
                  <a:lnTo>
                    <a:pt x="359" y="33"/>
                  </a:lnTo>
                  <a:lnTo>
                    <a:pt x="359" y="33"/>
                  </a:lnTo>
                  <a:lnTo>
                    <a:pt x="385" y="24"/>
                  </a:lnTo>
                  <a:lnTo>
                    <a:pt x="412" y="16"/>
                  </a:lnTo>
                  <a:lnTo>
                    <a:pt x="438" y="11"/>
                  </a:lnTo>
                  <a:lnTo>
                    <a:pt x="466" y="6"/>
                  </a:lnTo>
                  <a:lnTo>
                    <a:pt x="493" y="2"/>
                  </a:lnTo>
                  <a:lnTo>
                    <a:pt x="519" y="0"/>
                  </a:lnTo>
                  <a:lnTo>
                    <a:pt x="546" y="0"/>
                  </a:lnTo>
                  <a:lnTo>
                    <a:pt x="573" y="0"/>
                  </a:lnTo>
                  <a:lnTo>
                    <a:pt x="599" y="2"/>
                  </a:lnTo>
                  <a:lnTo>
                    <a:pt x="625" y="6"/>
                  </a:lnTo>
                  <a:lnTo>
                    <a:pt x="651" y="11"/>
                  </a:lnTo>
                  <a:lnTo>
                    <a:pt x="677" y="15"/>
                  </a:lnTo>
                  <a:lnTo>
                    <a:pt x="702" y="22"/>
                  </a:lnTo>
                  <a:lnTo>
                    <a:pt x="727" y="31"/>
                  </a:lnTo>
                  <a:lnTo>
                    <a:pt x="751" y="40"/>
                  </a:lnTo>
                  <a:lnTo>
                    <a:pt x="774" y="51"/>
                  </a:lnTo>
                  <a:lnTo>
                    <a:pt x="798" y="63"/>
                  </a:lnTo>
                  <a:lnTo>
                    <a:pt x="821" y="75"/>
                  </a:lnTo>
                  <a:lnTo>
                    <a:pt x="843" y="89"/>
                  </a:lnTo>
                  <a:lnTo>
                    <a:pt x="865" y="103"/>
                  </a:lnTo>
                  <a:lnTo>
                    <a:pt x="886" y="120"/>
                  </a:lnTo>
                  <a:lnTo>
                    <a:pt x="906" y="136"/>
                  </a:lnTo>
                  <a:lnTo>
                    <a:pt x="925" y="154"/>
                  </a:lnTo>
                  <a:lnTo>
                    <a:pt x="944" y="173"/>
                  </a:lnTo>
                  <a:lnTo>
                    <a:pt x="961" y="193"/>
                  </a:lnTo>
                  <a:lnTo>
                    <a:pt x="977" y="214"/>
                  </a:lnTo>
                  <a:lnTo>
                    <a:pt x="994" y="236"/>
                  </a:lnTo>
                  <a:lnTo>
                    <a:pt x="1008" y="259"/>
                  </a:lnTo>
                  <a:lnTo>
                    <a:pt x="1022" y="282"/>
                  </a:lnTo>
                  <a:lnTo>
                    <a:pt x="1034" y="306"/>
                  </a:lnTo>
                  <a:lnTo>
                    <a:pt x="1046" y="331"/>
                  </a:lnTo>
                  <a:lnTo>
                    <a:pt x="1056" y="357"/>
                  </a:lnTo>
                  <a:lnTo>
                    <a:pt x="1056" y="357"/>
                  </a:lnTo>
                  <a:close/>
                </a:path>
              </a:pathLst>
            </a:custGeom>
            <a:solidFill>
              <a:srgbClr val="EE3C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40"/>
            <p:cNvSpPr>
              <a:spLocks noEditPoints="1"/>
            </p:cNvSpPr>
            <p:nvPr/>
          </p:nvSpPr>
          <p:spPr bwMode="auto">
            <a:xfrm>
              <a:off x="3314306" y="4741844"/>
              <a:ext cx="603250" cy="601663"/>
            </a:xfrm>
            <a:custGeom>
              <a:avLst/>
              <a:gdLst>
                <a:gd name="T0" fmla="*/ 504 w 1139"/>
                <a:gd name="T1" fmla="*/ 1134 h 1139"/>
                <a:gd name="T2" fmla="*/ 397 w 1139"/>
                <a:gd name="T3" fmla="*/ 1111 h 1139"/>
                <a:gd name="T4" fmla="*/ 298 w 1139"/>
                <a:gd name="T5" fmla="*/ 1069 h 1139"/>
                <a:gd name="T6" fmla="*/ 209 w 1139"/>
                <a:gd name="T7" fmla="*/ 1009 h 1139"/>
                <a:gd name="T8" fmla="*/ 133 w 1139"/>
                <a:gd name="T9" fmla="*/ 933 h 1139"/>
                <a:gd name="T10" fmla="*/ 72 w 1139"/>
                <a:gd name="T11" fmla="*/ 844 h 1139"/>
                <a:gd name="T12" fmla="*/ 35 w 1139"/>
                <a:gd name="T13" fmla="*/ 763 h 1139"/>
                <a:gd name="T14" fmla="*/ 4 w 1139"/>
                <a:gd name="T15" fmla="*/ 627 h 1139"/>
                <a:gd name="T16" fmla="*/ 6 w 1139"/>
                <a:gd name="T17" fmla="*/ 489 h 1139"/>
                <a:gd name="T18" fmla="*/ 43 w 1139"/>
                <a:gd name="T19" fmla="*/ 355 h 1139"/>
                <a:gd name="T20" fmla="*/ 95 w 1139"/>
                <a:gd name="T21" fmla="*/ 254 h 1139"/>
                <a:gd name="T22" fmla="*/ 186 w 1139"/>
                <a:gd name="T23" fmla="*/ 150 h 1139"/>
                <a:gd name="T24" fmla="*/ 298 w 1139"/>
                <a:gd name="T25" fmla="*/ 69 h 1139"/>
                <a:gd name="T26" fmla="*/ 399 w 1139"/>
                <a:gd name="T27" fmla="*/ 26 h 1139"/>
                <a:gd name="T28" fmla="*/ 520 w 1139"/>
                <a:gd name="T29" fmla="*/ 2 h 1139"/>
                <a:gd name="T30" fmla="*/ 614 w 1139"/>
                <a:gd name="T31" fmla="*/ 1 h 1139"/>
                <a:gd name="T32" fmla="*/ 722 w 1139"/>
                <a:gd name="T33" fmla="*/ 20 h 1139"/>
                <a:gd name="T34" fmla="*/ 822 w 1139"/>
                <a:gd name="T35" fmla="*/ 59 h 1139"/>
                <a:gd name="T36" fmla="*/ 913 w 1139"/>
                <a:gd name="T37" fmla="*/ 115 h 1139"/>
                <a:gd name="T38" fmla="*/ 993 w 1139"/>
                <a:gd name="T39" fmla="*/ 188 h 1139"/>
                <a:gd name="T40" fmla="*/ 1057 w 1139"/>
                <a:gd name="T41" fmla="*/ 275 h 1139"/>
                <a:gd name="T42" fmla="*/ 1104 w 1139"/>
                <a:gd name="T43" fmla="*/ 374 h 1139"/>
                <a:gd name="T44" fmla="*/ 1133 w 1139"/>
                <a:gd name="T45" fmla="*/ 486 h 1139"/>
                <a:gd name="T46" fmla="*/ 1136 w 1139"/>
                <a:gd name="T47" fmla="*/ 626 h 1139"/>
                <a:gd name="T48" fmla="*/ 1106 w 1139"/>
                <a:gd name="T49" fmla="*/ 759 h 1139"/>
                <a:gd name="T50" fmla="*/ 1045 w 1139"/>
                <a:gd name="T51" fmla="*/ 881 h 1139"/>
                <a:gd name="T52" fmla="*/ 957 w 1139"/>
                <a:gd name="T53" fmla="*/ 985 h 1139"/>
                <a:gd name="T54" fmla="*/ 843 w 1139"/>
                <a:gd name="T55" fmla="*/ 1067 h 1139"/>
                <a:gd name="T56" fmla="*/ 741 w 1139"/>
                <a:gd name="T57" fmla="*/ 1111 h 1139"/>
                <a:gd name="T58" fmla="*/ 620 w 1139"/>
                <a:gd name="T59" fmla="*/ 1136 h 1139"/>
                <a:gd name="T60" fmla="*/ 570 w 1139"/>
                <a:gd name="T61" fmla="*/ 50 h 1139"/>
                <a:gd name="T62" fmla="*/ 457 w 1139"/>
                <a:gd name="T63" fmla="*/ 62 h 1139"/>
                <a:gd name="T64" fmla="*/ 368 w 1139"/>
                <a:gd name="T65" fmla="*/ 90 h 1139"/>
                <a:gd name="T66" fmla="*/ 258 w 1139"/>
                <a:gd name="T67" fmla="*/ 153 h 1139"/>
                <a:gd name="T68" fmla="*/ 167 w 1139"/>
                <a:gd name="T69" fmla="*/ 241 h 1139"/>
                <a:gd name="T70" fmla="*/ 99 w 1139"/>
                <a:gd name="T71" fmla="*/ 349 h 1139"/>
                <a:gd name="T72" fmla="*/ 66 w 1139"/>
                <a:gd name="T73" fmla="*/ 446 h 1139"/>
                <a:gd name="T74" fmla="*/ 50 w 1139"/>
                <a:gd name="T75" fmla="*/ 571 h 1139"/>
                <a:gd name="T76" fmla="*/ 67 w 1139"/>
                <a:gd name="T77" fmla="*/ 697 h 1139"/>
                <a:gd name="T78" fmla="*/ 98 w 1139"/>
                <a:gd name="T79" fmla="*/ 784 h 1139"/>
                <a:gd name="T80" fmla="*/ 148 w 1139"/>
                <a:gd name="T81" fmla="*/ 870 h 1139"/>
                <a:gd name="T82" fmla="*/ 212 w 1139"/>
                <a:gd name="T83" fmla="*/ 944 h 1139"/>
                <a:gd name="T84" fmla="*/ 289 w 1139"/>
                <a:gd name="T85" fmla="*/ 1004 h 1139"/>
                <a:gd name="T86" fmla="*/ 376 w 1139"/>
                <a:gd name="T87" fmla="*/ 1051 h 1139"/>
                <a:gd name="T88" fmla="*/ 471 w 1139"/>
                <a:gd name="T89" fmla="*/ 1078 h 1139"/>
                <a:gd name="T90" fmla="*/ 570 w 1139"/>
                <a:gd name="T91" fmla="*/ 1089 h 1139"/>
                <a:gd name="T92" fmla="*/ 660 w 1139"/>
                <a:gd name="T93" fmla="*/ 1080 h 1139"/>
                <a:gd name="T94" fmla="*/ 747 w 1139"/>
                <a:gd name="T95" fmla="*/ 1057 h 1139"/>
                <a:gd name="T96" fmla="*/ 863 w 1139"/>
                <a:gd name="T97" fmla="*/ 997 h 1139"/>
                <a:gd name="T98" fmla="*/ 958 w 1139"/>
                <a:gd name="T99" fmla="*/ 913 h 1139"/>
                <a:gd name="T100" fmla="*/ 1030 w 1139"/>
                <a:gd name="T101" fmla="*/ 811 h 1139"/>
                <a:gd name="T102" fmla="*/ 1074 w 1139"/>
                <a:gd name="T103" fmla="*/ 695 h 1139"/>
                <a:gd name="T104" fmla="*/ 1089 w 1139"/>
                <a:gd name="T105" fmla="*/ 570 h 1139"/>
                <a:gd name="T106" fmla="*/ 1074 w 1139"/>
                <a:gd name="T107" fmla="*/ 442 h 1139"/>
                <a:gd name="T108" fmla="*/ 1043 w 1139"/>
                <a:gd name="T109" fmla="*/ 354 h 1139"/>
                <a:gd name="T110" fmla="*/ 993 w 1139"/>
                <a:gd name="T111" fmla="*/ 267 h 1139"/>
                <a:gd name="T112" fmla="*/ 928 w 1139"/>
                <a:gd name="T113" fmla="*/ 193 h 1139"/>
                <a:gd name="T114" fmla="*/ 852 w 1139"/>
                <a:gd name="T115" fmla="*/ 133 h 1139"/>
                <a:gd name="T116" fmla="*/ 765 w 1139"/>
                <a:gd name="T117" fmla="*/ 88 h 1139"/>
                <a:gd name="T118" fmla="*/ 670 w 1139"/>
                <a:gd name="T119" fmla="*/ 59 h 1139"/>
                <a:gd name="T120" fmla="*/ 570 w 1139"/>
                <a:gd name="T121" fmla="*/ 50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39" h="1139">
                  <a:moveTo>
                    <a:pt x="570" y="1139"/>
                  </a:moveTo>
                  <a:lnTo>
                    <a:pt x="570" y="1139"/>
                  </a:lnTo>
                  <a:lnTo>
                    <a:pt x="548" y="1137"/>
                  </a:lnTo>
                  <a:lnTo>
                    <a:pt x="525" y="1136"/>
                  </a:lnTo>
                  <a:lnTo>
                    <a:pt x="504" y="1134"/>
                  </a:lnTo>
                  <a:lnTo>
                    <a:pt x="482" y="1132"/>
                  </a:lnTo>
                  <a:lnTo>
                    <a:pt x="461" y="1128"/>
                  </a:lnTo>
                  <a:lnTo>
                    <a:pt x="440" y="1123"/>
                  </a:lnTo>
                  <a:lnTo>
                    <a:pt x="418" y="1117"/>
                  </a:lnTo>
                  <a:lnTo>
                    <a:pt x="397" y="1111"/>
                  </a:lnTo>
                  <a:lnTo>
                    <a:pt x="377" y="1104"/>
                  </a:lnTo>
                  <a:lnTo>
                    <a:pt x="357" y="1096"/>
                  </a:lnTo>
                  <a:lnTo>
                    <a:pt x="338" y="1088"/>
                  </a:lnTo>
                  <a:lnTo>
                    <a:pt x="317" y="1079"/>
                  </a:lnTo>
                  <a:lnTo>
                    <a:pt x="298" y="1069"/>
                  </a:lnTo>
                  <a:lnTo>
                    <a:pt x="279" y="1058"/>
                  </a:lnTo>
                  <a:lnTo>
                    <a:pt x="262" y="1047"/>
                  </a:lnTo>
                  <a:lnTo>
                    <a:pt x="244" y="1035"/>
                  </a:lnTo>
                  <a:lnTo>
                    <a:pt x="226" y="1022"/>
                  </a:lnTo>
                  <a:lnTo>
                    <a:pt x="209" y="1009"/>
                  </a:lnTo>
                  <a:lnTo>
                    <a:pt x="194" y="995"/>
                  </a:lnTo>
                  <a:lnTo>
                    <a:pt x="177" y="981"/>
                  </a:lnTo>
                  <a:lnTo>
                    <a:pt x="162" y="965"/>
                  </a:lnTo>
                  <a:lnTo>
                    <a:pt x="148" y="950"/>
                  </a:lnTo>
                  <a:lnTo>
                    <a:pt x="133" y="933"/>
                  </a:lnTo>
                  <a:lnTo>
                    <a:pt x="120" y="917"/>
                  </a:lnTo>
                  <a:lnTo>
                    <a:pt x="107" y="899"/>
                  </a:lnTo>
                  <a:lnTo>
                    <a:pt x="94" y="881"/>
                  </a:lnTo>
                  <a:lnTo>
                    <a:pt x="82" y="863"/>
                  </a:lnTo>
                  <a:lnTo>
                    <a:pt x="72" y="844"/>
                  </a:lnTo>
                  <a:lnTo>
                    <a:pt x="62" y="825"/>
                  </a:lnTo>
                  <a:lnTo>
                    <a:pt x="53" y="805"/>
                  </a:lnTo>
                  <a:lnTo>
                    <a:pt x="43" y="785"/>
                  </a:lnTo>
                  <a:lnTo>
                    <a:pt x="35" y="763"/>
                  </a:lnTo>
                  <a:lnTo>
                    <a:pt x="35" y="763"/>
                  </a:lnTo>
                  <a:lnTo>
                    <a:pt x="27" y="736"/>
                  </a:lnTo>
                  <a:lnTo>
                    <a:pt x="18" y="710"/>
                  </a:lnTo>
                  <a:lnTo>
                    <a:pt x="12" y="683"/>
                  </a:lnTo>
                  <a:lnTo>
                    <a:pt x="8" y="654"/>
                  </a:lnTo>
                  <a:lnTo>
                    <a:pt x="4" y="627"/>
                  </a:lnTo>
                  <a:lnTo>
                    <a:pt x="2" y="600"/>
                  </a:lnTo>
                  <a:lnTo>
                    <a:pt x="0" y="572"/>
                  </a:lnTo>
                  <a:lnTo>
                    <a:pt x="2" y="544"/>
                  </a:lnTo>
                  <a:lnTo>
                    <a:pt x="3" y="516"/>
                  </a:lnTo>
                  <a:lnTo>
                    <a:pt x="6" y="489"/>
                  </a:lnTo>
                  <a:lnTo>
                    <a:pt x="11" y="462"/>
                  </a:lnTo>
                  <a:lnTo>
                    <a:pt x="17" y="435"/>
                  </a:lnTo>
                  <a:lnTo>
                    <a:pt x="24" y="407"/>
                  </a:lnTo>
                  <a:lnTo>
                    <a:pt x="32" y="381"/>
                  </a:lnTo>
                  <a:lnTo>
                    <a:pt x="43" y="355"/>
                  </a:lnTo>
                  <a:lnTo>
                    <a:pt x="54" y="329"/>
                  </a:lnTo>
                  <a:lnTo>
                    <a:pt x="54" y="329"/>
                  </a:lnTo>
                  <a:lnTo>
                    <a:pt x="67" y="303"/>
                  </a:lnTo>
                  <a:lnTo>
                    <a:pt x="81" y="278"/>
                  </a:lnTo>
                  <a:lnTo>
                    <a:pt x="95" y="254"/>
                  </a:lnTo>
                  <a:lnTo>
                    <a:pt x="112" y="231"/>
                  </a:lnTo>
                  <a:lnTo>
                    <a:pt x="129" y="210"/>
                  </a:lnTo>
                  <a:lnTo>
                    <a:pt x="146" y="189"/>
                  </a:lnTo>
                  <a:lnTo>
                    <a:pt x="165" y="169"/>
                  </a:lnTo>
                  <a:lnTo>
                    <a:pt x="186" y="150"/>
                  </a:lnTo>
                  <a:lnTo>
                    <a:pt x="206" y="131"/>
                  </a:lnTo>
                  <a:lnTo>
                    <a:pt x="228" y="114"/>
                  </a:lnTo>
                  <a:lnTo>
                    <a:pt x="251" y="97"/>
                  </a:lnTo>
                  <a:lnTo>
                    <a:pt x="273" y="83"/>
                  </a:lnTo>
                  <a:lnTo>
                    <a:pt x="298" y="69"/>
                  </a:lnTo>
                  <a:lnTo>
                    <a:pt x="323" y="56"/>
                  </a:lnTo>
                  <a:lnTo>
                    <a:pt x="349" y="44"/>
                  </a:lnTo>
                  <a:lnTo>
                    <a:pt x="376" y="34"/>
                  </a:lnTo>
                  <a:lnTo>
                    <a:pt x="376" y="34"/>
                  </a:lnTo>
                  <a:lnTo>
                    <a:pt x="399" y="26"/>
                  </a:lnTo>
                  <a:lnTo>
                    <a:pt x="423" y="19"/>
                  </a:lnTo>
                  <a:lnTo>
                    <a:pt x="447" y="13"/>
                  </a:lnTo>
                  <a:lnTo>
                    <a:pt x="472" y="8"/>
                  </a:lnTo>
                  <a:lnTo>
                    <a:pt x="495" y="5"/>
                  </a:lnTo>
                  <a:lnTo>
                    <a:pt x="520" y="2"/>
                  </a:lnTo>
                  <a:lnTo>
                    <a:pt x="545" y="0"/>
                  </a:lnTo>
                  <a:lnTo>
                    <a:pt x="570" y="0"/>
                  </a:lnTo>
                  <a:lnTo>
                    <a:pt x="570" y="0"/>
                  </a:lnTo>
                  <a:lnTo>
                    <a:pt x="593" y="0"/>
                  </a:lnTo>
                  <a:lnTo>
                    <a:pt x="614" y="1"/>
                  </a:lnTo>
                  <a:lnTo>
                    <a:pt x="637" y="3"/>
                  </a:lnTo>
                  <a:lnTo>
                    <a:pt x="658" y="7"/>
                  </a:lnTo>
                  <a:lnTo>
                    <a:pt x="679" y="11"/>
                  </a:lnTo>
                  <a:lnTo>
                    <a:pt x="701" y="15"/>
                  </a:lnTo>
                  <a:lnTo>
                    <a:pt x="722" y="20"/>
                  </a:lnTo>
                  <a:lnTo>
                    <a:pt x="742" y="27"/>
                  </a:lnTo>
                  <a:lnTo>
                    <a:pt x="763" y="33"/>
                  </a:lnTo>
                  <a:lnTo>
                    <a:pt x="783" y="41"/>
                  </a:lnTo>
                  <a:lnTo>
                    <a:pt x="803" y="50"/>
                  </a:lnTo>
                  <a:lnTo>
                    <a:pt x="822" y="59"/>
                  </a:lnTo>
                  <a:lnTo>
                    <a:pt x="841" y="69"/>
                  </a:lnTo>
                  <a:lnTo>
                    <a:pt x="860" y="79"/>
                  </a:lnTo>
                  <a:lnTo>
                    <a:pt x="879" y="91"/>
                  </a:lnTo>
                  <a:lnTo>
                    <a:pt x="897" y="103"/>
                  </a:lnTo>
                  <a:lnTo>
                    <a:pt x="913" y="115"/>
                  </a:lnTo>
                  <a:lnTo>
                    <a:pt x="930" y="129"/>
                  </a:lnTo>
                  <a:lnTo>
                    <a:pt x="947" y="142"/>
                  </a:lnTo>
                  <a:lnTo>
                    <a:pt x="962" y="157"/>
                  </a:lnTo>
                  <a:lnTo>
                    <a:pt x="977" y="172"/>
                  </a:lnTo>
                  <a:lnTo>
                    <a:pt x="993" y="188"/>
                  </a:lnTo>
                  <a:lnTo>
                    <a:pt x="1007" y="204"/>
                  </a:lnTo>
                  <a:lnTo>
                    <a:pt x="1020" y="221"/>
                  </a:lnTo>
                  <a:lnTo>
                    <a:pt x="1033" y="239"/>
                  </a:lnTo>
                  <a:lnTo>
                    <a:pt x="1045" y="256"/>
                  </a:lnTo>
                  <a:lnTo>
                    <a:pt x="1057" y="275"/>
                  </a:lnTo>
                  <a:lnTo>
                    <a:pt x="1068" y="294"/>
                  </a:lnTo>
                  <a:lnTo>
                    <a:pt x="1078" y="313"/>
                  </a:lnTo>
                  <a:lnTo>
                    <a:pt x="1088" y="334"/>
                  </a:lnTo>
                  <a:lnTo>
                    <a:pt x="1096" y="354"/>
                  </a:lnTo>
                  <a:lnTo>
                    <a:pt x="1104" y="374"/>
                  </a:lnTo>
                  <a:lnTo>
                    <a:pt x="1104" y="374"/>
                  </a:lnTo>
                  <a:lnTo>
                    <a:pt x="1114" y="402"/>
                  </a:lnTo>
                  <a:lnTo>
                    <a:pt x="1122" y="430"/>
                  </a:lnTo>
                  <a:lnTo>
                    <a:pt x="1128" y="458"/>
                  </a:lnTo>
                  <a:lnTo>
                    <a:pt x="1133" y="486"/>
                  </a:lnTo>
                  <a:lnTo>
                    <a:pt x="1136" y="514"/>
                  </a:lnTo>
                  <a:lnTo>
                    <a:pt x="1139" y="541"/>
                  </a:lnTo>
                  <a:lnTo>
                    <a:pt x="1139" y="570"/>
                  </a:lnTo>
                  <a:lnTo>
                    <a:pt x="1138" y="597"/>
                  </a:lnTo>
                  <a:lnTo>
                    <a:pt x="1136" y="626"/>
                  </a:lnTo>
                  <a:lnTo>
                    <a:pt x="1133" y="653"/>
                  </a:lnTo>
                  <a:lnTo>
                    <a:pt x="1128" y="679"/>
                  </a:lnTo>
                  <a:lnTo>
                    <a:pt x="1122" y="706"/>
                  </a:lnTo>
                  <a:lnTo>
                    <a:pt x="1115" y="733"/>
                  </a:lnTo>
                  <a:lnTo>
                    <a:pt x="1106" y="759"/>
                  </a:lnTo>
                  <a:lnTo>
                    <a:pt x="1096" y="785"/>
                  </a:lnTo>
                  <a:lnTo>
                    <a:pt x="1085" y="810"/>
                  </a:lnTo>
                  <a:lnTo>
                    <a:pt x="1074" y="833"/>
                  </a:lnTo>
                  <a:lnTo>
                    <a:pt x="1061" y="857"/>
                  </a:lnTo>
                  <a:lnTo>
                    <a:pt x="1045" y="881"/>
                  </a:lnTo>
                  <a:lnTo>
                    <a:pt x="1030" y="904"/>
                  </a:lnTo>
                  <a:lnTo>
                    <a:pt x="1013" y="925"/>
                  </a:lnTo>
                  <a:lnTo>
                    <a:pt x="995" y="946"/>
                  </a:lnTo>
                  <a:lnTo>
                    <a:pt x="977" y="966"/>
                  </a:lnTo>
                  <a:lnTo>
                    <a:pt x="957" y="985"/>
                  </a:lnTo>
                  <a:lnTo>
                    <a:pt x="936" y="1004"/>
                  </a:lnTo>
                  <a:lnTo>
                    <a:pt x="915" y="1022"/>
                  </a:lnTo>
                  <a:lnTo>
                    <a:pt x="892" y="1038"/>
                  </a:lnTo>
                  <a:lnTo>
                    <a:pt x="868" y="1053"/>
                  </a:lnTo>
                  <a:lnTo>
                    <a:pt x="843" y="1067"/>
                  </a:lnTo>
                  <a:lnTo>
                    <a:pt x="818" y="1082"/>
                  </a:lnTo>
                  <a:lnTo>
                    <a:pt x="792" y="1094"/>
                  </a:lnTo>
                  <a:lnTo>
                    <a:pt x="765" y="1104"/>
                  </a:lnTo>
                  <a:lnTo>
                    <a:pt x="765" y="1104"/>
                  </a:lnTo>
                  <a:lnTo>
                    <a:pt x="741" y="1111"/>
                  </a:lnTo>
                  <a:lnTo>
                    <a:pt x="717" y="1118"/>
                  </a:lnTo>
                  <a:lnTo>
                    <a:pt x="693" y="1124"/>
                  </a:lnTo>
                  <a:lnTo>
                    <a:pt x="669" y="1129"/>
                  </a:lnTo>
                  <a:lnTo>
                    <a:pt x="644" y="1134"/>
                  </a:lnTo>
                  <a:lnTo>
                    <a:pt x="620" y="1136"/>
                  </a:lnTo>
                  <a:lnTo>
                    <a:pt x="595" y="1137"/>
                  </a:lnTo>
                  <a:lnTo>
                    <a:pt x="570" y="1139"/>
                  </a:lnTo>
                  <a:lnTo>
                    <a:pt x="570" y="1139"/>
                  </a:lnTo>
                  <a:close/>
                  <a:moveTo>
                    <a:pt x="570" y="50"/>
                  </a:moveTo>
                  <a:lnTo>
                    <a:pt x="570" y="50"/>
                  </a:lnTo>
                  <a:lnTo>
                    <a:pt x="548" y="50"/>
                  </a:lnTo>
                  <a:lnTo>
                    <a:pt x="525" y="51"/>
                  </a:lnTo>
                  <a:lnTo>
                    <a:pt x="503" y="55"/>
                  </a:lnTo>
                  <a:lnTo>
                    <a:pt x="480" y="57"/>
                  </a:lnTo>
                  <a:lnTo>
                    <a:pt x="457" y="62"/>
                  </a:lnTo>
                  <a:lnTo>
                    <a:pt x="436" y="68"/>
                  </a:lnTo>
                  <a:lnTo>
                    <a:pt x="414" y="74"/>
                  </a:lnTo>
                  <a:lnTo>
                    <a:pt x="392" y="81"/>
                  </a:lnTo>
                  <a:lnTo>
                    <a:pt x="392" y="81"/>
                  </a:lnTo>
                  <a:lnTo>
                    <a:pt x="368" y="90"/>
                  </a:lnTo>
                  <a:lnTo>
                    <a:pt x="345" y="101"/>
                  </a:lnTo>
                  <a:lnTo>
                    <a:pt x="322" y="113"/>
                  </a:lnTo>
                  <a:lnTo>
                    <a:pt x="300" y="126"/>
                  </a:lnTo>
                  <a:lnTo>
                    <a:pt x="278" y="139"/>
                  </a:lnTo>
                  <a:lnTo>
                    <a:pt x="258" y="153"/>
                  </a:lnTo>
                  <a:lnTo>
                    <a:pt x="238" y="170"/>
                  </a:lnTo>
                  <a:lnTo>
                    <a:pt x="219" y="186"/>
                  </a:lnTo>
                  <a:lnTo>
                    <a:pt x="201" y="203"/>
                  </a:lnTo>
                  <a:lnTo>
                    <a:pt x="183" y="222"/>
                  </a:lnTo>
                  <a:lnTo>
                    <a:pt x="167" y="241"/>
                  </a:lnTo>
                  <a:lnTo>
                    <a:pt x="151" y="261"/>
                  </a:lnTo>
                  <a:lnTo>
                    <a:pt x="137" y="283"/>
                  </a:lnTo>
                  <a:lnTo>
                    <a:pt x="124" y="304"/>
                  </a:lnTo>
                  <a:lnTo>
                    <a:pt x="111" y="326"/>
                  </a:lnTo>
                  <a:lnTo>
                    <a:pt x="99" y="349"/>
                  </a:lnTo>
                  <a:lnTo>
                    <a:pt x="99" y="349"/>
                  </a:lnTo>
                  <a:lnTo>
                    <a:pt x="89" y="373"/>
                  </a:lnTo>
                  <a:lnTo>
                    <a:pt x="80" y="398"/>
                  </a:lnTo>
                  <a:lnTo>
                    <a:pt x="72" y="421"/>
                  </a:lnTo>
                  <a:lnTo>
                    <a:pt x="66" y="446"/>
                  </a:lnTo>
                  <a:lnTo>
                    <a:pt x="60" y="471"/>
                  </a:lnTo>
                  <a:lnTo>
                    <a:pt x="56" y="496"/>
                  </a:lnTo>
                  <a:lnTo>
                    <a:pt x="53" y="521"/>
                  </a:lnTo>
                  <a:lnTo>
                    <a:pt x="51" y="546"/>
                  </a:lnTo>
                  <a:lnTo>
                    <a:pt x="50" y="571"/>
                  </a:lnTo>
                  <a:lnTo>
                    <a:pt x="51" y="597"/>
                  </a:lnTo>
                  <a:lnTo>
                    <a:pt x="54" y="622"/>
                  </a:lnTo>
                  <a:lnTo>
                    <a:pt x="56" y="647"/>
                  </a:lnTo>
                  <a:lnTo>
                    <a:pt x="61" y="672"/>
                  </a:lnTo>
                  <a:lnTo>
                    <a:pt x="67" y="697"/>
                  </a:lnTo>
                  <a:lnTo>
                    <a:pt x="74" y="722"/>
                  </a:lnTo>
                  <a:lnTo>
                    <a:pt x="82" y="747"/>
                  </a:lnTo>
                  <a:lnTo>
                    <a:pt x="82" y="747"/>
                  </a:lnTo>
                  <a:lnTo>
                    <a:pt x="89" y="766"/>
                  </a:lnTo>
                  <a:lnTo>
                    <a:pt x="98" y="784"/>
                  </a:lnTo>
                  <a:lnTo>
                    <a:pt x="106" y="803"/>
                  </a:lnTo>
                  <a:lnTo>
                    <a:pt x="116" y="820"/>
                  </a:lnTo>
                  <a:lnTo>
                    <a:pt x="125" y="837"/>
                  </a:lnTo>
                  <a:lnTo>
                    <a:pt x="136" y="854"/>
                  </a:lnTo>
                  <a:lnTo>
                    <a:pt x="148" y="870"/>
                  </a:lnTo>
                  <a:lnTo>
                    <a:pt x="160" y="886"/>
                  </a:lnTo>
                  <a:lnTo>
                    <a:pt x="171" y="901"/>
                  </a:lnTo>
                  <a:lnTo>
                    <a:pt x="184" y="917"/>
                  </a:lnTo>
                  <a:lnTo>
                    <a:pt x="197" y="931"/>
                  </a:lnTo>
                  <a:lnTo>
                    <a:pt x="212" y="944"/>
                  </a:lnTo>
                  <a:lnTo>
                    <a:pt x="226" y="958"/>
                  </a:lnTo>
                  <a:lnTo>
                    <a:pt x="241" y="970"/>
                  </a:lnTo>
                  <a:lnTo>
                    <a:pt x="257" y="983"/>
                  </a:lnTo>
                  <a:lnTo>
                    <a:pt x="272" y="994"/>
                  </a:lnTo>
                  <a:lnTo>
                    <a:pt x="289" y="1004"/>
                  </a:lnTo>
                  <a:lnTo>
                    <a:pt x="306" y="1015"/>
                  </a:lnTo>
                  <a:lnTo>
                    <a:pt x="322" y="1025"/>
                  </a:lnTo>
                  <a:lnTo>
                    <a:pt x="340" y="1034"/>
                  </a:lnTo>
                  <a:lnTo>
                    <a:pt x="358" y="1042"/>
                  </a:lnTo>
                  <a:lnTo>
                    <a:pt x="376" y="1051"/>
                  </a:lnTo>
                  <a:lnTo>
                    <a:pt x="393" y="1057"/>
                  </a:lnTo>
                  <a:lnTo>
                    <a:pt x="412" y="1064"/>
                  </a:lnTo>
                  <a:lnTo>
                    <a:pt x="431" y="1070"/>
                  </a:lnTo>
                  <a:lnTo>
                    <a:pt x="450" y="1075"/>
                  </a:lnTo>
                  <a:lnTo>
                    <a:pt x="471" y="1078"/>
                  </a:lnTo>
                  <a:lnTo>
                    <a:pt x="490" y="1082"/>
                  </a:lnTo>
                  <a:lnTo>
                    <a:pt x="510" y="1085"/>
                  </a:lnTo>
                  <a:lnTo>
                    <a:pt x="530" y="1086"/>
                  </a:lnTo>
                  <a:lnTo>
                    <a:pt x="550" y="1088"/>
                  </a:lnTo>
                  <a:lnTo>
                    <a:pt x="570" y="1089"/>
                  </a:lnTo>
                  <a:lnTo>
                    <a:pt x="570" y="1089"/>
                  </a:lnTo>
                  <a:lnTo>
                    <a:pt x="593" y="1088"/>
                  </a:lnTo>
                  <a:lnTo>
                    <a:pt x="615" y="1086"/>
                  </a:lnTo>
                  <a:lnTo>
                    <a:pt x="638" y="1084"/>
                  </a:lnTo>
                  <a:lnTo>
                    <a:pt x="660" y="1080"/>
                  </a:lnTo>
                  <a:lnTo>
                    <a:pt x="682" y="1076"/>
                  </a:lnTo>
                  <a:lnTo>
                    <a:pt x="704" y="1071"/>
                  </a:lnTo>
                  <a:lnTo>
                    <a:pt x="726" y="1064"/>
                  </a:lnTo>
                  <a:lnTo>
                    <a:pt x="747" y="1057"/>
                  </a:lnTo>
                  <a:lnTo>
                    <a:pt x="747" y="1057"/>
                  </a:lnTo>
                  <a:lnTo>
                    <a:pt x="772" y="1047"/>
                  </a:lnTo>
                  <a:lnTo>
                    <a:pt x="797" y="1037"/>
                  </a:lnTo>
                  <a:lnTo>
                    <a:pt x="820" y="1025"/>
                  </a:lnTo>
                  <a:lnTo>
                    <a:pt x="842" y="1012"/>
                  </a:lnTo>
                  <a:lnTo>
                    <a:pt x="863" y="997"/>
                  </a:lnTo>
                  <a:lnTo>
                    <a:pt x="885" y="982"/>
                  </a:lnTo>
                  <a:lnTo>
                    <a:pt x="904" y="966"/>
                  </a:lnTo>
                  <a:lnTo>
                    <a:pt x="923" y="950"/>
                  </a:lnTo>
                  <a:lnTo>
                    <a:pt x="942" y="932"/>
                  </a:lnTo>
                  <a:lnTo>
                    <a:pt x="958" y="913"/>
                  </a:lnTo>
                  <a:lnTo>
                    <a:pt x="975" y="894"/>
                  </a:lnTo>
                  <a:lnTo>
                    <a:pt x="989" y="874"/>
                  </a:lnTo>
                  <a:lnTo>
                    <a:pt x="1004" y="854"/>
                  </a:lnTo>
                  <a:lnTo>
                    <a:pt x="1017" y="832"/>
                  </a:lnTo>
                  <a:lnTo>
                    <a:pt x="1030" y="811"/>
                  </a:lnTo>
                  <a:lnTo>
                    <a:pt x="1040" y="788"/>
                  </a:lnTo>
                  <a:lnTo>
                    <a:pt x="1050" y="766"/>
                  </a:lnTo>
                  <a:lnTo>
                    <a:pt x="1059" y="742"/>
                  </a:lnTo>
                  <a:lnTo>
                    <a:pt x="1066" y="718"/>
                  </a:lnTo>
                  <a:lnTo>
                    <a:pt x="1074" y="695"/>
                  </a:lnTo>
                  <a:lnTo>
                    <a:pt x="1080" y="670"/>
                  </a:lnTo>
                  <a:lnTo>
                    <a:pt x="1083" y="645"/>
                  </a:lnTo>
                  <a:lnTo>
                    <a:pt x="1087" y="620"/>
                  </a:lnTo>
                  <a:lnTo>
                    <a:pt x="1089" y="595"/>
                  </a:lnTo>
                  <a:lnTo>
                    <a:pt x="1089" y="570"/>
                  </a:lnTo>
                  <a:lnTo>
                    <a:pt x="1089" y="544"/>
                  </a:lnTo>
                  <a:lnTo>
                    <a:pt x="1087" y="519"/>
                  </a:lnTo>
                  <a:lnTo>
                    <a:pt x="1083" y="493"/>
                  </a:lnTo>
                  <a:lnTo>
                    <a:pt x="1080" y="468"/>
                  </a:lnTo>
                  <a:lnTo>
                    <a:pt x="1074" y="442"/>
                  </a:lnTo>
                  <a:lnTo>
                    <a:pt x="1066" y="417"/>
                  </a:lnTo>
                  <a:lnTo>
                    <a:pt x="1058" y="392"/>
                  </a:lnTo>
                  <a:lnTo>
                    <a:pt x="1058" y="392"/>
                  </a:lnTo>
                  <a:lnTo>
                    <a:pt x="1051" y="373"/>
                  </a:lnTo>
                  <a:lnTo>
                    <a:pt x="1043" y="354"/>
                  </a:lnTo>
                  <a:lnTo>
                    <a:pt x="1033" y="336"/>
                  </a:lnTo>
                  <a:lnTo>
                    <a:pt x="1025" y="318"/>
                  </a:lnTo>
                  <a:lnTo>
                    <a:pt x="1014" y="300"/>
                  </a:lnTo>
                  <a:lnTo>
                    <a:pt x="1004" y="284"/>
                  </a:lnTo>
                  <a:lnTo>
                    <a:pt x="993" y="267"/>
                  </a:lnTo>
                  <a:lnTo>
                    <a:pt x="981" y="252"/>
                  </a:lnTo>
                  <a:lnTo>
                    <a:pt x="968" y="236"/>
                  </a:lnTo>
                  <a:lnTo>
                    <a:pt x="956" y="222"/>
                  </a:lnTo>
                  <a:lnTo>
                    <a:pt x="942" y="207"/>
                  </a:lnTo>
                  <a:lnTo>
                    <a:pt x="928" y="193"/>
                  </a:lnTo>
                  <a:lnTo>
                    <a:pt x="913" y="180"/>
                  </a:lnTo>
                  <a:lnTo>
                    <a:pt x="899" y="167"/>
                  </a:lnTo>
                  <a:lnTo>
                    <a:pt x="884" y="155"/>
                  </a:lnTo>
                  <a:lnTo>
                    <a:pt x="867" y="144"/>
                  </a:lnTo>
                  <a:lnTo>
                    <a:pt x="852" y="133"/>
                  </a:lnTo>
                  <a:lnTo>
                    <a:pt x="835" y="122"/>
                  </a:lnTo>
                  <a:lnTo>
                    <a:pt x="817" y="113"/>
                  </a:lnTo>
                  <a:lnTo>
                    <a:pt x="801" y="103"/>
                  </a:lnTo>
                  <a:lnTo>
                    <a:pt x="783" y="95"/>
                  </a:lnTo>
                  <a:lnTo>
                    <a:pt x="765" y="88"/>
                  </a:lnTo>
                  <a:lnTo>
                    <a:pt x="746" y="81"/>
                  </a:lnTo>
                  <a:lnTo>
                    <a:pt x="727" y="75"/>
                  </a:lnTo>
                  <a:lnTo>
                    <a:pt x="708" y="69"/>
                  </a:lnTo>
                  <a:lnTo>
                    <a:pt x="689" y="64"/>
                  </a:lnTo>
                  <a:lnTo>
                    <a:pt x="670" y="59"/>
                  </a:lnTo>
                  <a:lnTo>
                    <a:pt x="650" y="56"/>
                  </a:lnTo>
                  <a:lnTo>
                    <a:pt x="631" y="53"/>
                  </a:lnTo>
                  <a:lnTo>
                    <a:pt x="611" y="51"/>
                  </a:lnTo>
                  <a:lnTo>
                    <a:pt x="590" y="50"/>
                  </a:lnTo>
                  <a:lnTo>
                    <a:pt x="570" y="50"/>
                  </a:lnTo>
                  <a:lnTo>
                    <a:pt x="570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41"/>
            <p:cNvSpPr>
              <a:spLocks/>
            </p:cNvSpPr>
            <p:nvPr/>
          </p:nvSpPr>
          <p:spPr bwMode="auto">
            <a:xfrm>
              <a:off x="3209531" y="4849794"/>
              <a:ext cx="806450" cy="366713"/>
            </a:xfrm>
            <a:custGeom>
              <a:avLst/>
              <a:gdLst>
                <a:gd name="T0" fmla="*/ 116 w 1524"/>
                <a:gd name="T1" fmla="*/ 689 h 694"/>
                <a:gd name="T2" fmla="*/ 63 w 1524"/>
                <a:gd name="T3" fmla="*/ 676 h 694"/>
                <a:gd name="T4" fmla="*/ 26 w 1524"/>
                <a:gd name="T5" fmla="*/ 653 h 694"/>
                <a:gd name="T6" fmla="*/ 5 w 1524"/>
                <a:gd name="T7" fmla="*/ 622 h 694"/>
                <a:gd name="T8" fmla="*/ 0 w 1524"/>
                <a:gd name="T9" fmla="*/ 599 h 694"/>
                <a:gd name="T10" fmla="*/ 9 w 1524"/>
                <a:gd name="T11" fmla="*/ 558 h 694"/>
                <a:gd name="T12" fmla="*/ 56 w 1524"/>
                <a:gd name="T13" fmla="*/ 492 h 694"/>
                <a:gd name="T14" fmla="*/ 128 w 1524"/>
                <a:gd name="T15" fmla="*/ 428 h 694"/>
                <a:gd name="T16" fmla="*/ 217 w 1524"/>
                <a:gd name="T17" fmla="*/ 368 h 694"/>
                <a:gd name="T18" fmla="*/ 235 w 1524"/>
                <a:gd name="T19" fmla="*/ 368 h 694"/>
                <a:gd name="T20" fmla="*/ 247 w 1524"/>
                <a:gd name="T21" fmla="*/ 378 h 694"/>
                <a:gd name="T22" fmla="*/ 249 w 1524"/>
                <a:gd name="T23" fmla="*/ 397 h 694"/>
                <a:gd name="T24" fmla="*/ 239 w 1524"/>
                <a:gd name="T25" fmla="*/ 412 h 694"/>
                <a:gd name="T26" fmla="*/ 167 w 1524"/>
                <a:gd name="T27" fmla="*/ 462 h 694"/>
                <a:gd name="T28" fmla="*/ 99 w 1524"/>
                <a:gd name="T29" fmla="*/ 519 h 694"/>
                <a:gd name="T30" fmla="*/ 61 w 1524"/>
                <a:gd name="T31" fmla="*/ 565 h 694"/>
                <a:gd name="T32" fmla="*/ 50 w 1524"/>
                <a:gd name="T33" fmla="*/ 600 h 694"/>
                <a:gd name="T34" fmla="*/ 58 w 1524"/>
                <a:gd name="T35" fmla="*/ 615 h 694"/>
                <a:gd name="T36" fmla="*/ 88 w 1524"/>
                <a:gd name="T37" fmla="*/ 632 h 694"/>
                <a:gd name="T38" fmla="*/ 145 w 1524"/>
                <a:gd name="T39" fmla="*/ 641 h 694"/>
                <a:gd name="T40" fmla="*/ 231 w 1524"/>
                <a:gd name="T41" fmla="*/ 641 h 694"/>
                <a:gd name="T42" fmla="*/ 344 w 1524"/>
                <a:gd name="T43" fmla="*/ 629 h 694"/>
                <a:gd name="T44" fmla="*/ 604 w 1524"/>
                <a:gd name="T45" fmla="*/ 571 h 694"/>
                <a:gd name="T46" fmla="*/ 819 w 1524"/>
                <a:gd name="T47" fmla="*/ 501 h 694"/>
                <a:gd name="T48" fmla="*/ 1110 w 1524"/>
                <a:gd name="T49" fmla="*/ 379 h 694"/>
                <a:gd name="T50" fmla="*/ 1320 w 1524"/>
                <a:gd name="T51" fmla="*/ 259 h 694"/>
                <a:gd name="T52" fmla="*/ 1442 w 1524"/>
                <a:gd name="T53" fmla="*/ 157 h 694"/>
                <a:gd name="T54" fmla="*/ 1470 w 1524"/>
                <a:gd name="T55" fmla="*/ 118 h 694"/>
                <a:gd name="T56" fmla="*/ 1473 w 1524"/>
                <a:gd name="T57" fmla="*/ 88 h 694"/>
                <a:gd name="T58" fmla="*/ 1459 w 1524"/>
                <a:gd name="T59" fmla="*/ 73 h 694"/>
                <a:gd name="T60" fmla="*/ 1415 w 1524"/>
                <a:gd name="T61" fmla="*/ 57 h 694"/>
                <a:gd name="T62" fmla="*/ 1340 w 1524"/>
                <a:gd name="T63" fmla="*/ 50 h 694"/>
                <a:gd name="T64" fmla="*/ 1237 w 1524"/>
                <a:gd name="T65" fmla="*/ 57 h 694"/>
                <a:gd name="T66" fmla="*/ 1195 w 1524"/>
                <a:gd name="T67" fmla="*/ 60 h 694"/>
                <a:gd name="T68" fmla="*/ 1181 w 1524"/>
                <a:gd name="T69" fmla="*/ 49 h 694"/>
                <a:gd name="T70" fmla="*/ 1178 w 1524"/>
                <a:gd name="T71" fmla="*/ 35 h 694"/>
                <a:gd name="T72" fmla="*/ 1186 w 1524"/>
                <a:gd name="T73" fmla="*/ 17 h 694"/>
                <a:gd name="T74" fmla="*/ 1199 w 1524"/>
                <a:gd name="T75" fmla="*/ 11 h 694"/>
                <a:gd name="T76" fmla="*/ 1350 w 1524"/>
                <a:gd name="T77" fmla="*/ 0 h 694"/>
                <a:gd name="T78" fmla="*/ 1440 w 1524"/>
                <a:gd name="T79" fmla="*/ 11 h 694"/>
                <a:gd name="T80" fmla="*/ 1497 w 1524"/>
                <a:gd name="T81" fmla="*/ 38 h 694"/>
                <a:gd name="T82" fmla="*/ 1517 w 1524"/>
                <a:gd name="T83" fmla="*/ 63 h 694"/>
                <a:gd name="T84" fmla="*/ 1524 w 1524"/>
                <a:gd name="T85" fmla="*/ 96 h 694"/>
                <a:gd name="T86" fmla="*/ 1508 w 1524"/>
                <a:gd name="T87" fmla="*/ 152 h 694"/>
                <a:gd name="T88" fmla="*/ 1459 w 1524"/>
                <a:gd name="T89" fmla="*/ 213 h 694"/>
                <a:gd name="T90" fmla="*/ 1383 w 1524"/>
                <a:gd name="T91" fmla="*/ 276 h 694"/>
                <a:gd name="T92" fmla="*/ 1231 w 1524"/>
                <a:gd name="T93" fmla="*/ 372 h 694"/>
                <a:gd name="T94" fmla="*/ 976 w 1524"/>
                <a:gd name="T95" fmla="*/ 494 h 694"/>
                <a:gd name="T96" fmla="*/ 762 w 1524"/>
                <a:gd name="T97" fmla="*/ 575 h 694"/>
                <a:gd name="T98" fmla="*/ 480 w 1524"/>
                <a:gd name="T99" fmla="*/ 654 h 694"/>
                <a:gd name="T100" fmla="*/ 292 w 1524"/>
                <a:gd name="T101" fmla="*/ 686 h 694"/>
                <a:gd name="T102" fmla="*/ 186 w 1524"/>
                <a:gd name="T103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4" h="694">
                  <a:moveTo>
                    <a:pt x="186" y="694"/>
                  </a:moveTo>
                  <a:lnTo>
                    <a:pt x="186" y="694"/>
                  </a:lnTo>
                  <a:lnTo>
                    <a:pt x="150" y="692"/>
                  </a:lnTo>
                  <a:lnTo>
                    <a:pt x="116" y="689"/>
                  </a:lnTo>
                  <a:lnTo>
                    <a:pt x="102" y="686"/>
                  </a:lnTo>
                  <a:lnTo>
                    <a:pt x="88" y="683"/>
                  </a:lnTo>
                  <a:lnTo>
                    <a:pt x="75" y="679"/>
                  </a:lnTo>
                  <a:lnTo>
                    <a:pt x="63" y="676"/>
                  </a:lnTo>
                  <a:lnTo>
                    <a:pt x="52" y="671"/>
                  </a:lnTo>
                  <a:lnTo>
                    <a:pt x="43" y="665"/>
                  </a:lnTo>
                  <a:lnTo>
                    <a:pt x="33" y="660"/>
                  </a:lnTo>
                  <a:lnTo>
                    <a:pt x="26" y="653"/>
                  </a:lnTo>
                  <a:lnTo>
                    <a:pt x="19" y="646"/>
                  </a:lnTo>
                  <a:lnTo>
                    <a:pt x="13" y="639"/>
                  </a:lnTo>
                  <a:lnTo>
                    <a:pt x="8" y="631"/>
                  </a:lnTo>
                  <a:lnTo>
                    <a:pt x="5" y="622"/>
                  </a:lnTo>
                  <a:lnTo>
                    <a:pt x="5" y="622"/>
                  </a:lnTo>
                  <a:lnTo>
                    <a:pt x="2" y="615"/>
                  </a:lnTo>
                  <a:lnTo>
                    <a:pt x="1" y="607"/>
                  </a:lnTo>
                  <a:lnTo>
                    <a:pt x="0" y="599"/>
                  </a:lnTo>
                  <a:lnTo>
                    <a:pt x="1" y="591"/>
                  </a:lnTo>
                  <a:lnTo>
                    <a:pt x="1" y="583"/>
                  </a:lnTo>
                  <a:lnTo>
                    <a:pt x="4" y="575"/>
                  </a:lnTo>
                  <a:lnTo>
                    <a:pt x="9" y="558"/>
                  </a:lnTo>
                  <a:lnTo>
                    <a:pt x="18" y="542"/>
                  </a:lnTo>
                  <a:lnTo>
                    <a:pt x="28" y="525"/>
                  </a:lnTo>
                  <a:lnTo>
                    <a:pt x="40" y="508"/>
                  </a:lnTo>
                  <a:lnTo>
                    <a:pt x="56" y="492"/>
                  </a:lnTo>
                  <a:lnTo>
                    <a:pt x="72" y="475"/>
                  </a:lnTo>
                  <a:lnTo>
                    <a:pt x="90" y="460"/>
                  </a:lnTo>
                  <a:lnTo>
                    <a:pt x="109" y="443"/>
                  </a:lnTo>
                  <a:lnTo>
                    <a:pt x="128" y="428"/>
                  </a:lnTo>
                  <a:lnTo>
                    <a:pt x="170" y="398"/>
                  </a:lnTo>
                  <a:lnTo>
                    <a:pt x="212" y="371"/>
                  </a:lnTo>
                  <a:lnTo>
                    <a:pt x="212" y="371"/>
                  </a:lnTo>
                  <a:lnTo>
                    <a:pt x="217" y="368"/>
                  </a:lnTo>
                  <a:lnTo>
                    <a:pt x="222" y="367"/>
                  </a:lnTo>
                  <a:lnTo>
                    <a:pt x="227" y="367"/>
                  </a:lnTo>
                  <a:lnTo>
                    <a:pt x="231" y="367"/>
                  </a:lnTo>
                  <a:lnTo>
                    <a:pt x="235" y="368"/>
                  </a:lnTo>
                  <a:lnTo>
                    <a:pt x="240" y="371"/>
                  </a:lnTo>
                  <a:lnTo>
                    <a:pt x="243" y="374"/>
                  </a:lnTo>
                  <a:lnTo>
                    <a:pt x="247" y="378"/>
                  </a:lnTo>
                  <a:lnTo>
                    <a:pt x="247" y="378"/>
                  </a:lnTo>
                  <a:lnTo>
                    <a:pt x="249" y="383"/>
                  </a:lnTo>
                  <a:lnTo>
                    <a:pt x="250" y="387"/>
                  </a:lnTo>
                  <a:lnTo>
                    <a:pt x="250" y="392"/>
                  </a:lnTo>
                  <a:lnTo>
                    <a:pt x="249" y="397"/>
                  </a:lnTo>
                  <a:lnTo>
                    <a:pt x="248" y="402"/>
                  </a:lnTo>
                  <a:lnTo>
                    <a:pt x="246" y="406"/>
                  </a:lnTo>
                  <a:lnTo>
                    <a:pt x="242" y="410"/>
                  </a:lnTo>
                  <a:lnTo>
                    <a:pt x="239" y="412"/>
                  </a:lnTo>
                  <a:lnTo>
                    <a:pt x="239" y="412"/>
                  </a:lnTo>
                  <a:lnTo>
                    <a:pt x="212" y="430"/>
                  </a:lnTo>
                  <a:lnTo>
                    <a:pt x="189" y="445"/>
                  </a:lnTo>
                  <a:lnTo>
                    <a:pt x="167" y="462"/>
                  </a:lnTo>
                  <a:lnTo>
                    <a:pt x="147" y="478"/>
                  </a:lnTo>
                  <a:lnTo>
                    <a:pt x="129" y="492"/>
                  </a:lnTo>
                  <a:lnTo>
                    <a:pt x="113" y="506"/>
                  </a:lnTo>
                  <a:lnTo>
                    <a:pt x="99" y="519"/>
                  </a:lnTo>
                  <a:lnTo>
                    <a:pt x="87" y="532"/>
                  </a:lnTo>
                  <a:lnTo>
                    <a:pt x="76" y="544"/>
                  </a:lnTo>
                  <a:lnTo>
                    <a:pt x="68" y="555"/>
                  </a:lnTo>
                  <a:lnTo>
                    <a:pt x="61" y="565"/>
                  </a:lnTo>
                  <a:lnTo>
                    <a:pt x="56" y="575"/>
                  </a:lnTo>
                  <a:lnTo>
                    <a:pt x="52" y="584"/>
                  </a:lnTo>
                  <a:lnTo>
                    <a:pt x="51" y="593"/>
                  </a:lnTo>
                  <a:lnTo>
                    <a:pt x="50" y="600"/>
                  </a:lnTo>
                  <a:lnTo>
                    <a:pt x="52" y="606"/>
                  </a:lnTo>
                  <a:lnTo>
                    <a:pt x="52" y="606"/>
                  </a:lnTo>
                  <a:lnTo>
                    <a:pt x="55" y="610"/>
                  </a:lnTo>
                  <a:lnTo>
                    <a:pt x="58" y="615"/>
                  </a:lnTo>
                  <a:lnTo>
                    <a:pt x="63" y="620"/>
                  </a:lnTo>
                  <a:lnTo>
                    <a:pt x="70" y="624"/>
                  </a:lnTo>
                  <a:lnTo>
                    <a:pt x="78" y="628"/>
                  </a:lnTo>
                  <a:lnTo>
                    <a:pt x="88" y="632"/>
                  </a:lnTo>
                  <a:lnTo>
                    <a:pt x="100" y="634"/>
                  </a:lnTo>
                  <a:lnTo>
                    <a:pt x="113" y="638"/>
                  </a:lnTo>
                  <a:lnTo>
                    <a:pt x="128" y="640"/>
                  </a:lnTo>
                  <a:lnTo>
                    <a:pt x="145" y="641"/>
                  </a:lnTo>
                  <a:lnTo>
                    <a:pt x="164" y="643"/>
                  </a:lnTo>
                  <a:lnTo>
                    <a:pt x="184" y="644"/>
                  </a:lnTo>
                  <a:lnTo>
                    <a:pt x="207" y="643"/>
                  </a:lnTo>
                  <a:lnTo>
                    <a:pt x="231" y="641"/>
                  </a:lnTo>
                  <a:lnTo>
                    <a:pt x="258" y="640"/>
                  </a:lnTo>
                  <a:lnTo>
                    <a:pt x="286" y="637"/>
                  </a:lnTo>
                  <a:lnTo>
                    <a:pt x="286" y="637"/>
                  </a:lnTo>
                  <a:lnTo>
                    <a:pt x="344" y="629"/>
                  </a:lnTo>
                  <a:lnTo>
                    <a:pt x="405" y="619"/>
                  </a:lnTo>
                  <a:lnTo>
                    <a:pt x="469" y="606"/>
                  </a:lnTo>
                  <a:lnTo>
                    <a:pt x="535" y="590"/>
                  </a:lnTo>
                  <a:lnTo>
                    <a:pt x="604" y="571"/>
                  </a:lnTo>
                  <a:lnTo>
                    <a:pt x="674" y="550"/>
                  </a:lnTo>
                  <a:lnTo>
                    <a:pt x="747" y="527"/>
                  </a:lnTo>
                  <a:lnTo>
                    <a:pt x="819" y="501"/>
                  </a:lnTo>
                  <a:lnTo>
                    <a:pt x="819" y="501"/>
                  </a:lnTo>
                  <a:lnTo>
                    <a:pt x="899" y="472"/>
                  </a:lnTo>
                  <a:lnTo>
                    <a:pt x="975" y="441"/>
                  </a:lnTo>
                  <a:lnTo>
                    <a:pt x="1045" y="410"/>
                  </a:lnTo>
                  <a:lnTo>
                    <a:pt x="1110" y="379"/>
                  </a:lnTo>
                  <a:lnTo>
                    <a:pt x="1170" y="348"/>
                  </a:lnTo>
                  <a:lnTo>
                    <a:pt x="1225" y="317"/>
                  </a:lnTo>
                  <a:lnTo>
                    <a:pt x="1275" y="288"/>
                  </a:lnTo>
                  <a:lnTo>
                    <a:pt x="1320" y="259"/>
                  </a:lnTo>
                  <a:lnTo>
                    <a:pt x="1359" y="232"/>
                  </a:lnTo>
                  <a:lnTo>
                    <a:pt x="1392" y="206"/>
                  </a:lnTo>
                  <a:lnTo>
                    <a:pt x="1421" y="181"/>
                  </a:lnTo>
                  <a:lnTo>
                    <a:pt x="1442" y="157"/>
                  </a:lnTo>
                  <a:lnTo>
                    <a:pt x="1452" y="146"/>
                  </a:lnTo>
                  <a:lnTo>
                    <a:pt x="1459" y="137"/>
                  </a:lnTo>
                  <a:lnTo>
                    <a:pt x="1465" y="127"/>
                  </a:lnTo>
                  <a:lnTo>
                    <a:pt x="1470" y="118"/>
                  </a:lnTo>
                  <a:lnTo>
                    <a:pt x="1473" y="109"/>
                  </a:lnTo>
                  <a:lnTo>
                    <a:pt x="1474" y="101"/>
                  </a:lnTo>
                  <a:lnTo>
                    <a:pt x="1474" y="94"/>
                  </a:lnTo>
                  <a:lnTo>
                    <a:pt x="1473" y="88"/>
                  </a:lnTo>
                  <a:lnTo>
                    <a:pt x="1473" y="88"/>
                  </a:lnTo>
                  <a:lnTo>
                    <a:pt x="1470" y="82"/>
                  </a:lnTo>
                  <a:lnTo>
                    <a:pt x="1465" y="77"/>
                  </a:lnTo>
                  <a:lnTo>
                    <a:pt x="1459" y="73"/>
                  </a:lnTo>
                  <a:lnTo>
                    <a:pt x="1451" y="68"/>
                  </a:lnTo>
                  <a:lnTo>
                    <a:pt x="1440" y="63"/>
                  </a:lnTo>
                  <a:lnTo>
                    <a:pt x="1428" y="60"/>
                  </a:lnTo>
                  <a:lnTo>
                    <a:pt x="1415" y="57"/>
                  </a:lnTo>
                  <a:lnTo>
                    <a:pt x="1398" y="55"/>
                  </a:lnTo>
                  <a:lnTo>
                    <a:pt x="1382" y="52"/>
                  </a:lnTo>
                  <a:lnTo>
                    <a:pt x="1362" y="51"/>
                  </a:lnTo>
                  <a:lnTo>
                    <a:pt x="1340" y="50"/>
                  </a:lnTo>
                  <a:lnTo>
                    <a:pt x="1318" y="51"/>
                  </a:lnTo>
                  <a:lnTo>
                    <a:pt x="1293" y="52"/>
                  </a:lnTo>
                  <a:lnTo>
                    <a:pt x="1265" y="54"/>
                  </a:lnTo>
                  <a:lnTo>
                    <a:pt x="1237" y="57"/>
                  </a:lnTo>
                  <a:lnTo>
                    <a:pt x="1206" y="61"/>
                  </a:lnTo>
                  <a:lnTo>
                    <a:pt x="1206" y="61"/>
                  </a:lnTo>
                  <a:lnTo>
                    <a:pt x="1201" y="61"/>
                  </a:lnTo>
                  <a:lnTo>
                    <a:pt x="1195" y="60"/>
                  </a:lnTo>
                  <a:lnTo>
                    <a:pt x="1192" y="58"/>
                  </a:lnTo>
                  <a:lnTo>
                    <a:pt x="1187" y="56"/>
                  </a:lnTo>
                  <a:lnTo>
                    <a:pt x="1184" y="52"/>
                  </a:lnTo>
                  <a:lnTo>
                    <a:pt x="1181" y="49"/>
                  </a:lnTo>
                  <a:lnTo>
                    <a:pt x="1179" y="44"/>
                  </a:lnTo>
                  <a:lnTo>
                    <a:pt x="1178" y="39"/>
                  </a:lnTo>
                  <a:lnTo>
                    <a:pt x="1178" y="39"/>
                  </a:lnTo>
                  <a:lnTo>
                    <a:pt x="1178" y="35"/>
                  </a:lnTo>
                  <a:lnTo>
                    <a:pt x="1179" y="30"/>
                  </a:lnTo>
                  <a:lnTo>
                    <a:pt x="1180" y="25"/>
                  </a:lnTo>
                  <a:lnTo>
                    <a:pt x="1182" y="20"/>
                  </a:lnTo>
                  <a:lnTo>
                    <a:pt x="1186" y="17"/>
                  </a:lnTo>
                  <a:lnTo>
                    <a:pt x="1189" y="14"/>
                  </a:lnTo>
                  <a:lnTo>
                    <a:pt x="1194" y="12"/>
                  </a:lnTo>
                  <a:lnTo>
                    <a:pt x="1199" y="11"/>
                  </a:lnTo>
                  <a:lnTo>
                    <a:pt x="1199" y="11"/>
                  </a:lnTo>
                  <a:lnTo>
                    <a:pt x="1249" y="5"/>
                  </a:lnTo>
                  <a:lnTo>
                    <a:pt x="1300" y="1"/>
                  </a:lnTo>
                  <a:lnTo>
                    <a:pt x="1325" y="0"/>
                  </a:lnTo>
                  <a:lnTo>
                    <a:pt x="1350" y="0"/>
                  </a:lnTo>
                  <a:lnTo>
                    <a:pt x="1373" y="1"/>
                  </a:lnTo>
                  <a:lnTo>
                    <a:pt x="1397" y="4"/>
                  </a:lnTo>
                  <a:lnTo>
                    <a:pt x="1419" y="7"/>
                  </a:lnTo>
                  <a:lnTo>
                    <a:pt x="1440" y="11"/>
                  </a:lnTo>
                  <a:lnTo>
                    <a:pt x="1459" y="17"/>
                  </a:lnTo>
                  <a:lnTo>
                    <a:pt x="1476" y="25"/>
                  </a:lnTo>
                  <a:lnTo>
                    <a:pt x="1491" y="33"/>
                  </a:lnTo>
                  <a:lnTo>
                    <a:pt x="1497" y="38"/>
                  </a:lnTo>
                  <a:lnTo>
                    <a:pt x="1503" y="44"/>
                  </a:lnTo>
                  <a:lnTo>
                    <a:pt x="1509" y="50"/>
                  </a:lnTo>
                  <a:lnTo>
                    <a:pt x="1512" y="57"/>
                  </a:lnTo>
                  <a:lnTo>
                    <a:pt x="1517" y="63"/>
                  </a:lnTo>
                  <a:lnTo>
                    <a:pt x="1519" y="71"/>
                  </a:lnTo>
                  <a:lnTo>
                    <a:pt x="1519" y="71"/>
                  </a:lnTo>
                  <a:lnTo>
                    <a:pt x="1523" y="83"/>
                  </a:lnTo>
                  <a:lnTo>
                    <a:pt x="1524" y="96"/>
                  </a:lnTo>
                  <a:lnTo>
                    <a:pt x="1523" y="111"/>
                  </a:lnTo>
                  <a:lnTo>
                    <a:pt x="1519" y="124"/>
                  </a:lnTo>
                  <a:lnTo>
                    <a:pt x="1515" y="138"/>
                  </a:lnTo>
                  <a:lnTo>
                    <a:pt x="1508" y="152"/>
                  </a:lnTo>
                  <a:lnTo>
                    <a:pt x="1498" y="168"/>
                  </a:lnTo>
                  <a:lnTo>
                    <a:pt x="1486" y="182"/>
                  </a:lnTo>
                  <a:lnTo>
                    <a:pt x="1473" y="197"/>
                  </a:lnTo>
                  <a:lnTo>
                    <a:pt x="1459" y="213"/>
                  </a:lnTo>
                  <a:lnTo>
                    <a:pt x="1442" y="228"/>
                  </a:lnTo>
                  <a:lnTo>
                    <a:pt x="1425" y="245"/>
                  </a:lnTo>
                  <a:lnTo>
                    <a:pt x="1404" y="260"/>
                  </a:lnTo>
                  <a:lnTo>
                    <a:pt x="1383" y="276"/>
                  </a:lnTo>
                  <a:lnTo>
                    <a:pt x="1360" y="292"/>
                  </a:lnTo>
                  <a:lnTo>
                    <a:pt x="1337" y="308"/>
                  </a:lnTo>
                  <a:lnTo>
                    <a:pt x="1286" y="340"/>
                  </a:lnTo>
                  <a:lnTo>
                    <a:pt x="1231" y="372"/>
                  </a:lnTo>
                  <a:lnTo>
                    <a:pt x="1170" y="404"/>
                  </a:lnTo>
                  <a:lnTo>
                    <a:pt x="1109" y="435"/>
                  </a:lnTo>
                  <a:lnTo>
                    <a:pt x="1043" y="464"/>
                  </a:lnTo>
                  <a:lnTo>
                    <a:pt x="976" y="494"/>
                  </a:lnTo>
                  <a:lnTo>
                    <a:pt x="906" y="523"/>
                  </a:lnTo>
                  <a:lnTo>
                    <a:pt x="836" y="549"/>
                  </a:lnTo>
                  <a:lnTo>
                    <a:pt x="836" y="549"/>
                  </a:lnTo>
                  <a:lnTo>
                    <a:pt x="762" y="575"/>
                  </a:lnTo>
                  <a:lnTo>
                    <a:pt x="689" y="599"/>
                  </a:lnTo>
                  <a:lnTo>
                    <a:pt x="617" y="620"/>
                  </a:lnTo>
                  <a:lnTo>
                    <a:pt x="547" y="638"/>
                  </a:lnTo>
                  <a:lnTo>
                    <a:pt x="480" y="654"/>
                  </a:lnTo>
                  <a:lnTo>
                    <a:pt x="413" y="669"/>
                  </a:lnTo>
                  <a:lnTo>
                    <a:pt x="351" y="679"/>
                  </a:lnTo>
                  <a:lnTo>
                    <a:pt x="292" y="686"/>
                  </a:lnTo>
                  <a:lnTo>
                    <a:pt x="292" y="686"/>
                  </a:lnTo>
                  <a:lnTo>
                    <a:pt x="236" y="691"/>
                  </a:lnTo>
                  <a:lnTo>
                    <a:pt x="210" y="692"/>
                  </a:lnTo>
                  <a:lnTo>
                    <a:pt x="186" y="694"/>
                  </a:lnTo>
                  <a:lnTo>
                    <a:pt x="186" y="6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42"/>
            <p:cNvSpPr>
              <a:spLocks/>
            </p:cNvSpPr>
            <p:nvPr/>
          </p:nvSpPr>
          <p:spPr bwMode="auto">
            <a:xfrm>
              <a:off x="3333356" y="5081569"/>
              <a:ext cx="150813" cy="71438"/>
            </a:xfrm>
            <a:custGeom>
              <a:avLst/>
              <a:gdLst>
                <a:gd name="T0" fmla="*/ 25 w 286"/>
                <a:gd name="T1" fmla="*/ 136 h 136"/>
                <a:gd name="T2" fmla="*/ 25 w 286"/>
                <a:gd name="T3" fmla="*/ 136 h 136"/>
                <a:gd name="T4" fmla="*/ 16 w 286"/>
                <a:gd name="T5" fmla="*/ 134 h 136"/>
                <a:gd name="T6" fmla="*/ 10 w 286"/>
                <a:gd name="T7" fmla="*/ 132 h 136"/>
                <a:gd name="T8" fmla="*/ 4 w 286"/>
                <a:gd name="T9" fmla="*/ 126 h 136"/>
                <a:gd name="T10" fmla="*/ 1 w 286"/>
                <a:gd name="T11" fmla="*/ 120 h 136"/>
                <a:gd name="T12" fmla="*/ 1 w 286"/>
                <a:gd name="T13" fmla="*/ 120 h 136"/>
                <a:gd name="T14" fmla="*/ 0 w 286"/>
                <a:gd name="T15" fmla="*/ 114 h 136"/>
                <a:gd name="T16" fmla="*/ 0 w 286"/>
                <a:gd name="T17" fmla="*/ 110 h 136"/>
                <a:gd name="T18" fmla="*/ 0 w 286"/>
                <a:gd name="T19" fmla="*/ 105 h 136"/>
                <a:gd name="T20" fmla="*/ 2 w 286"/>
                <a:gd name="T21" fmla="*/ 100 h 136"/>
                <a:gd name="T22" fmla="*/ 4 w 286"/>
                <a:gd name="T23" fmla="*/ 97 h 136"/>
                <a:gd name="T24" fmla="*/ 7 w 286"/>
                <a:gd name="T25" fmla="*/ 93 h 136"/>
                <a:gd name="T26" fmla="*/ 12 w 286"/>
                <a:gd name="T27" fmla="*/ 89 h 136"/>
                <a:gd name="T28" fmla="*/ 15 w 286"/>
                <a:gd name="T29" fmla="*/ 88 h 136"/>
                <a:gd name="T30" fmla="*/ 253 w 286"/>
                <a:gd name="T31" fmla="*/ 2 h 136"/>
                <a:gd name="T32" fmla="*/ 253 w 286"/>
                <a:gd name="T33" fmla="*/ 2 h 136"/>
                <a:gd name="T34" fmla="*/ 257 w 286"/>
                <a:gd name="T35" fmla="*/ 0 h 136"/>
                <a:gd name="T36" fmla="*/ 262 w 286"/>
                <a:gd name="T37" fmla="*/ 0 h 136"/>
                <a:gd name="T38" fmla="*/ 267 w 286"/>
                <a:gd name="T39" fmla="*/ 0 h 136"/>
                <a:gd name="T40" fmla="*/ 272 w 286"/>
                <a:gd name="T41" fmla="*/ 3 h 136"/>
                <a:gd name="T42" fmla="*/ 276 w 286"/>
                <a:gd name="T43" fmla="*/ 5 h 136"/>
                <a:gd name="T44" fmla="*/ 280 w 286"/>
                <a:gd name="T45" fmla="*/ 7 h 136"/>
                <a:gd name="T46" fmla="*/ 282 w 286"/>
                <a:gd name="T47" fmla="*/ 12 h 136"/>
                <a:gd name="T48" fmla="*/ 285 w 286"/>
                <a:gd name="T49" fmla="*/ 16 h 136"/>
                <a:gd name="T50" fmla="*/ 285 w 286"/>
                <a:gd name="T51" fmla="*/ 16 h 136"/>
                <a:gd name="T52" fmla="*/ 286 w 286"/>
                <a:gd name="T53" fmla="*/ 22 h 136"/>
                <a:gd name="T54" fmla="*/ 286 w 286"/>
                <a:gd name="T55" fmla="*/ 26 h 136"/>
                <a:gd name="T56" fmla="*/ 286 w 286"/>
                <a:gd name="T57" fmla="*/ 31 h 136"/>
                <a:gd name="T58" fmla="*/ 283 w 286"/>
                <a:gd name="T59" fmla="*/ 36 h 136"/>
                <a:gd name="T60" fmla="*/ 281 w 286"/>
                <a:gd name="T61" fmla="*/ 40 h 136"/>
                <a:gd name="T62" fmla="*/ 279 w 286"/>
                <a:gd name="T63" fmla="*/ 43 h 136"/>
                <a:gd name="T64" fmla="*/ 274 w 286"/>
                <a:gd name="T65" fmla="*/ 47 h 136"/>
                <a:gd name="T66" fmla="*/ 269 w 286"/>
                <a:gd name="T67" fmla="*/ 48 h 136"/>
                <a:gd name="T68" fmla="*/ 33 w 286"/>
                <a:gd name="T69" fmla="*/ 134 h 136"/>
                <a:gd name="T70" fmla="*/ 33 w 286"/>
                <a:gd name="T71" fmla="*/ 134 h 136"/>
                <a:gd name="T72" fmla="*/ 28 w 286"/>
                <a:gd name="T73" fmla="*/ 136 h 136"/>
                <a:gd name="T74" fmla="*/ 25 w 286"/>
                <a:gd name="T75" fmla="*/ 136 h 136"/>
                <a:gd name="T76" fmla="*/ 25 w 286"/>
                <a:gd name="T7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6" h="136">
                  <a:moveTo>
                    <a:pt x="25" y="136"/>
                  </a:moveTo>
                  <a:lnTo>
                    <a:pt x="25" y="136"/>
                  </a:lnTo>
                  <a:lnTo>
                    <a:pt x="16" y="134"/>
                  </a:lnTo>
                  <a:lnTo>
                    <a:pt x="10" y="132"/>
                  </a:lnTo>
                  <a:lnTo>
                    <a:pt x="4" y="126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5"/>
                  </a:lnTo>
                  <a:lnTo>
                    <a:pt x="2" y="100"/>
                  </a:lnTo>
                  <a:lnTo>
                    <a:pt x="4" y="97"/>
                  </a:lnTo>
                  <a:lnTo>
                    <a:pt x="7" y="93"/>
                  </a:lnTo>
                  <a:lnTo>
                    <a:pt x="12" y="89"/>
                  </a:lnTo>
                  <a:lnTo>
                    <a:pt x="15" y="88"/>
                  </a:lnTo>
                  <a:lnTo>
                    <a:pt x="253" y="2"/>
                  </a:lnTo>
                  <a:lnTo>
                    <a:pt x="253" y="2"/>
                  </a:lnTo>
                  <a:lnTo>
                    <a:pt x="257" y="0"/>
                  </a:lnTo>
                  <a:lnTo>
                    <a:pt x="262" y="0"/>
                  </a:lnTo>
                  <a:lnTo>
                    <a:pt x="267" y="0"/>
                  </a:lnTo>
                  <a:lnTo>
                    <a:pt x="272" y="3"/>
                  </a:lnTo>
                  <a:lnTo>
                    <a:pt x="276" y="5"/>
                  </a:lnTo>
                  <a:lnTo>
                    <a:pt x="280" y="7"/>
                  </a:lnTo>
                  <a:lnTo>
                    <a:pt x="282" y="12"/>
                  </a:lnTo>
                  <a:lnTo>
                    <a:pt x="285" y="16"/>
                  </a:lnTo>
                  <a:lnTo>
                    <a:pt x="285" y="16"/>
                  </a:lnTo>
                  <a:lnTo>
                    <a:pt x="286" y="22"/>
                  </a:lnTo>
                  <a:lnTo>
                    <a:pt x="286" y="26"/>
                  </a:lnTo>
                  <a:lnTo>
                    <a:pt x="286" y="31"/>
                  </a:lnTo>
                  <a:lnTo>
                    <a:pt x="283" y="36"/>
                  </a:lnTo>
                  <a:lnTo>
                    <a:pt x="281" y="40"/>
                  </a:lnTo>
                  <a:lnTo>
                    <a:pt x="279" y="43"/>
                  </a:lnTo>
                  <a:lnTo>
                    <a:pt x="274" y="47"/>
                  </a:lnTo>
                  <a:lnTo>
                    <a:pt x="269" y="48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28" y="136"/>
                  </a:lnTo>
                  <a:lnTo>
                    <a:pt x="25" y="136"/>
                  </a:lnTo>
                  <a:lnTo>
                    <a:pt x="25" y="1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43"/>
            <p:cNvSpPr>
              <a:spLocks/>
            </p:cNvSpPr>
            <p:nvPr/>
          </p:nvSpPr>
          <p:spPr bwMode="auto">
            <a:xfrm>
              <a:off x="3317481" y="5029181"/>
              <a:ext cx="147638" cy="68263"/>
            </a:xfrm>
            <a:custGeom>
              <a:avLst/>
              <a:gdLst>
                <a:gd name="T0" fmla="*/ 25 w 278"/>
                <a:gd name="T1" fmla="*/ 131 h 131"/>
                <a:gd name="T2" fmla="*/ 25 w 278"/>
                <a:gd name="T3" fmla="*/ 131 h 131"/>
                <a:gd name="T4" fmla="*/ 18 w 278"/>
                <a:gd name="T5" fmla="*/ 130 h 131"/>
                <a:gd name="T6" fmla="*/ 12 w 278"/>
                <a:gd name="T7" fmla="*/ 127 h 131"/>
                <a:gd name="T8" fmla="*/ 6 w 278"/>
                <a:gd name="T9" fmla="*/ 122 h 131"/>
                <a:gd name="T10" fmla="*/ 3 w 278"/>
                <a:gd name="T11" fmla="*/ 115 h 131"/>
                <a:gd name="T12" fmla="*/ 3 w 278"/>
                <a:gd name="T13" fmla="*/ 115 h 131"/>
                <a:gd name="T14" fmla="*/ 2 w 278"/>
                <a:gd name="T15" fmla="*/ 110 h 131"/>
                <a:gd name="T16" fmla="*/ 0 w 278"/>
                <a:gd name="T17" fmla="*/ 105 h 131"/>
                <a:gd name="T18" fmla="*/ 2 w 278"/>
                <a:gd name="T19" fmla="*/ 101 h 131"/>
                <a:gd name="T20" fmla="*/ 3 w 278"/>
                <a:gd name="T21" fmla="*/ 96 h 131"/>
                <a:gd name="T22" fmla="*/ 5 w 278"/>
                <a:gd name="T23" fmla="*/ 92 h 131"/>
                <a:gd name="T24" fmla="*/ 9 w 278"/>
                <a:gd name="T25" fmla="*/ 89 h 131"/>
                <a:gd name="T26" fmla="*/ 12 w 278"/>
                <a:gd name="T27" fmla="*/ 85 h 131"/>
                <a:gd name="T28" fmla="*/ 17 w 278"/>
                <a:gd name="T29" fmla="*/ 83 h 131"/>
                <a:gd name="T30" fmla="*/ 244 w 278"/>
                <a:gd name="T31" fmla="*/ 1 h 131"/>
                <a:gd name="T32" fmla="*/ 244 w 278"/>
                <a:gd name="T33" fmla="*/ 1 h 131"/>
                <a:gd name="T34" fmla="*/ 250 w 278"/>
                <a:gd name="T35" fmla="*/ 0 h 131"/>
                <a:gd name="T36" fmla="*/ 254 w 278"/>
                <a:gd name="T37" fmla="*/ 0 h 131"/>
                <a:gd name="T38" fmla="*/ 259 w 278"/>
                <a:gd name="T39" fmla="*/ 0 h 131"/>
                <a:gd name="T40" fmla="*/ 264 w 278"/>
                <a:gd name="T41" fmla="*/ 1 h 131"/>
                <a:gd name="T42" fmla="*/ 267 w 278"/>
                <a:gd name="T43" fmla="*/ 4 h 131"/>
                <a:gd name="T44" fmla="*/ 271 w 278"/>
                <a:gd name="T45" fmla="*/ 7 h 131"/>
                <a:gd name="T46" fmla="*/ 275 w 278"/>
                <a:gd name="T47" fmla="*/ 10 h 131"/>
                <a:gd name="T48" fmla="*/ 276 w 278"/>
                <a:gd name="T49" fmla="*/ 15 h 131"/>
                <a:gd name="T50" fmla="*/ 276 w 278"/>
                <a:gd name="T51" fmla="*/ 15 h 131"/>
                <a:gd name="T52" fmla="*/ 277 w 278"/>
                <a:gd name="T53" fmla="*/ 20 h 131"/>
                <a:gd name="T54" fmla="*/ 278 w 278"/>
                <a:gd name="T55" fmla="*/ 26 h 131"/>
                <a:gd name="T56" fmla="*/ 277 w 278"/>
                <a:gd name="T57" fmla="*/ 30 h 131"/>
                <a:gd name="T58" fmla="*/ 276 w 278"/>
                <a:gd name="T59" fmla="*/ 34 h 131"/>
                <a:gd name="T60" fmla="*/ 273 w 278"/>
                <a:gd name="T61" fmla="*/ 39 h 131"/>
                <a:gd name="T62" fmla="*/ 270 w 278"/>
                <a:gd name="T63" fmla="*/ 42 h 131"/>
                <a:gd name="T64" fmla="*/ 266 w 278"/>
                <a:gd name="T65" fmla="*/ 45 h 131"/>
                <a:gd name="T66" fmla="*/ 262 w 278"/>
                <a:gd name="T67" fmla="*/ 47 h 131"/>
                <a:gd name="T68" fmla="*/ 35 w 278"/>
                <a:gd name="T69" fmla="*/ 130 h 131"/>
                <a:gd name="T70" fmla="*/ 35 w 278"/>
                <a:gd name="T71" fmla="*/ 130 h 131"/>
                <a:gd name="T72" fmla="*/ 30 w 278"/>
                <a:gd name="T73" fmla="*/ 131 h 131"/>
                <a:gd name="T74" fmla="*/ 25 w 278"/>
                <a:gd name="T75" fmla="*/ 131 h 131"/>
                <a:gd name="T76" fmla="*/ 25 w 278"/>
                <a:gd name="T7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8" h="131">
                  <a:moveTo>
                    <a:pt x="25" y="131"/>
                  </a:moveTo>
                  <a:lnTo>
                    <a:pt x="25" y="131"/>
                  </a:lnTo>
                  <a:lnTo>
                    <a:pt x="18" y="130"/>
                  </a:lnTo>
                  <a:lnTo>
                    <a:pt x="12" y="127"/>
                  </a:lnTo>
                  <a:lnTo>
                    <a:pt x="6" y="122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2" y="110"/>
                  </a:lnTo>
                  <a:lnTo>
                    <a:pt x="0" y="105"/>
                  </a:lnTo>
                  <a:lnTo>
                    <a:pt x="2" y="101"/>
                  </a:lnTo>
                  <a:lnTo>
                    <a:pt x="3" y="96"/>
                  </a:lnTo>
                  <a:lnTo>
                    <a:pt x="5" y="92"/>
                  </a:lnTo>
                  <a:lnTo>
                    <a:pt x="9" y="89"/>
                  </a:lnTo>
                  <a:lnTo>
                    <a:pt x="12" y="85"/>
                  </a:lnTo>
                  <a:lnTo>
                    <a:pt x="17" y="83"/>
                  </a:lnTo>
                  <a:lnTo>
                    <a:pt x="244" y="1"/>
                  </a:lnTo>
                  <a:lnTo>
                    <a:pt x="244" y="1"/>
                  </a:lnTo>
                  <a:lnTo>
                    <a:pt x="250" y="0"/>
                  </a:lnTo>
                  <a:lnTo>
                    <a:pt x="254" y="0"/>
                  </a:lnTo>
                  <a:lnTo>
                    <a:pt x="259" y="0"/>
                  </a:lnTo>
                  <a:lnTo>
                    <a:pt x="264" y="1"/>
                  </a:lnTo>
                  <a:lnTo>
                    <a:pt x="267" y="4"/>
                  </a:lnTo>
                  <a:lnTo>
                    <a:pt x="271" y="7"/>
                  </a:lnTo>
                  <a:lnTo>
                    <a:pt x="275" y="10"/>
                  </a:lnTo>
                  <a:lnTo>
                    <a:pt x="276" y="15"/>
                  </a:lnTo>
                  <a:lnTo>
                    <a:pt x="276" y="15"/>
                  </a:lnTo>
                  <a:lnTo>
                    <a:pt x="277" y="20"/>
                  </a:lnTo>
                  <a:lnTo>
                    <a:pt x="278" y="26"/>
                  </a:lnTo>
                  <a:lnTo>
                    <a:pt x="277" y="30"/>
                  </a:lnTo>
                  <a:lnTo>
                    <a:pt x="276" y="34"/>
                  </a:lnTo>
                  <a:lnTo>
                    <a:pt x="273" y="39"/>
                  </a:lnTo>
                  <a:lnTo>
                    <a:pt x="270" y="42"/>
                  </a:lnTo>
                  <a:lnTo>
                    <a:pt x="266" y="45"/>
                  </a:lnTo>
                  <a:lnTo>
                    <a:pt x="262" y="47"/>
                  </a:lnTo>
                  <a:lnTo>
                    <a:pt x="35" y="130"/>
                  </a:lnTo>
                  <a:lnTo>
                    <a:pt x="35" y="130"/>
                  </a:lnTo>
                  <a:lnTo>
                    <a:pt x="30" y="131"/>
                  </a:lnTo>
                  <a:lnTo>
                    <a:pt x="25" y="13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44"/>
            <p:cNvSpPr>
              <a:spLocks/>
            </p:cNvSpPr>
            <p:nvPr/>
          </p:nvSpPr>
          <p:spPr bwMode="auto">
            <a:xfrm>
              <a:off x="3315894" y="4964094"/>
              <a:ext cx="161925" cy="74613"/>
            </a:xfrm>
            <a:custGeom>
              <a:avLst/>
              <a:gdLst>
                <a:gd name="T0" fmla="*/ 25 w 305"/>
                <a:gd name="T1" fmla="*/ 143 h 143"/>
                <a:gd name="T2" fmla="*/ 25 w 305"/>
                <a:gd name="T3" fmla="*/ 143 h 143"/>
                <a:gd name="T4" fmla="*/ 17 w 305"/>
                <a:gd name="T5" fmla="*/ 142 h 143"/>
                <a:gd name="T6" fmla="*/ 10 w 305"/>
                <a:gd name="T7" fmla="*/ 139 h 143"/>
                <a:gd name="T8" fmla="*/ 6 w 305"/>
                <a:gd name="T9" fmla="*/ 133 h 143"/>
                <a:gd name="T10" fmla="*/ 1 w 305"/>
                <a:gd name="T11" fmla="*/ 127 h 143"/>
                <a:gd name="T12" fmla="*/ 1 w 305"/>
                <a:gd name="T13" fmla="*/ 127 h 143"/>
                <a:gd name="T14" fmla="*/ 0 w 305"/>
                <a:gd name="T15" fmla="*/ 121 h 143"/>
                <a:gd name="T16" fmla="*/ 0 w 305"/>
                <a:gd name="T17" fmla="*/ 117 h 143"/>
                <a:gd name="T18" fmla="*/ 1 w 305"/>
                <a:gd name="T19" fmla="*/ 112 h 143"/>
                <a:gd name="T20" fmla="*/ 2 w 305"/>
                <a:gd name="T21" fmla="*/ 108 h 143"/>
                <a:gd name="T22" fmla="*/ 4 w 305"/>
                <a:gd name="T23" fmla="*/ 104 h 143"/>
                <a:gd name="T24" fmla="*/ 8 w 305"/>
                <a:gd name="T25" fmla="*/ 100 h 143"/>
                <a:gd name="T26" fmla="*/ 11 w 305"/>
                <a:gd name="T27" fmla="*/ 98 h 143"/>
                <a:gd name="T28" fmla="*/ 16 w 305"/>
                <a:gd name="T29" fmla="*/ 95 h 143"/>
                <a:gd name="T30" fmla="*/ 271 w 305"/>
                <a:gd name="T31" fmla="*/ 3 h 143"/>
                <a:gd name="T32" fmla="*/ 271 w 305"/>
                <a:gd name="T33" fmla="*/ 3 h 143"/>
                <a:gd name="T34" fmla="*/ 276 w 305"/>
                <a:gd name="T35" fmla="*/ 1 h 143"/>
                <a:gd name="T36" fmla="*/ 281 w 305"/>
                <a:gd name="T37" fmla="*/ 0 h 143"/>
                <a:gd name="T38" fmla="*/ 286 w 305"/>
                <a:gd name="T39" fmla="*/ 1 h 143"/>
                <a:gd name="T40" fmla="*/ 290 w 305"/>
                <a:gd name="T41" fmla="*/ 3 h 143"/>
                <a:gd name="T42" fmla="*/ 294 w 305"/>
                <a:gd name="T43" fmla="*/ 5 h 143"/>
                <a:gd name="T44" fmla="*/ 298 w 305"/>
                <a:gd name="T45" fmla="*/ 9 h 143"/>
                <a:gd name="T46" fmla="*/ 301 w 305"/>
                <a:gd name="T47" fmla="*/ 12 h 143"/>
                <a:gd name="T48" fmla="*/ 302 w 305"/>
                <a:gd name="T49" fmla="*/ 17 h 143"/>
                <a:gd name="T50" fmla="*/ 302 w 305"/>
                <a:gd name="T51" fmla="*/ 17 h 143"/>
                <a:gd name="T52" fmla="*/ 305 w 305"/>
                <a:gd name="T53" fmla="*/ 22 h 143"/>
                <a:gd name="T54" fmla="*/ 305 w 305"/>
                <a:gd name="T55" fmla="*/ 26 h 143"/>
                <a:gd name="T56" fmla="*/ 304 w 305"/>
                <a:gd name="T57" fmla="*/ 31 h 143"/>
                <a:gd name="T58" fmla="*/ 302 w 305"/>
                <a:gd name="T59" fmla="*/ 36 h 143"/>
                <a:gd name="T60" fmla="*/ 300 w 305"/>
                <a:gd name="T61" fmla="*/ 41 h 143"/>
                <a:gd name="T62" fmla="*/ 296 w 305"/>
                <a:gd name="T63" fmla="*/ 44 h 143"/>
                <a:gd name="T64" fmla="*/ 293 w 305"/>
                <a:gd name="T65" fmla="*/ 47 h 143"/>
                <a:gd name="T66" fmla="*/ 288 w 305"/>
                <a:gd name="T67" fmla="*/ 49 h 143"/>
                <a:gd name="T68" fmla="*/ 33 w 305"/>
                <a:gd name="T69" fmla="*/ 142 h 143"/>
                <a:gd name="T70" fmla="*/ 33 w 305"/>
                <a:gd name="T71" fmla="*/ 142 h 143"/>
                <a:gd name="T72" fmla="*/ 29 w 305"/>
                <a:gd name="T73" fmla="*/ 143 h 143"/>
                <a:gd name="T74" fmla="*/ 25 w 305"/>
                <a:gd name="T75" fmla="*/ 143 h 143"/>
                <a:gd name="T76" fmla="*/ 25 w 305"/>
                <a:gd name="T7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5" h="143">
                  <a:moveTo>
                    <a:pt x="25" y="143"/>
                  </a:moveTo>
                  <a:lnTo>
                    <a:pt x="25" y="143"/>
                  </a:lnTo>
                  <a:lnTo>
                    <a:pt x="17" y="142"/>
                  </a:lnTo>
                  <a:lnTo>
                    <a:pt x="10" y="139"/>
                  </a:lnTo>
                  <a:lnTo>
                    <a:pt x="6" y="133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0" y="121"/>
                  </a:lnTo>
                  <a:lnTo>
                    <a:pt x="0" y="117"/>
                  </a:lnTo>
                  <a:lnTo>
                    <a:pt x="1" y="112"/>
                  </a:lnTo>
                  <a:lnTo>
                    <a:pt x="2" y="108"/>
                  </a:lnTo>
                  <a:lnTo>
                    <a:pt x="4" y="104"/>
                  </a:lnTo>
                  <a:lnTo>
                    <a:pt x="8" y="100"/>
                  </a:lnTo>
                  <a:lnTo>
                    <a:pt x="11" y="98"/>
                  </a:lnTo>
                  <a:lnTo>
                    <a:pt x="16" y="95"/>
                  </a:lnTo>
                  <a:lnTo>
                    <a:pt x="271" y="3"/>
                  </a:lnTo>
                  <a:lnTo>
                    <a:pt x="271" y="3"/>
                  </a:lnTo>
                  <a:lnTo>
                    <a:pt x="276" y="1"/>
                  </a:lnTo>
                  <a:lnTo>
                    <a:pt x="281" y="0"/>
                  </a:lnTo>
                  <a:lnTo>
                    <a:pt x="286" y="1"/>
                  </a:lnTo>
                  <a:lnTo>
                    <a:pt x="290" y="3"/>
                  </a:lnTo>
                  <a:lnTo>
                    <a:pt x="294" y="5"/>
                  </a:lnTo>
                  <a:lnTo>
                    <a:pt x="298" y="9"/>
                  </a:lnTo>
                  <a:lnTo>
                    <a:pt x="301" y="12"/>
                  </a:lnTo>
                  <a:lnTo>
                    <a:pt x="302" y="17"/>
                  </a:lnTo>
                  <a:lnTo>
                    <a:pt x="302" y="17"/>
                  </a:lnTo>
                  <a:lnTo>
                    <a:pt x="305" y="22"/>
                  </a:lnTo>
                  <a:lnTo>
                    <a:pt x="305" y="26"/>
                  </a:lnTo>
                  <a:lnTo>
                    <a:pt x="304" y="31"/>
                  </a:lnTo>
                  <a:lnTo>
                    <a:pt x="302" y="36"/>
                  </a:lnTo>
                  <a:lnTo>
                    <a:pt x="300" y="41"/>
                  </a:lnTo>
                  <a:lnTo>
                    <a:pt x="296" y="44"/>
                  </a:lnTo>
                  <a:lnTo>
                    <a:pt x="293" y="47"/>
                  </a:lnTo>
                  <a:lnTo>
                    <a:pt x="288" y="49"/>
                  </a:lnTo>
                  <a:lnTo>
                    <a:pt x="33" y="142"/>
                  </a:lnTo>
                  <a:lnTo>
                    <a:pt x="33" y="142"/>
                  </a:lnTo>
                  <a:lnTo>
                    <a:pt x="29" y="143"/>
                  </a:lnTo>
                  <a:lnTo>
                    <a:pt x="25" y="143"/>
                  </a:lnTo>
                  <a:lnTo>
                    <a:pt x="25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45"/>
            <p:cNvSpPr>
              <a:spLocks/>
            </p:cNvSpPr>
            <p:nvPr/>
          </p:nvSpPr>
          <p:spPr bwMode="auto">
            <a:xfrm>
              <a:off x="3327006" y="4899006"/>
              <a:ext cx="161925" cy="76200"/>
            </a:xfrm>
            <a:custGeom>
              <a:avLst/>
              <a:gdLst>
                <a:gd name="T0" fmla="*/ 25 w 306"/>
                <a:gd name="T1" fmla="*/ 144 h 144"/>
                <a:gd name="T2" fmla="*/ 25 w 306"/>
                <a:gd name="T3" fmla="*/ 144 h 144"/>
                <a:gd name="T4" fmla="*/ 17 w 306"/>
                <a:gd name="T5" fmla="*/ 143 h 144"/>
                <a:gd name="T6" fmla="*/ 11 w 306"/>
                <a:gd name="T7" fmla="*/ 139 h 144"/>
                <a:gd name="T8" fmla="*/ 5 w 306"/>
                <a:gd name="T9" fmla="*/ 134 h 144"/>
                <a:gd name="T10" fmla="*/ 1 w 306"/>
                <a:gd name="T11" fmla="*/ 127 h 144"/>
                <a:gd name="T12" fmla="*/ 1 w 306"/>
                <a:gd name="T13" fmla="*/ 127 h 144"/>
                <a:gd name="T14" fmla="*/ 0 w 306"/>
                <a:gd name="T15" fmla="*/ 122 h 144"/>
                <a:gd name="T16" fmla="*/ 0 w 306"/>
                <a:gd name="T17" fmla="*/ 118 h 144"/>
                <a:gd name="T18" fmla="*/ 0 w 306"/>
                <a:gd name="T19" fmla="*/ 113 h 144"/>
                <a:gd name="T20" fmla="*/ 2 w 306"/>
                <a:gd name="T21" fmla="*/ 108 h 144"/>
                <a:gd name="T22" fmla="*/ 5 w 306"/>
                <a:gd name="T23" fmla="*/ 103 h 144"/>
                <a:gd name="T24" fmla="*/ 7 w 306"/>
                <a:gd name="T25" fmla="*/ 100 h 144"/>
                <a:gd name="T26" fmla="*/ 12 w 306"/>
                <a:gd name="T27" fmla="*/ 98 h 144"/>
                <a:gd name="T28" fmla="*/ 15 w 306"/>
                <a:gd name="T29" fmla="*/ 95 h 144"/>
                <a:gd name="T30" fmla="*/ 273 w 306"/>
                <a:gd name="T31" fmla="*/ 1 h 144"/>
                <a:gd name="T32" fmla="*/ 273 w 306"/>
                <a:gd name="T33" fmla="*/ 1 h 144"/>
                <a:gd name="T34" fmla="*/ 278 w 306"/>
                <a:gd name="T35" fmla="*/ 0 h 144"/>
                <a:gd name="T36" fmla="*/ 283 w 306"/>
                <a:gd name="T37" fmla="*/ 0 h 144"/>
                <a:gd name="T38" fmla="*/ 287 w 306"/>
                <a:gd name="T39" fmla="*/ 1 h 144"/>
                <a:gd name="T40" fmla="*/ 292 w 306"/>
                <a:gd name="T41" fmla="*/ 3 h 144"/>
                <a:gd name="T42" fmla="*/ 296 w 306"/>
                <a:gd name="T43" fmla="*/ 5 h 144"/>
                <a:gd name="T44" fmla="*/ 299 w 306"/>
                <a:gd name="T45" fmla="*/ 8 h 144"/>
                <a:gd name="T46" fmla="*/ 303 w 306"/>
                <a:gd name="T47" fmla="*/ 12 h 144"/>
                <a:gd name="T48" fmla="*/ 305 w 306"/>
                <a:gd name="T49" fmla="*/ 17 h 144"/>
                <a:gd name="T50" fmla="*/ 305 w 306"/>
                <a:gd name="T51" fmla="*/ 17 h 144"/>
                <a:gd name="T52" fmla="*/ 306 w 306"/>
                <a:gd name="T53" fmla="*/ 22 h 144"/>
                <a:gd name="T54" fmla="*/ 306 w 306"/>
                <a:gd name="T55" fmla="*/ 26 h 144"/>
                <a:gd name="T56" fmla="*/ 305 w 306"/>
                <a:gd name="T57" fmla="*/ 31 h 144"/>
                <a:gd name="T58" fmla="*/ 304 w 306"/>
                <a:gd name="T59" fmla="*/ 36 h 144"/>
                <a:gd name="T60" fmla="*/ 302 w 306"/>
                <a:gd name="T61" fmla="*/ 39 h 144"/>
                <a:gd name="T62" fmla="*/ 298 w 306"/>
                <a:gd name="T63" fmla="*/ 44 h 144"/>
                <a:gd name="T64" fmla="*/ 294 w 306"/>
                <a:gd name="T65" fmla="*/ 46 h 144"/>
                <a:gd name="T66" fmla="*/ 290 w 306"/>
                <a:gd name="T67" fmla="*/ 49 h 144"/>
                <a:gd name="T68" fmla="*/ 33 w 306"/>
                <a:gd name="T69" fmla="*/ 143 h 144"/>
                <a:gd name="T70" fmla="*/ 33 w 306"/>
                <a:gd name="T71" fmla="*/ 143 h 144"/>
                <a:gd name="T72" fmla="*/ 28 w 306"/>
                <a:gd name="T73" fmla="*/ 144 h 144"/>
                <a:gd name="T74" fmla="*/ 25 w 306"/>
                <a:gd name="T75" fmla="*/ 144 h 144"/>
                <a:gd name="T76" fmla="*/ 25 w 306"/>
                <a:gd name="T7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6" h="144">
                  <a:moveTo>
                    <a:pt x="25" y="144"/>
                  </a:moveTo>
                  <a:lnTo>
                    <a:pt x="25" y="144"/>
                  </a:lnTo>
                  <a:lnTo>
                    <a:pt x="17" y="143"/>
                  </a:lnTo>
                  <a:lnTo>
                    <a:pt x="11" y="139"/>
                  </a:lnTo>
                  <a:lnTo>
                    <a:pt x="5" y="134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0" y="122"/>
                  </a:lnTo>
                  <a:lnTo>
                    <a:pt x="0" y="118"/>
                  </a:lnTo>
                  <a:lnTo>
                    <a:pt x="0" y="113"/>
                  </a:lnTo>
                  <a:lnTo>
                    <a:pt x="2" y="108"/>
                  </a:lnTo>
                  <a:lnTo>
                    <a:pt x="5" y="103"/>
                  </a:lnTo>
                  <a:lnTo>
                    <a:pt x="7" y="100"/>
                  </a:lnTo>
                  <a:lnTo>
                    <a:pt x="12" y="98"/>
                  </a:lnTo>
                  <a:lnTo>
                    <a:pt x="15" y="95"/>
                  </a:lnTo>
                  <a:lnTo>
                    <a:pt x="273" y="1"/>
                  </a:lnTo>
                  <a:lnTo>
                    <a:pt x="273" y="1"/>
                  </a:lnTo>
                  <a:lnTo>
                    <a:pt x="278" y="0"/>
                  </a:lnTo>
                  <a:lnTo>
                    <a:pt x="283" y="0"/>
                  </a:lnTo>
                  <a:lnTo>
                    <a:pt x="287" y="1"/>
                  </a:lnTo>
                  <a:lnTo>
                    <a:pt x="292" y="3"/>
                  </a:lnTo>
                  <a:lnTo>
                    <a:pt x="296" y="5"/>
                  </a:lnTo>
                  <a:lnTo>
                    <a:pt x="299" y="8"/>
                  </a:lnTo>
                  <a:lnTo>
                    <a:pt x="303" y="12"/>
                  </a:lnTo>
                  <a:lnTo>
                    <a:pt x="305" y="17"/>
                  </a:lnTo>
                  <a:lnTo>
                    <a:pt x="305" y="17"/>
                  </a:lnTo>
                  <a:lnTo>
                    <a:pt x="306" y="22"/>
                  </a:lnTo>
                  <a:lnTo>
                    <a:pt x="306" y="26"/>
                  </a:lnTo>
                  <a:lnTo>
                    <a:pt x="305" y="31"/>
                  </a:lnTo>
                  <a:lnTo>
                    <a:pt x="304" y="36"/>
                  </a:lnTo>
                  <a:lnTo>
                    <a:pt x="302" y="39"/>
                  </a:lnTo>
                  <a:lnTo>
                    <a:pt x="298" y="44"/>
                  </a:lnTo>
                  <a:lnTo>
                    <a:pt x="294" y="46"/>
                  </a:lnTo>
                  <a:lnTo>
                    <a:pt x="290" y="49"/>
                  </a:lnTo>
                  <a:lnTo>
                    <a:pt x="33" y="143"/>
                  </a:lnTo>
                  <a:lnTo>
                    <a:pt x="33" y="143"/>
                  </a:lnTo>
                  <a:lnTo>
                    <a:pt x="28" y="144"/>
                  </a:lnTo>
                  <a:lnTo>
                    <a:pt x="25" y="144"/>
                  </a:lnTo>
                  <a:lnTo>
                    <a:pt x="25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46"/>
            <p:cNvSpPr>
              <a:spLocks/>
            </p:cNvSpPr>
            <p:nvPr/>
          </p:nvSpPr>
          <p:spPr bwMode="auto">
            <a:xfrm>
              <a:off x="3358756" y="4835506"/>
              <a:ext cx="142875" cy="68263"/>
            </a:xfrm>
            <a:custGeom>
              <a:avLst/>
              <a:gdLst>
                <a:gd name="T0" fmla="*/ 24 w 268"/>
                <a:gd name="T1" fmla="*/ 129 h 129"/>
                <a:gd name="T2" fmla="*/ 24 w 268"/>
                <a:gd name="T3" fmla="*/ 129 h 129"/>
                <a:gd name="T4" fmla="*/ 17 w 268"/>
                <a:gd name="T5" fmla="*/ 128 h 129"/>
                <a:gd name="T6" fmla="*/ 10 w 268"/>
                <a:gd name="T7" fmla="*/ 125 h 129"/>
                <a:gd name="T8" fmla="*/ 5 w 268"/>
                <a:gd name="T9" fmla="*/ 120 h 129"/>
                <a:gd name="T10" fmla="*/ 1 w 268"/>
                <a:gd name="T11" fmla="*/ 113 h 129"/>
                <a:gd name="T12" fmla="*/ 1 w 268"/>
                <a:gd name="T13" fmla="*/ 113 h 129"/>
                <a:gd name="T14" fmla="*/ 0 w 268"/>
                <a:gd name="T15" fmla="*/ 108 h 129"/>
                <a:gd name="T16" fmla="*/ 0 w 268"/>
                <a:gd name="T17" fmla="*/ 103 h 129"/>
                <a:gd name="T18" fmla="*/ 1 w 268"/>
                <a:gd name="T19" fmla="*/ 99 h 129"/>
                <a:gd name="T20" fmla="*/ 2 w 268"/>
                <a:gd name="T21" fmla="*/ 94 h 129"/>
                <a:gd name="T22" fmla="*/ 4 w 268"/>
                <a:gd name="T23" fmla="*/ 89 h 129"/>
                <a:gd name="T24" fmla="*/ 8 w 268"/>
                <a:gd name="T25" fmla="*/ 86 h 129"/>
                <a:gd name="T26" fmla="*/ 11 w 268"/>
                <a:gd name="T27" fmla="*/ 83 h 129"/>
                <a:gd name="T28" fmla="*/ 16 w 268"/>
                <a:gd name="T29" fmla="*/ 81 h 129"/>
                <a:gd name="T30" fmla="*/ 235 w 268"/>
                <a:gd name="T31" fmla="*/ 1 h 129"/>
                <a:gd name="T32" fmla="*/ 235 w 268"/>
                <a:gd name="T33" fmla="*/ 1 h 129"/>
                <a:gd name="T34" fmla="*/ 239 w 268"/>
                <a:gd name="T35" fmla="*/ 0 h 129"/>
                <a:gd name="T36" fmla="*/ 244 w 268"/>
                <a:gd name="T37" fmla="*/ 0 h 129"/>
                <a:gd name="T38" fmla="*/ 249 w 268"/>
                <a:gd name="T39" fmla="*/ 1 h 129"/>
                <a:gd name="T40" fmla="*/ 254 w 268"/>
                <a:gd name="T41" fmla="*/ 2 h 129"/>
                <a:gd name="T42" fmla="*/ 257 w 268"/>
                <a:gd name="T43" fmla="*/ 5 h 129"/>
                <a:gd name="T44" fmla="*/ 261 w 268"/>
                <a:gd name="T45" fmla="*/ 8 h 129"/>
                <a:gd name="T46" fmla="*/ 264 w 268"/>
                <a:gd name="T47" fmla="*/ 12 h 129"/>
                <a:gd name="T48" fmla="*/ 267 w 268"/>
                <a:gd name="T49" fmla="*/ 17 h 129"/>
                <a:gd name="T50" fmla="*/ 267 w 268"/>
                <a:gd name="T51" fmla="*/ 17 h 129"/>
                <a:gd name="T52" fmla="*/ 268 w 268"/>
                <a:gd name="T53" fmla="*/ 21 h 129"/>
                <a:gd name="T54" fmla="*/ 268 w 268"/>
                <a:gd name="T55" fmla="*/ 26 h 129"/>
                <a:gd name="T56" fmla="*/ 267 w 268"/>
                <a:gd name="T57" fmla="*/ 31 h 129"/>
                <a:gd name="T58" fmla="*/ 265 w 268"/>
                <a:gd name="T59" fmla="*/ 36 h 129"/>
                <a:gd name="T60" fmla="*/ 263 w 268"/>
                <a:gd name="T61" fmla="*/ 39 h 129"/>
                <a:gd name="T62" fmla="*/ 260 w 268"/>
                <a:gd name="T63" fmla="*/ 43 h 129"/>
                <a:gd name="T64" fmla="*/ 256 w 268"/>
                <a:gd name="T65" fmla="*/ 46 h 129"/>
                <a:gd name="T66" fmla="*/ 251 w 268"/>
                <a:gd name="T67" fmla="*/ 49 h 129"/>
                <a:gd name="T68" fmla="*/ 33 w 268"/>
                <a:gd name="T69" fmla="*/ 128 h 129"/>
                <a:gd name="T70" fmla="*/ 33 w 268"/>
                <a:gd name="T71" fmla="*/ 128 h 129"/>
                <a:gd name="T72" fmla="*/ 29 w 268"/>
                <a:gd name="T73" fmla="*/ 128 h 129"/>
                <a:gd name="T74" fmla="*/ 24 w 268"/>
                <a:gd name="T75" fmla="*/ 129 h 129"/>
                <a:gd name="T76" fmla="*/ 24 w 268"/>
                <a:gd name="T7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8" h="129">
                  <a:moveTo>
                    <a:pt x="24" y="129"/>
                  </a:moveTo>
                  <a:lnTo>
                    <a:pt x="24" y="129"/>
                  </a:lnTo>
                  <a:lnTo>
                    <a:pt x="17" y="128"/>
                  </a:lnTo>
                  <a:lnTo>
                    <a:pt x="10" y="125"/>
                  </a:lnTo>
                  <a:lnTo>
                    <a:pt x="5" y="120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08"/>
                  </a:lnTo>
                  <a:lnTo>
                    <a:pt x="0" y="103"/>
                  </a:lnTo>
                  <a:lnTo>
                    <a:pt x="1" y="99"/>
                  </a:lnTo>
                  <a:lnTo>
                    <a:pt x="2" y="94"/>
                  </a:lnTo>
                  <a:lnTo>
                    <a:pt x="4" y="89"/>
                  </a:lnTo>
                  <a:lnTo>
                    <a:pt x="8" y="86"/>
                  </a:lnTo>
                  <a:lnTo>
                    <a:pt x="11" y="83"/>
                  </a:lnTo>
                  <a:lnTo>
                    <a:pt x="16" y="81"/>
                  </a:lnTo>
                  <a:lnTo>
                    <a:pt x="235" y="1"/>
                  </a:lnTo>
                  <a:lnTo>
                    <a:pt x="235" y="1"/>
                  </a:lnTo>
                  <a:lnTo>
                    <a:pt x="239" y="0"/>
                  </a:lnTo>
                  <a:lnTo>
                    <a:pt x="244" y="0"/>
                  </a:lnTo>
                  <a:lnTo>
                    <a:pt x="249" y="1"/>
                  </a:lnTo>
                  <a:lnTo>
                    <a:pt x="254" y="2"/>
                  </a:lnTo>
                  <a:lnTo>
                    <a:pt x="257" y="5"/>
                  </a:lnTo>
                  <a:lnTo>
                    <a:pt x="261" y="8"/>
                  </a:lnTo>
                  <a:lnTo>
                    <a:pt x="264" y="12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21"/>
                  </a:lnTo>
                  <a:lnTo>
                    <a:pt x="268" y="26"/>
                  </a:lnTo>
                  <a:lnTo>
                    <a:pt x="267" y="31"/>
                  </a:lnTo>
                  <a:lnTo>
                    <a:pt x="265" y="36"/>
                  </a:lnTo>
                  <a:lnTo>
                    <a:pt x="263" y="39"/>
                  </a:lnTo>
                  <a:lnTo>
                    <a:pt x="260" y="43"/>
                  </a:lnTo>
                  <a:lnTo>
                    <a:pt x="256" y="46"/>
                  </a:lnTo>
                  <a:lnTo>
                    <a:pt x="251" y="49"/>
                  </a:lnTo>
                  <a:lnTo>
                    <a:pt x="33" y="128"/>
                  </a:lnTo>
                  <a:lnTo>
                    <a:pt x="33" y="128"/>
                  </a:lnTo>
                  <a:lnTo>
                    <a:pt x="29" y="128"/>
                  </a:lnTo>
                  <a:lnTo>
                    <a:pt x="24" y="129"/>
                  </a:lnTo>
                  <a:lnTo>
                    <a:pt x="24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50"/>
            <p:cNvSpPr>
              <a:spLocks/>
            </p:cNvSpPr>
            <p:nvPr/>
          </p:nvSpPr>
          <p:spPr bwMode="auto">
            <a:xfrm>
              <a:off x="3846119" y="4943456"/>
              <a:ext cx="115888" cy="115888"/>
            </a:xfrm>
            <a:custGeom>
              <a:avLst/>
              <a:gdLst>
                <a:gd name="T0" fmla="*/ 218 w 218"/>
                <a:gd name="T1" fmla="*/ 110 h 219"/>
                <a:gd name="T2" fmla="*/ 216 w 218"/>
                <a:gd name="T3" fmla="*/ 132 h 219"/>
                <a:gd name="T4" fmla="*/ 210 w 218"/>
                <a:gd name="T5" fmla="*/ 152 h 219"/>
                <a:gd name="T6" fmla="*/ 200 w 218"/>
                <a:gd name="T7" fmla="*/ 171 h 219"/>
                <a:gd name="T8" fmla="*/ 186 w 218"/>
                <a:gd name="T9" fmla="*/ 187 h 219"/>
                <a:gd name="T10" fmla="*/ 171 w 218"/>
                <a:gd name="T11" fmla="*/ 201 h 219"/>
                <a:gd name="T12" fmla="*/ 152 w 218"/>
                <a:gd name="T13" fmla="*/ 210 h 219"/>
                <a:gd name="T14" fmla="*/ 131 w 218"/>
                <a:gd name="T15" fmla="*/ 218 h 219"/>
                <a:gd name="T16" fmla="*/ 109 w 218"/>
                <a:gd name="T17" fmla="*/ 219 h 219"/>
                <a:gd name="T18" fmla="*/ 98 w 218"/>
                <a:gd name="T19" fmla="*/ 219 h 219"/>
                <a:gd name="T20" fmla="*/ 77 w 218"/>
                <a:gd name="T21" fmla="*/ 214 h 219"/>
                <a:gd name="T22" fmla="*/ 57 w 218"/>
                <a:gd name="T23" fmla="*/ 206 h 219"/>
                <a:gd name="T24" fmla="*/ 40 w 218"/>
                <a:gd name="T25" fmla="*/ 194 h 219"/>
                <a:gd name="T26" fmla="*/ 25 w 218"/>
                <a:gd name="T27" fmla="*/ 180 h 219"/>
                <a:gd name="T28" fmla="*/ 13 w 218"/>
                <a:gd name="T29" fmla="*/ 162 h 219"/>
                <a:gd name="T30" fmla="*/ 4 w 218"/>
                <a:gd name="T31" fmla="*/ 143 h 219"/>
                <a:gd name="T32" fmla="*/ 1 w 218"/>
                <a:gd name="T33" fmla="*/ 121 h 219"/>
                <a:gd name="T34" fmla="*/ 0 w 218"/>
                <a:gd name="T35" fmla="*/ 110 h 219"/>
                <a:gd name="T36" fmla="*/ 2 w 218"/>
                <a:gd name="T37" fmla="*/ 88 h 219"/>
                <a:gd name="T38" fmla="*/ 8 w 218"/>
                <a:gd name="T39" fmla="*/ 68 h 219"/>
                <a:gd name="T40" fmla="*/ 19 w 218"/>
                <a:gd name="T41" fmla="*/ 49 h 219"/>
                <a:gd name="T42" fmla="*/ 32 w 218"/>
                <a:gd name="T43" fmla="*/ 32 h 219"/>
                <a:gd name="T44" fmla="*/ 48 w 218"/>
                <a:gd name="T45" fmla="*/ 19 h 219"/>
                <a:gd name="T46" fmla="*/ 66 w 218"/>
                <a:gd name="T47" fmla="*/ 10 h 219"/>
                <a:gd name="T48" fmla="*/ 88 w 218"/>
                <a:gd name="T49" fmla="*/ 3 h 219"/>
                <a:gd name="T50" fmla="*/ 109 w 218"/>
                <a:gd name="T51" fmla="*/ 0 h 219"/>
                <a:gd name="T52" fmla="*/ 121 w 218"/>
                <a:gd name="T53" fmla="*/ 1 h 219"/>
                <a:gd name="T54" fmla="*/ 142 w 218"/>
                <a:gd name="T55" fmla="*/ 5 h 219"/>
                <a:gd name="T56" fmla="*/ 161 w 218"/>
                <a:gd name="T57" fmla="*/ 13 h 219"/>
                <a:gd name="T58" fmla="*/ 179 w 218"/>
                <a:gd name="T59" fmla="*/ 25 h 219"/>
                <a:gd name="T60" fmla="*/ 193 w 218"/>
                <a:gd name="T61" fmla="*/ 41 h 219"/>
                <a:gd name="T62" fmla="*/ 205 w 218"/>
                <a:gd name="T63" fmla="*/ 57 h 219"/>
                <a:gd name="T64" fmla="*/ 213 w 218"/>
                <a:gd name="T65" fmla="*/ 77 h 219"/>
                <a:gd name="T66" fmla="*/ 218 w 218"/>
                <a:gd name="T67" fmla="*/ 99 h 219"/>
                <a:gd name="T68" fmla="*/ 218 w 218"/>
                <a:gd name="T69" fmla="*/ 11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19">
                  <a:moveTo>
                    <a:pt x="218" y="110"/>
                  </a:moveTo>
                  <a:lnTo>
                    <a:pt x="218" y="110"/>
                  </a:lnTo>
                  <a:lnTo>
                    <a:pt x="218" y="121"/>
                  </a:lnTo>
                  <a:lnTo>
                    <a:pt x="216" y="132"/>
                  </a:lnTo>
                  <a:lnTo>
                    <a:pt x="213" y="143"/>
                  </a:lnTo>
                  <a:lnTo>
                    <a:pt x="210" y="152"/>
                  </a:lnTo>
                  <a:lnTo>
                    <a:pt x="205" y="162"/>
                  </a:lnTo>
                  <a:lnTo>
                    <a:pt x="200" y="171"/>
                  </a:lnTo>
                  <a:lnTo>
                    <a:pt x="193" y="180"/>
                  </a:lnTo>
                  <a:lnTo>
                    <a:pt x="186" y="187"/>
                  </a:lnTo>
                  <a:lnTo>
                    <a:pt x="179" y="194"/>
                  </a:lnTo>
                  <a:lnTo>
                    <a:pt x="171" y="201"/>
                  </a:lnTo>
                  <a:lnTo>
                    <a:pt x="161" y="206"/>
                  </a:lnTo>
                  <a:lnTo>
                    <a:pt x="152" y="210"/>
                  </a:lnTo>
                  <a:lnTo>
                    <a:pt x="142" y="214"/>
                  </a:lnTo>
                  <a:lnTo>
                    <a:pt x="131" y="218"/>
                  </a:lnTo>
                  <a:lnTo>
                    <a:pt x="121" y="219"/>
                  </a:lnTo>
                  <a:lnTo>
                    <a:pt x="109" y="219"/>
                  </a:lnTo>
                  <a:lnTo>
                    <a:pt x="109" y="219"/>
                  </a:lnTo>
                  <a:lnTo>
                    <a:pt x="98" y="219"/>
                  </a:lnTo>
                  <a:lnTo>
                    <a:pt x="88" y="218"/>
                  </a:lnTo>
                  <a:lnTo>
                    <a:pt x="77" y="214"/>
                  </a:lnTo>
                  <a:lnTo>
                    <a:pt x="66" y="210"/>
                  </a:lnTo>
                  <a:lnTo>
                    <a:pt x="57" y="206"/>
                  </a:lnTo>
                  <a:lnTo>
                    <a:pt x="48" y="201"/>
                  </a:lnTo>
                  <a:lnTo>
                    <a:pt x="40" y="194"/>
                  </a:lnTo>
                  <a:lnTo>
                    <a:pt x="32" y="187"/>
                  </a:lnTo>
                  <a:lnTo>
                    <a:pt x="25" y="180"/>
                  </a:lnTo>
                  <a:lnTo>
                    <a:pt x="19" y="171"/>
                  </a:lnTo>
                  <a:lnTo>
                    <a:pt x="13" y="162"/>
                  </a:lnTo>
                  <a:lnTo>
                    <a:pt x="8" y="152"/>
                  </a:lnTo>
                  <a:lnTo>
                    <a:pt x="4" y="143"/>
                  </a:lnTo>
                  <a:lnTo>
                    <a:pt x="2" y="132"/>
                  </a:lnTo>
                  <a:lnTo>
                    <a:pt x="1" y="12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1" y="99"/>
                  </a:lnTo>
                  <a:lnTo>
                    <a:pt x="2" y="88"/>
                  </a:lnTo>
                  <a:lnTo>
                    <a:pt x="4" y="77"/>
                  </a:lnTo>
                  <a:lnTo>
                    <a:pt x="8" y="68"/>
                  </a:lnTo>
                  <a:lnTo>
                    <a:pt x="13" y="57"/>
                  </a:lnTo>
                  <a:lnTo>
                    <a:pt x="19" y="49"/>
                  </a:lnTo>
                  <a:lnTo>
                    <a:pt x="25" y="41"/>
                  </a:lnTo>
                  <a:lnTo>
                    <a:pt x="32" y="32"/>
                  </a:lnTo>
                  <a:lnTo>
                    <a:pt x="40" y="25"/>
                  </a:lnTo>
                  <a:lnTo>
                    <a:pt x="48" y="19"/>
                  </a:lnTo>
                  <a:lnTo>
                    <a:pt x="57" y="13"/>
                  </a:lnTo>
                  <a:lnTo>
                    <a:pt x="66" y="10"/>
                  </a:lnTo>
                  <a:lnTo>
                    <a:pt x="77" y="5"/>
                  </a:lnTo>
                  <a:lnTo>
                    <a:pt x="88" y="3"/>
                  </a:lnTo>
                  <a:lnTo>
                    <a:pt x="98" y="1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21" y="1"/>
                  </a:lnTo>
                  <a:lnTo>
                    <a:pt x="131" y="3"/>
                  </a:lnTo>
                  <a:lnTo>
                    <a:pt x="142" y="5"/>
                  </a:lnTo>
                  <a:lnTo>
                    <a:pt x="152" y="10"/>
                  </a:lnTo>
                  <a:lnTo>
                    <a:pt x="161" y="13"/>
                  </a:lnTo>
                  <a:lnTo>
                    <a:pt x="171" y="19"/>
                  </a:lnTo>
                  <a:lnTo>
                    <a:pt x="179" y="25"/>
                  </a:lnTo>
                  <a:lnTo>
                    <a:pt x="186" y="32"/>
                  </a:lnTo>
                  <a:lnTo>
                    <a:pt x="193" y="41"/>
                  </a:lnTo>
                  <a:lnTo>
                    <a:pt x="200" y="49"/>
                  </a:lnTo>
                  <a:lnTo>
                    <a:pt x="205" y="57"/>
                  </a:lnTo>
                  <a:lnTo>
                    <a:pt x="210" y="68"/>
                  </a:lnTo>
                  <a:lnTo>
                    <a:pt x="213" y="77"/>
                  </a:lnTo>
                  <a:lnTo>
                    <a:pt x="216" y="88"/>
                  </a:lnTo>
                  <a:lnTo>
                    <a:pt x="218" y="99"/>
                  </a:lnTo>
                  <a:lnTo>
                    <a:pt x="218" y="110"/>
                  </a:lnTo>
                  <a:lnTo>
                    <a:pt x="218" y="110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51"/>
            <p:cNvSpPr>
              <a:spLocks noEditPoints="1"/>
            </p:cNvSpPr>
            <p:nvPr/>
          </p:nvSpPr>
          <p:spPr bwMode="auto">
            <a:xfrm>
              <a:off x="3833419" y="4930756"/>
              <a:ext cx="141288" cy="141288"/>
            </a:xfrm>
            <a:custGeom>
              <a:avLst/>
              <a:gdLst>
                <a:gd name="T0" fmla="*/ 121 w 268"/>
                <a:gd name="T1" fmla="*/ 269 h 269"/>
                <a:gd name="T2" fmla="*/ 82 w 268"/>
                <a:gd name="T3" fmla="*/ 259 h 269"/>
                <a:gd name="T4" fmla="*/ 48 w 268"/>
                <a:gd name="T5" fmla="*/ 239 h 269"/>
                <a:gd name="T6" fmla="*/ 22 w 268"/>
                <a:gd name="T7" fmla="*/ 211 h 269"/>
                <a:gd name="T8" fmla="*/ 6 w 268"/>
                <a:gd name="T9" fmla="*/ 175 h 269"/>
                <a:gd name="T10" fmla="*/ 0 w 268"/>
                <a:gd name="T11" fmla="*/ 135 h 269"/>
                <a:gd name="T12" fmla="*/ 2 w 268"/>
                <a:gd name="T13" fmla="*/ 108 h 269"/>
                <a:gd name="T14" fmla="*/ 16 w 268"/>
                <a:gd name="T15" fmla="*/ 70 h 269"/>
                <a:gd name="T16" fmla="*/ 39 w 268"/>
                <a:gd name="T17" fmla="*/ 40 h 269"/>
                <a:gd name="T18" fmla="*/ 70 w 268"/>
                <a:gd name="T19" fmla="*/ 17 h 269"/>
                <a:gd name="T20" fmla="*/ 107 w 268"/>
                <a:gd name="T21" fmla="*/ 4 h 269"/>
                <a:gd name="T22" fmla="*/ 134 w 268"/>
                <a:gd name="T23" fmla="*/ 0 h 269"/>
                <a:gd name="T24" fmla="*/ 174 w 268"/>
                <a:gd name="T25" fmla="*/ 6 h 269"/>
                <a:gd name="T26" fmla="*/ 209 w 268"/>
                <a:gd name="T27" fmla="*/ 24 h 269"/>
                <a:gd name="T28" fmla="*/ 237 w 268"/>
                <a:gd name="T29" fmla="*/ 49 h 269"/>
                <a:gd name="T30" fmla="*/ 257 w 268"/>
                <a:gd name="T31" fmla="*/ 82 h 269"/>
                <a:gd name="T32" fmla="*/ 268 w 268"/>
                <a:gd name="T33" fmla="*/ 121 h 269"/>
                <a:gd name="T34" fmla="*/ 268 w 268"/>
                <a:gd name="T35" fmla="*/ 149 h 269"/>
                <a:gd name="T36" fmla="*/ 257 w 268"/>
                <a:gd name="T37" fmla="*/ 187 h 269"/>
                <a:gd name="T38" fmla="*/ 237 w 268"/>
                <a:gd name="T39" fmla="*/ 220 h 269"/>
                <a:gd name="T40" fmla="*/ 209 w 268"/>
                <a:gd name="T41" fmla="*/ 246 h 269"/>
                <a:gd name="T42" fmla="*/ 174 w 268"/>
                <a:gd name="T43" fmla="*/ 263 h 269"/>
                <a:gd name="T44" fmla="*/ 134 w 268"/>
                <a:gd name="T45" fmla="*/ 269 h 269"/>
                <a:gd name="T46" fmla="*/ 134 w 268"/>
                <a:gd name="T47" fmla="*/ 50 h 269"/>
                <a:gd name="T48" fmla="*/ 109 w 268"/>
                <a:gd name="T49" fmla="*/ 54 h 269"/>
                <a:gd name="T50" fmla="*/ 88 w 268"/>
                <a:gd name="T51" fmla="*/ 64 h 269"/>
                <a:gd name="T52" fmla="*/ 69 w 268"/>
                <a:gd name="T53" fmla="*/ 81 h 269"/>
                <a:gd name="T54" fmla="*/ 57 w 268"/>
                <a:gd name="T55" fmla="*/ 102 h 269"/>
                <a:gd name="T56" fmla="*/ 51 w 268"/>
                <a:gd name="T57" fmla="*/ 126 h 269"/>
                <a:gd name="T58" fmla="*/ 51 w 268"/>
                <a:gd name="T59" fmla="*/ 144 h 269"/>
                <a:gd name="T60" fmla="*/ 57 w 268"/>
                <a:gd name="T61" fmla="*/ 168 h 269"/>
                <a:gd name="T62" fmla="*/ 69 w 268"/>
                <a:gd name="T63" fmla="*/ 189 h 269"/>
                <a:gd name="T64" fmla="*/ 88 w 268"/>
                <a:gd name="T65" fmla="*/ 205 h 269"/>
                <a:gd name="T66" fmla="*/ 109 w 268"/>
                <a:gd name="T67" fmla="*/ 215 h 269"/>
                <a:gd name="T68" fmla="*/ 134 w 268"/>
                <a:gd name="T69" fmla="*/ 219 h 269"/>
                <a:gd name="T70" fmla="*/ 152 w 268"/>
                <a:gd name="T71" fmla="*/ 218 h 269"/>
                <a:gd name="T72" fmla="*/ 174 w 268"/>
                <a:gd name="T73" fmla="*/ 209 h 269"/>
                <a:gd name="T74" fmla="*/ 193 w 268"/>
                <a:gd name="T75" fmla="*/ 195 h 269"/>
                <a:gd name="T76" fmla="*/ 209 w 268"/>
                <a:gd name="T77" fmla="*/ 175 h 269"/>
                <a:gd name="T78" fmla="*/ 217 w 268"/>
                <a:gd name="T79" fmla="*/ 152 h 269"/>
                <a:gd name="T80" fmla="*/ 218 w 268"/>
                <a:gd name="T81" fmla="*/ 135 h 269"/>
                <a:gd name="T82" fmla="*/ 215 w 268"/>
                <a:gd name="T83" fmla="*/ 110 h 269"/>
                <a:gd name="T84" fmla="*/ 204 w 268"/>
                <a:gd name="T85" fmla="*/ 88 h 269"/>
                <a:gd name="T86" fmla="*/ 187 w 268"/>
                <a:gd name="T87" fmla="*/ 70 h 269"/>
                <a:gd name="T88" fmla="*/ 167 w 268"/>
                <a:gd name="T89" fmla="*/ 57 h 269"/>
                <a:gd name="T90" fmla="*/ 142 w 268"/>
                <a:gd name="T91" fmla="*/ 5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8" h="269">
                  <a:moveTo>
                    <a:pt x="134" y="269"/>
                  </a:moveTo>
                  <a:lnTo>
                    <a:pt x="134" y="269"/>
                  </a:lnTo>
                  <a:lnTo>
                    <a:pt x="121" y="269"/>
                  </a:lnTo>
                  <a:lnTo>
                    <a:pt x="107" y="266"/>
                  </a:lnTo>
                  <a:lnTo>
                    <a:pt x="95" y="263"/>
                  </a:lnTo>
                  <a:lnTo>
                    <a:pt x="82" y="259"/>
                  </a:lnTo>
                  <a:lnTo>
                    <a:pt x="70" y="253"/>
                  </a:lnTo>
                  <a:lnTo>
                    <a:pt x="59" y="246"/>
                  </a:lnTo>
                  <a:lnTo>
                    <a:pt x="48" y="239"/>
                  </a:lnTo>
                  <a:lnTo>
                    <a:pt x="39" y="230"/>
                  </a:lnTo>
                  <a:lnTo>
                    <a:pt x="31" y="220"/>
                  </a:lnTo>
                  <a:lnTo>
                    <a:pt x="22" y="211"/>
                  </a:lnTo>
                  <a:lnTo>
                    <a:pt x="16" y="199"/>
                  </a:lnTo>
                  <a:lnTo>
                    <a:pt x="10" y="187"/>
                  </a:lnTo>
                  <a:lnTo>
                    <a:pt x="6" y="175"/>
                  </a:lnTo>
                  <a:lnTo>
                    <a:pt x="2" y="162"/>
                  </a:lnTo>
                  <a:lnTo>
                    <a:pt x="1" y="149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1" y="121"/>
                  </a:lnTo>
                  <a:lnTo>
                    <a:pt x="2" y="108"/>
                  </a:lnTo>
                  <a:lnTo>
                    <a:pt x="6" y="95"/>
                  </a:lnTo>
                  <a:lnTo>
                    <a:pt x="10" y="82"/>
                  </a:lnTo>
                  <a:lnTo>
                    <a:pt x="16" y="70"/>
                  </a:lnTo>
                  <a:lnTo>
                    <a:pt x="22" y="60"/>
                  </a:lnTo>
                  <a:lnTo>
                    <a:pt x="31" y="49"/>
                  </a:lnTo>
                  <a:lnTo>
                    <a:pt x="39" y="40"/>
                  </a:lnTo>
                  <a:lnTo>
                    <a:pt x="48" y="31"/>
                  </a:lnTo>
                  <a:lnTo>
                    <a:pt x="59" y="24"/>
                  </a:lnTo>
                  <a:lnTo>
                    <a:pt x="70" y="17"/>
                  </a:lnTo>
                  <a:lnTo>
                    <a:pt x="82" y="11"/>
                  </a:lnTo>
                  <a:lnTo>
                    <a:pt x="95" y="6"/>
                  </a:lnTo>
                  <a:lnTo>
                    <a:pt x="107" y="4"/>
                  </a:lnTo>
                  <a:lnTo>
                    <a:pt x="121" y="2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8" y="2"/>
                  </a:lnTo>
                  <a:lnTo>
                    <a:pt x="161" y="4"/>
                  </a:lnTo>
                  <a:lnTo>
                    <a:pt x="174" y="6"/>
                  </a:lnTo>
                  <a:lnTo>
                    <a:pt x="186" y="11"/>
                  </a:lnTo>
                  <a:lnTo>
                    <a:pt x="198" y="17"/>
                  </a:lnTo>
                  <a:lnTo>
                    <a:pt x="209" y="24"/>
                  </a:lnTo>
                  <a:lnTo>
                    <a:pt x="219" y="31"/>
                  </a:lnTo>
                  <a:lnTo>
                    <a:pt x="229" y="40"/>
                  </a:lnTo>
                  <a:lnTo>
                    <a:pt x="237" y="49"/>
                  </a:lnTo>
                  <a:lnTo>
                    <a:pt x="246" y="60"/>
                  </a:lnTo>
                  <a:lnTo>
                    <a:pt x="253" y="70"/>
                  </a:lnTo>
                  <a:lnTo>
                    <a:pt x="257" y="82"/>
                  </a:lnTo>
                  <a:lnTo>
                    <a:pt x="262" y="95"/>
                  </a:lnTo>
                  <a:lnTo>
                    <a:pt x="266" y="108"/>
                  </a:lnTo>
                  <a:lnTo>
                    <a:pt x="268" y="121"/>
                  </a:lnTo>
                  <a:lnTo>
                    <a:pt x="268" y="135"/>
                  </a:lnTo>
                  <a:lnTo>
                    <a:pt x="268" y="135"/>
                  </a:lnTo>
                  <a:lnTo>
                    <a:pt x="268" y="149"/>
                  </a:lnTo>
                  <a:lnTo>
                    <a:pt x="266" y="162"/>
                  </a:lnTo>
                  <a:lnTo>
                    <a:pt x="262" y="175"/>
                  </a:lnTo>
                  <a:lnTo>
                    <a:pt x="257" y="187"/>
                  </a:lnTo>
                  <a:lnTo>
                    <a:pt x="253" y="199"/>
                  </a:lnTo>
                  <a:lnTo>
                    <a:pt x="246" y="211"/>
                  </a:lnTo>
                  <a:lnTo>
                    <a:pt x="237" y="220"/>
                  </a:lnTo>
                  <a:lnTo>
                    <a:pt x="229" y="230"/>
                  </a:lnTo>
                  <a:lnTo>
                    <a:pt x="219" y="239"/>
                  </a:lnTo>
                  <a:lnTo>
                    <a:pt x="209" y="246"/>
                  </a:lnTo>
                  <a:lnTo>
                    <a:pt x="198" y="253"/>
                  </a:lnTo>
                  <a:lnTo>
                    <a:pt x="186" y="259"/>
                  </a:lnTo>
                  <a:lnTo>
                    <a:pt x="174" y="263"/>
                  </a:lnTo>
                  <a:lnTo>
                    <a:pt x="161" y="266"/>
                  </a:lnTo>
                  <a:lnTo>
                    <a:pt x="148" y="269"/>
                  </a:lnTo>
                  <a:lnTo>
                    <a:pt x="134" y="269"/>
                  </a:lnTo>
                  <a:lnTo>
                    <a:pt x="134" y="269"/>
                  </a:lnTo>
                  <a:close/>
                  <a:moveTo>
                    <a:pt x="134" y="50"/>
                  </a:moveTo>
                  <a:lnTo>
                    <a:pt x="134" y="50"/>
                  </a:lnTo>
                  <a:lnTo>
                    <a:pt x="126" y="51"/>
                  </a:lnTo>
                  <a:lnTo>
                    <a:pt x="117" y="53"/>
                  </a:lnTo>
                  <a:lnTo>
                    <a:pt x="109" y="54"/>
                  </a:lnTo>
                  <a:lnTo>
                    <a:pt x="102" y="57"/>
                  </a:lnTo>
                  <a:lnTo>
                    <a:pt x="94" y="61"/>
                  </a:lnTo>
                  <a:lnTo>
                    <a:pt x="88" y="64"/>
                  </a:lnTo>
                  <a:lnTo>
                    <a:pt x="81" y="70"/>
                  </a:lnTo>
                  <a:lnTo>
                    <a:pt x="75" y="75"/>
                  </a:lnTo>
                  <a:lnTo>
                    <a:pt x="69" y="81"/>
                  </a:lnTo>
                  <a:lnTo>
                    <a:pt x="64" y="88"/>
                  </a:lnTo>
                  <a:lnTo>
                    <a:pt x="60" y="95"/>
                  </a:lnTo>
                  <a:lnTo>
                    <a:pt x="57" y="102"/>
                  </a:lnTo>
                  <a:lnTo>
                    <a:pt x="53" y="110"/>
                  </a:lnTo>
                  <a:lnTo>
                    <a:pt x="52" y="118"/>
                  </a:lnTo>
                  <a:lnTo>
                    <a:pt x="51" y="126"/>
                  </a:lnTo>
                  <a:lnTo>
                    <a:pt x="50" y="135"/>
                  </a:lnTo>
                  <a:lnTo>
                    <a:pt x="50" y="135"/>
                  </a:lnTo>
                  <a:lnTo>
                    <a:pt x="51" y="144"/>
                  </a:lnTo>
                  <a:lnTo>
                    <a:pt x="52" y="152"/>
                  </a:lnTo>
                  <a:lnTo>
                    <a:pt x="53" y="159"/>
                  </a:lnTo>
                  <a:lnTo>
                    <a:pt x="57" y="168"/>
                  </a:lnTo>
                  <a:lnTo>
                    <a:pt x="60" y="175"/>
                  </a:lnTo>
                  <a:lnTo>
                    <a:pt x="64" y="182"/>
                  </a:lnTo>
                  <a:lnTo>
                    <a:pt x="69" y="189"/>
                  </a:lnTo>
                  <a:lnTo>
                    <a:pt x="75" y="195"/>
                  </a:lnTo>
                  <a:lnTo>
                    <a:pt x="81" y="200"/>
                  </a:lnTo>
                  <a:lnTo>
                    <a:pt x="88" y="205"/>
                  </a:lnTo>
                  <a:lnTo>
                    <a:pt x="94" y="209"/>
                  </a:lnTo>
                  <a:lnTo>
                    <a:pt x="102" y="213"/>
                  </a:lnTo>
                  <a:lnTo>
                    <a:pt x="109" y="215"/>
                  </a:lnTo>
                  <a:lnTo>
                    <a:pt x="117" y="218"/>
                  </a:lnTo>
                  <a:lnTo>
                    <a:pt x="126" y="219"/>
                  </a:lnTo>
                  <a:lnTo>
                    <a:pt x="134" y="219"/>
                  </a:lnTo>
                  <a:lnTo>
                    <a:pt x="134" y="219"/>
                  </a:lnTo>
                  <a:lnTo>
                    <a:pt x="142" y="219"/>
                  </a:lnTo>
                  <a:lnTo>
                    <a:pt x="152" y="218"/>
                  </a:lnTo>
                  <a:lnTo>
                    <a:pt x="159" y="215"/>
                  </a:lnTo>
                  <a:lnTo>
                    <a:pt x="167" y="213"/>
                  </a:lnTo>
                  <a:lnTo>
                    <a:pt x="174" y="209"/>
                  </a:lnTo>
                  <a:lnTo>
                    <a:pt x="181" y="205"/>
                  </a:lnTo>
                  <a:lnTo>
                    <a:pt x="187" y="200"/>
                  </a:lnTo>
                  <a:lnTo>
                    <a:pt x="193" y="195"/>
                  </a:lnTo>
                  <a:lnTo>
                    <a:pt x="199" y="189"/>
                  </a:lnTo>
                  <a:lnTo>
                    <a:pt x="204" y="182"/>
                  </a:lnTo>
                  <a:lnTo>
                    <a:pt x="209" y="175"/>
                  </a:lnTo>
                  <a:lnTo>
                    <a:pt x="212" y="168"/>
                  </a:lnTo>
                  <a:lnTo>
                    <a:pt x="215" y="159"/>
                  </a:lnTo>
                  <a:lnTo>
                    <a:pt x="217" y="152"/>
                  </a:lnTo>
                  <a:lnTo>
                    <a:pt x="218" y="144"/>
                  </a:lnTo>
                  <a:lnTo>
                    <a:pt x="218" y="135"/>
                  </a:lnTo>
                  <a:lnTo>
                    <a:pt x="218" y="135"/>
                  </a:lnTo>
                  <a:lnTo>
                    <a:pt x="218" y="126"/>
                  </a:lnTo>
                  <a:lnTo>
                    <a:pt x="217" y="118"/>
                  </a:lnTo>
                  <a:lnTo>
                    <a:pt x="215" y="110"/>
                  </a:lnTo>
                  <a:lnTo>
                    <a:pt x="212" y="102"/>
                  </a:lnTo>
                  <a:lnTo>
                    <a:pt x="209" y="95"/>
                  </a:lnTo>
                  <a:lnTo>
                    <a:pt x="204" y="88"/>
                  </a:lnTo>
                  <a:lnTo>
                    <a:pt x="199" y="81"/>
                  </a:lnTo>
                  <a:lnTo>
                    <a:pt x="193" y="75"/>
                  </a:lnTo>
                  <a:lnTo>
                    <a:pt x="187" y="70"/>
                  </a:lnTo>
                  <a:lnTo>
                    <a:pt x="181" y="64"/>
                  </a:lnTo>
                  <a:lnTo>
                    <a:pt x="174" y="61"/>
                  </a:lnTo>
                  <a:lnTo>
                    <a:pt x="167" y="57"/>
                  </a:lnTo>
                  <a:lnTo>
                    <a:pt x="159" y="54"/>
                  </a:lnTo>
                  <a:lnTo>
                    <a:pt x="152" y="53"/>
                  </a:lnTo>
                  <a:lnTo>
                    <a:pt x="142" y="51"/>
                  </a:lnTo>
                  <a:lnTo>
                    <a:pt x="134" y="50"/>
                  </a:lnTo>
                  <a:lnTo>
                    <a:pt x="134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92" name="타원 91"/>
          <p:cNvSpPr/>
          <p:nvPr/>
        </p:nvSpPr>
        <p:spPr>
          <a:xfrm>
            <a:off x="9883916" y="1561322"/>
            <a:ext cx="821778" cy="82177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3" name="이등변 삼각형 92"/>
          <p:cNvSpPr/>
          <p:nvPr/>
        </p:nvSpPr>
        <p:spPr>
          <a:xfrm rot="10800000">
            <a:off x="10315224" y="2507090"/>
            <a:ext cx="136803" cy="117933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3FA00699-5178-465A-9F3F-130CF1431F70}"/>
              </a:ext>
            </a:extLst>
          </p:cNvPr>
          <p:cNvSpPr/>
          <p:nvPr/>
        </p:nvSpPr>
        <p:spPr>
          <a:xfrm>
            <a:off x="10212959" y="2637044"/>
            <a:ext cx="17754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C0DE5"/>
                </a:solidFill>
              </a:rPr>
              <a:t>2020. 2</a:t>
            </a:r>
            <a:r>
              <a:rPr lang="ko-KR" altLang="en-US" sz="1600" b="1" dirty="0" smtClean="0">
                <a:solidFill>
                  <a:srgbClr val="1C0DE5"/>
                </a:solidFill>
              </a:rPr>
              <a:t>월</a:t>
            </a:r>
            <a:endParaRPr lang="en-US" altLang="ko-KR" sz="1600" b="1" dirty="0" smtClean="0">
              <a:solidFill>
                <a:srgbClr val="1C0DE5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</a:t>
            </a:r>
            <a:endParaRPr lang="en-US" altLang="ko-KR" sz="1400" dirty="0" smtClean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협력체계 구축사업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9029656" y="2579353"/>
            <a:ext cx="371720" cy="455537"/>
            <a:chOff x="4247344" y="1672477"/>
            <a:chExt cx="495627" cy="633585"/>
          </a:xfrm>
        </p:grpSpPr>
        <p:sp>
          <p:nvSpPr>
            <p:cNvPr id="96" name="모서리가 둥근 직사각형 486"/>
            <p:cNvSpPr/>
            <p:nvPr/>
          </p:nvSpPr>
          <p:spPr>
            <a:xfrm>
              <a:off x="4335564" y="1857524"/>
              <a:ext cx="221136" cy="279319"/>
            </a:xfrm>
            <a:custGeom>
              <a:avLst/>
              <a:gdLst/>
              <a:ahLst/>
              <a:cxnLst/>
              <a:rect l="l" t="t" r="r" b="b"/>
              <a:pathLst>
                <a:path w="221136" h="279319">
                  <a:moveTo>
                    <a:pt x="58708" y="0"/>
                  </a:moveTo>
                  <a:lnTo>
                    <a:pt x="162430" y="0"/>
                  </a:lnTo>
                  <a:cubicBezTo>
                    <a:pt x="179010" y="0"/>
                    <a:pt x="192450" y="13440"/>
                    <a:pt x="192450" y="30020"/>
                  </a:cubicBezTo>
                  <a:lnTo>
                    <a:pt x="192449" y="30020"/>
                  </a:lnTo>
                  <a:cubicBezTo>
                    <a:pt x="192449" y="46600"/>
                    <a:pt x="179009" y="60040"/>
                    <a:pt x="162429" y="60040"/>
                  </a:cubicBezTo>
                  <a:lnTo>
                    <a:pt x="156283" y="60040"/>
                  </a:lnTo>
                  <a:lnTo>
                    <a:pt x="156283" y="167503"/>
                  </a:lnTo>
                  <a:lnTo>
                    <a:pt x="221136" y="279319"/>
                  </a:lnTo>
                  <a:lnTo>
                    <a:pt x="0" y="279319"/>
                  </a:lnTo>
                  <a:lnTo>
                    <a:pt x="64853" y="167503"/>
                  </a:lnTo>
                  <a:lnTo>
                    <a:pt x="64853" y="60039"/>
                  </a:lnTo>
                  <a:lnTo>
                    <a:pt x="58708" y="60039"/>
                  </a:lnTo>
                  <a:cubicBezTo>
                    <a:pt x="42128" y="60039"/>
                    <a:pt x="28689" y="46599"/>
                    <a:pt x="28688" y="30020"/>
                  </a:cubicBezTo>
                  <a:cubicBezTo>
                    <a:pt x="28689" y="13440"/>
                    <a:pt x="42128" y="0"/>
                    <a:pt x="587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Freeform 47"/>
            <p:cNvSpPr>
              <a:spLocks noEditPoints="1"/>
            </p:cNvSpPr>
            <p:nvPr/>
          </p:nvSpPr>
          <p:spPr bwMode="auto">
            <a:xfrm>
              <a:off x="4334206" y="1844924"/>
              <a:ext cx="227375" cy="259310"/>
            </a:xfrm>
            <a:custGeom>
              <a:avLst/>
              <a:gdLst>
                <a:gd name="T0" fmla="*/ 0 w 536"/>
                <a:gd name="T1" fmla="*/ 608 h 608"/>
                <a:gd name="T2" fmla="*/ 130 w 536"/>
                <a:gd name="T3" fmla="*/ 194 h 608"/>
                <a:gd name="T4" fmla="*/ 120 w 536"/>
                <a:gd name="T5" fmla="*/ 194 h 608"/>
                <a:gd name="T6" fmla="*/ 101 w 536"/>
                <a:gd name="T7" fmla="*/ 190 h 608"/>
                <a:gd name="T8" fmla="*/ 83 w 536"/>
                <a:gd name="T9" fmla="*/ 182 h 608"/>
                <a:gd name="T10" fmla="*/ 68 w 536"/>
                <a:gd name="T11" fmla="*/ 173 h 608"/>
                <a:gd name="T12" fmla="*/ 55 w 536"/>
                <a:gd name="T13" fmla="*/ 158 h 608"/>
                <a:gd name="T14" fmla="*/ 45 w 536"/>
                <a:gd name="T15" fmla="*/ 143 h 608"/>
                <a:gd name="T16" fmla="*/ 37 w 536"/>
                <a:gd name="T17" fmla="*/ 126 h 608"/>
                <a:gd name="T18" fmla="*/ 33 w 536"/>
                <a:gd name="T19" fmla="*/ 107 h 608"/>
                <a:gd name="T20" fmla="*/ 33 w 536"/>
                <a:gd name="T21" fmla="*/ 98 h 608"/>
                <a:gd name="T22" fmla="*/ 35 w 536"/>
                <a:gd name="T23" fmla="*/ 78 h 608"/>
                <a:gd name="T24" fmla="*/ 41 w 536"/>
                <a:gd name="T25" fmla="*/ 60 h 608"/>
                <a:gd name="T26" fmla="*/ 50 w 536"/>
                <a:gd name="T27" fmla="*/ 43 h 608"/>
                <a:gd name="T28" fmla="*/ 62 w 536"/>
                <a:gd name="T29" fmla="*/ 29 h 608"/>
                <a:gd name="T30" fmla="*/ 76 w 536"/>
                <a:gd name="T31" fmla="*/ 17 h 608"/>
                <a:gd name="T32" fmla="*/ 93 w 536"/>
                <a:gd name="T33" fmla="*/ 7 h 608"/>
                <a:gd name="T34" fmla="*/ 111 w 536"/>
                <a:gd name="T35" fmla="*/ 3 h 608"/>
                <a:gd name="T36" fmla="*/ 131 w 536"/>
                <a:gd name="T37" fmla="*/ 0 h 608"/>
                <a:gd name="T38" fmla="*/ 405 w 536"/>
                <a:gd name="T39" fmla="*/ 0 h 608"/>
                <a:gd name="T40" fmla="*/ 425 w 536"/>
                <a:gd name="T41" fmla="*/ 3 h 608"/>
                <a:gd name="T42" fmla="*/ 443 w 536"/>
                <a:gd name="T43" fmla="*/ 7 h 608"/>
                <a:gd name="T44" fmla="*/ 460 w 536"/>
                <a:gd name="T45" fmla="*/ 17 h 608"/>
                <a:gd name="T46" fmla="*/ 474 w 536"/>
                <a:gd name="T47" fmla="*/ 29 h 608"/>
                <a:gd name="T48" fmla="*/ 486 w 536"/>
                <a:gd name="T49" fmla="*/ 43 h 608"/>
                <a:gd name="T50" fmla="*/ 495 w 536"/>
                <a:gd name="T51" fmla="*/ 60 h 608"/>
                <a:gd name="T52" fmla="*/ 500 w 536"/>
                <a:gd name="T53" fmla="*/ 78 h 608"/>
                <a:gd name="T54" fmla="*/ 502 w 536"/>
                <a:gd name="T55" fmla="*/ 98 h 608"/>
                <a:gd name="T56" fmla="*/ 502 w 536"/>
                <a:gd name="T57" fmla="*/ 107 h 608"/>
                <a:gd name="T58" fmla="*/ 498 w 536"/>
                <a:gd name="T59" fmla="*/ 126 h 608"/>
                <a:gd name="T60" fmla="*/ 490 w 536"/>
                <a:gd name="T61" fmla="*/ 143 h 608"/>
                <a:gd name="T62" fmla="*/ 481 w 536"/>
                <a:gd name="T63" fmla="*/ 158 h 608"/>
                <a:gd name="T64" fmla="*/ 468 w 536"/>
                <a:gd name="T65" fmla="*/ 173 h 608"/>
                <a:gd name="T66" fmla="*/ 452 w 536"/>
                <a:gd name="T67" fmla="*/ 182 h 608"/>
                <a:gd name="T68" fmla="*/ 435 w 536"/>
                <a:gd name="T69" fmla="*/ 190 h 608"/>
                <a:gd name="T70" fmla="*/ 416 w 536"/>
                <a:gd name="T71" fmla="*/ 194 h 608"/>
                <a:gd name="T72" fmla="*/ 406 w 536"/>
                <a:gd name="T73" fmla="*/ 385 h 608"/>
                <a:gd name="T74" fmla="*/ 87 w 536"/>
                <a:gd name="T75" fmla="*/ 558 h 608"/>
                <a:gd name="T76" fmla="*/ 356 w 536"/>
                <a:gd name="T77" fmla="*/ 398 h 608"/>
                <a:gd name="T78" fmla="*/ 405 w 536"/>
                <a:gd name="T79" fmla="*/ 144 h 608"/>
                <a:gd name="T80" fmla="*/ 414 w 536"/>
                <a:gd name="T81" fmla="*/ 144 h 608"/>
                <a:gd name="T82" fmla="*/ 432 w 536"/>
                <a:gd name="T83" fmla="*/ 137 h 608"/>
                <a:gd name="T84" fmla="*/ 444 w 536"/>
                <a:gd name="T85" fmla="*/ 124 h 608"/>
                <a:gd name="T86" fmla="*/ 451 w 536"/>
                <a:gd name="T87" fmla="*/ 107 h 608"/>
                <a:gd name="T88" fmla="*/ 452 w 536"/>
                <a:gd name="T89" fmla="*/ 98 h 608"/>
                <a:gd name="T90" fmla="*/ 449 w 536"/>
                <a:gd name="T91" fmla="*/ 79 h 608"/>
                <a:gd name="T92" fmla="*/ 438 w 536"/>
                <a:gd name="T93" fmla="*/ 64 h 608"/>
                <a:gd name="T94" fmla="*/ 424 w 536"/>
                <a:gd name="T95" fmla="*/ 54 h 608"/>
                <a:gd name="T96" fmla="*/ 405 w 536"/>
                <a:gd name="T97" fmla="*/ 50 h 608"/>
                <a:gd name="T98" fmla="*/ 131 w 536"/>
                <a:gd name="T99" fmla="*/ 50 h 608"/>
                <a:gd name="T100" fmla="*/ 112 w 536"/>
                <a:gd name="T101" fmla="*/ 54 h 608"/>
                <a:gd name="T102" fmla="*/ 96 w 536"/>
                <a:gd name="T103" fmla="*/ 64 h 608"/>
                <a:gd name="T104" fmla="*/ 87 w 536"/>
                <a:gd name="T105" fmla="*/ 79 h 608"/>
                <a:gd name="T106" fmla="*/ 83 w 536"/>
                <a:gd name="T107" fmla="*/ 98 h 608"/>
                <a:gd name="T108" fmla="*/ 84 w 536"/>
                <a:gd name="T109" fmla="*/ 107 h 608"/>
                <a:gd name="T110" fmla="*/ 92 w 536"/>
                <a:gd name="T111" fmla="*/ 124 h 608"/>
                <a:gd name="T112" fmla="*/ 103 w 536"/>
                <a:gd name="T113" fmla="*/ 137 h 608"/>
                <a:gd name="T114" fmla="*/ 121 w 536"/>
                <a:gd name="T115" fmla="*/ 144 h 608"/>
                <a:gd name="T116" fmla="*/ 179 w 536"/>
                <a:gd name="T117" fmla="*/ 144 h 608"/>
                <a:gd name="T118" fmla="*/ 87 w 536"/>
                <a:gd name="T119" fmla="*/ 55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6" h="608">
                  <a:moveTo>
                    <a:pt x="536" y="608"/>
                  </a:moveTo>
                  <a:lnTo>
                    <a:pt x="0" y="608"/>
                  </a:lnTo>
                  <a:lnTo>
                    <a:pt x="130" y="385"/>
                  </a:lnTo>
                  <a:lnTo>
                    <a:pt x="130" y="194"/>
                  </a:lnTo>
                  <a:lnTo>
                    <a:pt x="130" y="194"/>
                  </a:lnTo>
                  <a:lnTo>
                    <a:pt x="120" y="194"/>
                  </a:lnTo>
                  <a:lnTo>
                    <a:pt x="111" y="193"/>
                  </a:lnTo>
                  <a:lnTo>
                    <a:pt x="101" y="190"/>
                  </a:lnTo>
                  <a:lnTo>
                    <a:pt x="92" y="187"/>
                  </a:lnTo>
                  <a:lnTo>
                    <a:pt x="83" y="182"/>
                  </a:lnTo>
                  <a:lnTo>
                    <a:pt x="76" y="177"/>
                  </a:lnTo>
                  <a:lnTo>
                    <a:pt x="68" y="173"/>
                  </a:lnTo>
                  <a:lnTo>
                    <a:pt x="62" y="165"/>
                  </a:lnTo>
                  <a:lnTo>
                    <a:pt x="55" y="158"/>
                  </a:lnTo>
                  <a:lnTo>
                    <a:pt x="50" y="151"/>
                  </a:lnTo>
                  <a:lnTo>
                    <a:pt x="45" y="143"/>
                  </a:lnTo>
                  <a:lnTo>
                    <a:pt x="41" y="135"/>
                  </a:lnTo>
                  <a:lnTo>
                    <a:pt x="37" y="126"/>
                  </a:lnTo>
                  <a:lnTo>
                    <a:pt x="35" y="117"/>
                  </a:lnTo>
                  <a:lnTo>
                    <a:pt x="33" y="107"/>
                  </a:lnTo>
                  <a:lnTo>
                    <a:pt x="33" y="98"/>
                  </a:lnTo>
                  <a:lnTo>
                    <a:pt x="33" y="98"/>
                  </a:lnTo>
                  <a:lnTo>
                    <a:pt x="33" y="87"/>
                  </a:lnTo>
                  <a:lnTo>
                    <a:pt x="35" y="78"/>
                  </a:lnTo>
                  <a:lnTo>
                    <a:pt x="37" y="68"/>
                  </a:lnTo>
                  <a:lnTo>
                    <a:pt x="41" y="60"/>
                  </a:lnTo>
                  <a:lnTo>
                    <a:pt x="45" y="51"/>
                  </a:lnTo>
                  <a:lnTo>
                    <a:pt x="50" y="43"/>
                  </a:lnTo>
                  <a:lnTo>
                    <a:pt x="55" y="36"/>
                  </a:lnTo>
                  <a:lnTo>
                    <a:pt x="62" y="29"/>
                  </a:lnTo>
                  <a:lnTo>
                    <a:pt x="69" y="23"/>
                  </a:lnTo>
                  <a:lnTo>
                    <a:pt x="76" y="17"/>
                  </a:lnTo>
                  <a:lnTo>
                    <a:pt x="84" y="12"/>
                  </a:lnTo>
                  <a:lnTo>
                    <a:pt x="93" y="7"/>
                  </a:lnTo>
                  <a:lnTo>
                    <a:pt x="101" y="5"/>
                  </a:lnTo>
                  <a:lnTo>
                    <a:pt x="111" y="3"/>
                  </a:lnTo>
                  <a:lnTo>
                    <a:pt x="120" y="0"/>
                  </a:lnTo>
                  <a:lnTo>
                    <a:pt x="131" y="0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416" y="0"/>
                  </a:lnTo>
                  <a:lnTo>
                    <a:pt x="425" y="3"/>
                  </a:lnTo>
                  <a:lnTo>
                    <a:pt x="435" y="5"/>
                  </a:lnTo>
                  <a:lnTo>
                    <a:pt x="443" y="7"/>
                  </a:lnTo>
                  <a:lnTo>
                    <a:pt x="451" y="12"/>
                  </a:lnTo>
                  <a:lnTo>
                    <a:pt x="460" y="17"/>
                  </a:lnTo>
                  <a:lnTo>
                    <a:pt x="467" y="23"/>
                  </a:lnTo>
                  <a:lnTo>
                    <a:pt x="474" y="29"/>
                  </a:lnTo>
                  <a:lnTo>
                    <a:pt x="480" y="36"/>
                  </a:lnTo>
                  <a:lnTo>
                    <a:pt x="486" y="43"/>
                  </a:lnTo>
                  <a:lnTo>
                    <a:pt x="490" y="51"/>
                  </a:lnTo>
                  <a:lnTo>
                    <a:pt x="495" y="60"/>
                  </a:lnTo>
                  <a:lnTo>
                    <a:pt x="498" y="68"/>
                  </a:lnTo>
                  <a:lnTo>
                    <a:pt x="500" y="78"/>
                  </a:lnTo>
                  <a:lnTo>
                    <a:pt x="502" y="87"/>
                  </a:lnTo>
                  <a:lnTo>
                    <a:pt x="502" y="98"/>
                  </a:lnTo>
                  <a:lnTo>
                    <a:pt x="502" y="98"/>
                  </a:lnTo>
                  <a:lnTo>
                    <a:pt x="502" y="107"/>
                  </a:lnTo>
                  <a:lnTo>
                    <a:pt x="500" y="117"/>
                  </a:lnTo>
                  <a:lnTo>
                    <a:pt x="498" y="126"/>
                  </a:lnTo>
                  <a:lnTo>
                    <a:pt x="495" y="135"/>
                  </a:lnTo>
                  <a:lnTo>
                    <a:pt x="490" y="143"/>
                  </a:lnTo>
                  <a:lnTo>
                    <a:pt x="486" y="151"/>
                  </a:lnTo>
                  <a:lnTo>
                    <a:pt x="481" y="158"/>
                  </a:lnTo>
                  <a:lnTo>
                    <a:pt x="474" y="165"/>
                  </a:lnTo>
                  <a:lnTo>
                    <a:pt x="468" y="173"/>
                  </a:lnTo>
                  <a:lnTo>
                    <a:pt x="460" y="177"/>
                  </a:lnTo>
                  <a:lnTo>
                    <a:pt x="452" y="182"/>
                  </a:lnTo>
                  <a:lnTo>
                    <a:pt x="444" y="187"/>
                  </a:lnTo>
                  <a:lnTo>
                    <a:pt x="435" y="190"/>
                  </a:lnTo>
                  <a:lnTo>
                    <a:pt x="425" y="193"/>
                  </a:lnTo>
                  <a:lnTo>
                    <a:pt x="416" y="194"/>
                  </a:lnTo>
                  <a:lnTo>
                    <a:pt x="406" y="194"/>
                  </a:lnTo>
                  <a:lnTo>
                    <a:pt x="406" y="385"/>
                  </a:lnTo>
                  <a:lnTo>
                    <a:pt x="536" y="608"/>
                  </a:lnTo>
                  <a:close/>
                  <a:moveTo>
                    <a:pt x="87" y="558"/>
                  </a:moveTo>
                  <a:lnTo>
                    <a:pt x="449" y="558"/>
                  </a:lnTo>
                  <a:lnTo>
                    <a:pt x="356" y="398"/>
                  </a:lnTo>
                  <a:lnTo>
                    <a:pt x="356" y="144"/>
                  </a:lnTo>
                  <a:lnTo>
                    <a:pt x="405" y="144"/>
                  </a:lnTo>
                  <a:lnTo>
                    <a:pt x="405" y="144"/>
                  </a:lnTo>
                  <a:lnTo>
                    <a:pt x="414" y="144"/>
                  </a:lnTo>
                  <a:lnTo>
                    <a:pt x="424" y="140"/>
                  </a:lnTo>
                  <a:lnTo>
                    <a:pt x="432" y="137"/>
                  </a:lnTo>
                  <a:lnTo>
                    <a:pt x="438" y="131"/>
                  </a:lnTo>
                  <a:lnTo>
                    <a:pt x="444" y="124"/>
                  </a:lnTo>
                  <a:lnTo>
                    <a:pt x="449" y="116"/>
                  </a:lnTo>
                  <a:lnTo>
                    <a:pt x="451" y="107"/>
                  </a:lnTo>
                  <a:lnTo>
                    <a:pt x="452" y="98"/>
                  </a:lnTo>
                  <a:lnTo>
                    <a:pt x="452" y="98"/>
                  </a:lnTo>
                  <a:lnTo>
                    <a:pt x="451" y="88"/>
                  </a:lnTo>
                  <a:lnTo>
                    <a:pt x="449" y="79"/>
                  </a:lnTo>
                  <a:lnTo>
                    <a:pt x="444" y="70"/>
                  </a:lnTo>
                  <a:lnTo>
                    <a:pt x="438" y="64"/>
                  </a:lnTo>
                  <a:lnTo>
                    <a:pt x="432" y="59"/>
                  </a:lnTo>
                  <a:lnTo>
                    <a:pt x="424" y="54"/>
                  </a:lnTo>
                  <a:lnTo>
                    <a:pt x="414" y="51"/>
                  </a:lnTo>
                  <a:lnTo>
                    <a:pt x="405" y="50"/>
                  </a:lnTo>
                  <a:lnTo>
                    <a:pt x="131" y="50"/>
                  </a:lnTo>
                  <a:lnTo>
                    <a:pt x="131" y="50"/>
                  </a:lnTo>
                  <a:lnTo>
                    <a:pt x="121" y="51"/>
                  </a:lnTo>
                  <a:lnTo>
                    <a:pt x="112" y="54"/>
                  </a:lnTo>
                  <a:lnTo>
                    <a:pt x="103" y="59"/>
                  </a:lnTo>
                  <a:lnTo>
                    <a:pt x="96" y="64"/>
                  </a:lnTo>
                  <a:lnTo>
                    <a:pt x="92" y="70"/>
                  </a:lnTo>
                  <a:lnTo>
                    <a:pt x="87" y="79"/>
                  </a:lnTo>
                  <a:lnTo>
                    <a:pt x="84" y="88"/>
                  </a:lnTo>
                  <a:lnTo>
                    <a:pt x="83" y="98"/>
                  </a:lnTo>
                  <a:lnTo>
                    <a:pt x="83" y="98"/>
                  </a:lnTo>
                  <a:lnTo>
                    <a:pt x="84" y="107"/>
                  </a:lnTo>
                  <a:lnTo>
                    <a:pt x="87" y="116"/>
                  </a:lnTo>
                  <a:lnTo>
                    <a:pt x="92" y="124"/>
                  </a:lnTo>
                  <a:lnTo>
                    <a:pt x="96" y="131"/>
                  </a:lnTo>
                  <a:lnTo>
                    <a:pt x="103" y="137"/>
                  </a:lnTo>
                  <a:lnTo>
                    <a:pt x="112" y="140"/>
                  </a:lnTo>
                  <a:lnTo>
                    <a:pt x="121" y="144"/>
                  </a:lnTo>
                  <a:lnTo>
                    <a:pt x="131" y="144"/>
                  </a:lnTo>
                  <a:lnTo>
                    <a:pt x="179" y="144"/>
                  </a:lnTo>
                  <a:lnTo>
                    <a:pt x="179" y="398"/>
                  </a:lnTo>
                  <a:lnTo>
                    <a:pt x="87" y="5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48"/>
            <p:cNvSpPr>
              <a:spLocks/>
            </p:cNvSpPr>
            <p:nvPr/>
          </p:nvSpPr>
          <p:spPr bwMode="auto">
            <a:xfrm>
              <a:off x="4257563" y="2092738"/>
              <a:ext cx="380662" cy="203105"/>
            </a:xfrm>
            <a:custGeom>
              <a:avLst/>
              <a:gdLst>
                <a:gd name="T0" fmla="*/ 671 w 894"/>
                <a:gd name="T1" fmla="*/ 0 h 475"/>
                <a:gd name="T2" fmla="*/ 223 w 894"/>
                <a:gd name="T3" fmla="*/ 0 h 475"/>
                <a:gd name="T4" fmla="*/ 15 w 894"/>
                <a:gd name="T5" fmla="*/ 359 h 475"/>
                <a:gd name="T6" fmla="*/ 15 w 894"/>
                <a:gd name="T7" fmla="*/ 359 h 475"/>
                <a:gd name="T8" fmla="*/ 9 w 894"/>
                <a:gd name="T9" fmla="*/ 371 h 475"/>
                <a:gd name="T10" fmla="*/ 5 w 894"/>
                <a:gd name="T11" fmla="*/ 382 h 475"/>
                <a:gd name="T12" fmla="*/ 2 w 894"/>
                <a:gd name="T13" fmla="*/ 393 h 475"/>
                <a:gd name="T14" fmla="*/ 0 w 894"/>
                <a:gd name="T15" fmla="*/ 404 h 475"/>
                <a:gd name="T16" fmla="*/ 0 w 894"/>
                <a:gd name="T17" fmla="*/ 415 h 475"/>
                <a:gd name="T18" fmla="*/ 1 w 894"/>
                <a:gd name="T19" fmla="*/ 424 h 475"/>
                <a:gd name="T20" fmla="*/ 3 w 894"/>
                <a:gd name="T21" fmla="*/ 433 h 475"/>
                <a:gd name="T22" fmla="*/ 8 w 894"/>
                <a:gd name="T23" fmla="*/ 441 h 475"/>
                <a:gd name="T24" fmla="*/ 13 w 894"/>
                <a:gd name="T25" fmla="*/ 449 h 475"/>
                <a:gd name="T26" fmla="*/ 19 w 894"/>
                <a:gd name="T27" fmla="*/ 455 h 475"/>
                <a:gd name="T28" fmla="*/ 27 w 894"/>
                <a:gd name="T29" fmla="*/ 461 h 475"/>
                <a:gd name="T30" fmla="*/ 37 w 894"/>
                <a:gd name="T31" fmla="*/ 466 h 475"/>
                <a:gd name="T32" fmla="*/ 46 w 894"/>
                <a:gd name="T33" fmla="*/ 471 h 475"/>
                <a:gd name="T34" fmla="*/ 58 w 894"/>
                <a:gd name="T35" fmla="*/ 473 h 475"/>
                <a:gd name="T36" fmla="*/ 70 w 894"/>
                <a:gd name="T37" fmla="*/ 475 h 475"/>
                <a:gd name="T38" fmla="*/ 83 w 894"/>
                <a:gd name="T39" fmla="*/ 475 h 475"/>
                <a:gd name="T40" fmla="*/ 811 w 894"/>
                <a:gd name="T41" fmla="*/ 475 h 475"/>
                <a:gd name="T42" fmla="*/ 811 w 894"/>
                <a:gd name="T43" fmla="*/ 475 h 475"/>
                <a:gd name="T44" fmla="*/ 824 w 894"/>
                <a:gd name="T45" fmla="*/ 475 h 475"/>
                <a:gd name="T46" fmla="*/ 836 w 894"/>
                <a:gd name="T47" fmla="*/ 473 h 475"/>
                <a:gd name="T48" fmla="*/ 848 w 894"/>
                <a:gd name="T49" fmla="*/ 471 h 475"/>
                <a:gd name="T50" fmla="*/ 857 w 894"/>
                <a:gd name="T51" fmla="*/ 466 h 475"/>
                <a:gd name="T52" fmla="*/ 867 w 894"/>
                <a:gd name="T53" fmla="*/ 461 h 475"/>
                <a:gd name="T54" fmla="*/ 874 w 894"/>
                <a:gd name="T55" fmla="*/ 455 h 475"/>
                <a:gd name="T56" fmla="*/ 881 w 894"/>
                <a:gd name="T57" fmla="*/ 449 h 475"/>
                <a:gd name="T58" fmla="*/ 886 w 894"/>
                <a:gd name="T59" fmla="*/ 441 h 475"/>
                <a:gd name="T60" fmla="*/ 890 w 894"/>
                <a:gd name="T61" fmla="*/ 433 h 475"/>
                <a:gd name="T62" fmla="*/ 893 w 894"/>
                <a:gd name="T63" fmla="*/ 424 h 475"/>
                <a:gd name="T64" fmla="*/ 894 w 894"/>
                <a:gd name="T65" fmla="*/ 415 h 475"/>
                <a:gd name="T66" fmla="*/ 894 w 894"/>
                <a:gd name="T67" fmla="*/ 404 h 475"/>
                <a:gd name="T68" fmla="*/ 891 w 894"/>
                <a:gd name="T69" fmla="*/ 393 h 475"/>
                <a:gd name="T70" fmla="*/ 889 w 894"/>
                <a:gd name="T71" fmla="*/ 382 h 475"/>
                <a:gd name="T72" fmla="*/ 884 w 894"/>
                <a:gd name="T73" fmla="*/ 371 h 475"/>
                <a:gd name="T74" fmla="*/ 878 w 894"/>
                <a:gd name="T75" fmla="*/ 359 h 475"/>
                <a:gd name="T76" fmla="*/ 671 w 894"/>
                <a:gd name="T77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4" h="475">
                  <a:moveTo>
                    <a:pt x="671" y="0"/>
                  </a:moveTo>
                  <a:lnTo>
                    <a:pt x="223" y="0"/>
                  </a:lnTo>
                  <a:lnTo>
                    <a:pt x="15" y="359"/>
                  </a:lnTo>
                  <a:lnTo>
                    <a:pt x="15" y="359"/>
                  </a:lnTo>
                  <a:lnTo>
                    <a:pt x="9" y="371"/>
                  </a:lnTo>
                  <a:lnTo>
                    <a:pt x="5" y="382"/>
                  </a:lnTo>
                  <a:lnTo>
                    <a:pt x="2" y="393"/>
                  </a:lnTo>
                  <a:lnTo>
                    <a:pt x="0" y="404"/>
                  </a:lnTo>
                  <a:lnTo>
                    <a:pt x="0" y="415"/>
                  </a:lnTo>
                  <a:lnTo>
                    <a:pt x="1" y="424"/>
                  </a:lnTo>
                  <a:lnTo>
                    <a:pt x="3" y="433"/>
                  </a:lnTo>
                  <a:lnTo>
                    <a:pt x="8" y="441"/>
                  </a:lnTo>
                  <a:lnTo>
                    <a:pt x="13" y="449"/>
                  </a:lnTo>
                  <a:lnTo>
                    <a:pt x="19" y="455"/>
                  </a:lnTo>
                  <a:lnTo>
                    <a:pt x="27" y="461"/>
                  </a:lnTo>
                  <a:lnTo>
                    <a:pt x="37" y="466"/>
                  </a:lnTo>
                  <a:lnTo>
                    <a:pt x="46" y="471"/>
                  </a:lnTo>
                  <a:lnTo>
                    <a:pt x="58" y="473"/>
                  </a:lnTo>
                  <a:lnTo>
                    <a:pt x="70" y="475"/>
                  </a:lnTo>
                  <a:lnTo>
                    <a:pt x="83" y="475"/>
                  </a:lnTo>
                  <a:lnTo>
                    <a:pt x="811" y="475"/>
                  </a:lnTo>
                  <a:lnTo>
                    <a:pt x="811" y="475"/>
                  </a:lnTo>
                  <a:lnTo>
                    <a:pt x="824" y="475"/>
                  </a:lnTo>
                  <a:lnTo>
                    <a:pt x="836" y="473"/>
                  </a:lnTo>
                  <a:lnTo>
                    <a:pt x="848" y="471"/>
                  </a:lnTo>
                  <a:lnTo>
                    <a:pt x="857" y="466"/>
                  </a:lnTo>
                  <a:lnTo>
                    <a:pt x="867" y="461"/>
                  </a:lnTo>
                  <a:lnTo>
                    <a:pt x="874" y="455"/>
                  </a:lnTo>
                  <a:lnTo>
                    <a:pt x="881" y="449"/>
                  </a:lnTo>
                  <a:lnTo>
                    <a:pt x="886" y="441"/>
                  </a:lnTo>
                  <a:lnTo>
                    <a:pt x="890" y="433"/>
                  </a:lnTo>
                  <a:lnTo>
                    <a:pt x="893" y="424"/>
                  </a:lnTo>
                  <a:lnTo>
                    <a:pt x="894" y="415"/>
                  </a:lnTo>
                  <a:lnTo>
                    <a:pt x="894" y="404"/>
                  </a:lnTo>
                  <a:lnTo>
                    <a:pt x="891" y="393"/>
                  </a:lnTo>
                  <a:lnTo>
                    <a:pt x="889" y="382"/>
                  </a:lnTo>
                  <a:lnTo>
                    <a:pt x="884" y="371"/>
                  </a:lnTo>
                  <a:lnTo>
                    <a:pt x="878" y="359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49"/>
            <p:cNvSpPr>
              <a:spLocks noEditPoints="1"/>
            </p:cNvSpPr>
            <p:nvPr/>
          </p:nvSpPr>
          <p:spPr bwMode="auto">
            <a:xfrm>
              <a:off x="4247344" y="2082519"/>
              <a:ext cx="401100" cy="223543"/>
            </a:xfrm>
            <a:custGeom>
              <a:avLst/>
              <a:gdLst>
                <a:gd name="T0" fmla="*/ 108 w 944"/>
                <a:gd name="T1" fmla="*/ 525 h 525"/>
                <a:gd name="T2" fmla="*/ 91 w 944"/>
                <a:gd name="T3" fmla="*/ 525 h 525"/>
                <a:gd name="T4" fmla="*/ 62 w 944"/>
                <a:gd name="T5" fmla="*/ 518 h 525"/>
                <a:gd name="T6" fmla="*/ 38 w 944"/>
                <a:gd name="T7" fmla="*/ 506 h 525"/>
                <a:gd name="T8" fmla="*/ 19 w 944"/>
                <a:gd name="T9" fmla="*/ 490 h 525"/>
                <a:gd name="T10" fmla="*/ 11 w 944"/>
                <a:gd name="T11" fmla="*/ 479 h 525"/>
                <a:gd name="T12" fmla="*/ 2 w 944"/>
                <a:gd name="T13" fmla="*/ 455 h 525"/>
                <a:gd name="T14" fmla="*/ 0 w 944"/>
                <a:gd name="T15" fmla="*/ 428 h 525"/>
                <a:gd name="T16" fmla="*/ 6 w 944"/>
                <a:gd name="T17" fmla="*/ 401 h 525"/>
                <a:gd name="T18" fmla="*/ 19 w 944"/>
                <a:gd name="T19" fmla="*/ 371 h 525"/>
                <a:gd name="T20" fmla="*/ 710 w 944"/>
                <a:gd name="T21" fmla="*/ 0 h 525"/>
                <a:gd name="T22" fmla="*/ 925 w 944"/>
                <a:gd name="T23" fmla="*/ 371 h 525"/>
                <a:gd name="T24" fmla="*/ 938 w 944"/>
                <a:gd name="T25" fmla="*/ 401 h 525"/>
                <a:gd name="T26" fmla="*/ 944 w 944"/>
                <a:gd name="T27" fmla="*/ 428 h 525"/>
                <a:gd name="T28" fmla="*/ 941 w 944"/>
                <a:gd name="T29" fmla="*/ 455 h 525"/>
                <a:gd name="T30" fmla="*/ 933 w 944"/>
                <a:gd name="T31" fmla="*/ 479 h 525"/>
                <a:gd name="T32" fmla="*/ 925 w 944"/>
                <a:gd name="T33" fmla="*/ 490 h 525"/>
                <a:gd name="T34" fmla="*/ 906 w 944"/>
                <a:gd name="T35" fmla="*/ 506 h 525"/>
                <a:gd name="T36" fmla="*/ 881 w 944"/>
                <a:gd name="T37" fmla="*/ 518 h 525"/>
                <a:gd name="T38" fmla="*/ 852 w 944"/>
                <a:gd name="T39" fmla="*/ 525 h 525"/>
                <a:gd name="T40" fmla="*/ 836 w 944"/>
                <a:gd name="T41" fmla="*/ 525 h 525"/>
                <a:gd name="T42" fmla="*/ 63 w 944"/>
                <a:gd name="T43" fmla="*/ 396 h 525"/>
                <a:gd name="T44" fmla="*/ 58 w 944"/>
                <a:gd name="T45" fmla="*/ 404 h 525"/>
                <a:gd name="T46" fmla="*/ 52 w 944"/>
                <a:gd name="T47" fmla="*/ 421 h 525"/>
                <a:gd name="T48" fmla="*/ 50 w 944"/>
                <a:gd name="T49" fmla="*/ 435 h 525"/>
                <a:gd name="T50" fmla="*/ 52 w 944"/>
                <a:gd name="T51" fmla="*/ 448 h 525"/>
                <a:gd name="T52" fmla="*/ 55 w 944"/>
                <a:gd name="T53" fmla="*/ 454 h 525"/>
                <a:gd name="T54" fmla="*/ 63 w 944"/>
                <a:gd name="T55" fmla="*/ 464 h 525"/>
                <a:gd name="T56" fmla="*/ 75 w 944"/>
                <a:gd name="T57" fmla="*/ 469 h 525"/>
                <a:gd name="T58" fmla="*/ 90 w 944"/>
                <a:gd name="T59" fmla="*/ 474 h 525"/>
                <a:gd name="T60" fmla="*/ 108 w 944"/>
                <a:gd name="T61" fmla="*/ 475 h 525"/>
                <a:gd name="T62" fmla="*/ 836 w 944"/>
                <a:gd name="T63" fmla="*/ 475 h 525"/>
                <a:gd name="T64" fmla="*/ 854 w 944"/>
                <a:gd name="T65" fmla="*/ 474 h 525"/>
                <a:gd name="T66" fmla="*/ 869 w 944"/>
                <a:gd name="T67" fmla="*/ 469 h 525"/>
                <a:gd name="T68" fmla="*/ 881 w 944"/>
                <a:gd name="T69" fmla="*/ 464 h 525"/>
                <a:gd name="T70" fmla="*/ 889 w 944"/>
                <a:gd name="T71" fmla="*/ 454 h 525"/>
                <a:gd name="T72" fmla="*/ 892 w 944"/>
                <a:gd name="T73" fmla="*/ 448 h 525"/>
                <a:gd name="T74" fmla="*/ 894 w 944"/>
                <a:gd name="T75" fmla="*/ 435 h 525"/>
                <a:gd name="T76" fmla="*/ 892 w 944"/>
                <a:gd name="T77" fmla="*/ 421 h 525"/>
                <a:gd name="T78" fmla="*/ 886 w 944"/>
                <a:gd name="T79" fmla="*/ 404 h 525"/>
                <a:gd name="T80" fmla="*/ 681 w 944"/>
                <a:gd name="T81" fmla="*/ 5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4" h="525">
                  <a:moveTo>
                    <a:pt x="836" y="525"/>
                  </a:moveTo>
                  <a:lnTo>
                    <a:pt x="108" y="525"/>
                  </a:lnTo>
                  <a:lnTo>
                    <a:pt x="108" y="525"/>
                  </a:lnTo>
                  <a:lnTo>
                    <a:pt x="91" y="525"/>
                  </a:lnTo>
                  <a:lnTo>
                    <a:pt x="76" y="523"/>
                  </a:lnTo>
                  <a:lnTo>
                    <a:pt x="62" y="518"/>
                  </a:lnTo>
                  <a:lnTo>
                    <a:pt x="50" y="513"/>
                  </a:lnTo>
                  <a:lnTo>
                    <a:pt x="38" y="506"/>
                  </a:lnTo>
                  <a:lnTo>
                    <a:pt x="27" y="499"/>
                  </a:lnTo>
                  <a:lnTo>
                    <a:pt x="19" y="490"/>
                  </a:lnTo>
                  <a:lnTo>
                    <a:pt x="11" y="479"/>
                  </a:lnTo>
                  <a:lnTo>
                    <a:pt x="11" y="479"/>
                  </a:lnTo>
                  <a:lnTo>
                    <a:pt x="6" y="467"/>
                  </a:lnTo>
                  <a:lnTo>
                    <a:pt x="2" y="455"/>
                  </a:lnTo>
                  <a:lnTo>
                    <a:pt x="0" y="442"/>
                  </a:lnTo>
                  <a:lnTo>
                    <a:pt x="0" y="428"/>
                  </a:lnTo>
                  <a:lnTo>
                    <a:pt x="2" y="415"/>
                  </a:lnTo>
                  <a:lnTo>
                    <a:pt x="6" y="401"/>
                  </a:lnTo>
                  <a:lnTo>
                    <a:pt x="12" y="385"/>
                  </a:lnTo>
                  <a:lnTo>
                    <a:pt x="19" y="371"/>
                  </a:lnTo>
                  <a:lnTo>
                    <a:pt x="234" y="0"/>
                  </a:lnTo>
                  <a:lnTo>
                    <a:pt x="710" y="0"/>
                  </a:lnTo>
                  <a:lnTo>
                    <a:pt x="925" y="371"/>
                  </a:lnTo>
                  <a:lnTo>
                    <a:pt x="925" y="371"/>
                  </a:lnTo>
                  <a:lnTo>
                    <a:pt x="932" y="385"/>
                  </a:lnTo>
                  <a:lnTo>
                    <a:pt x="938" y="401"/>
                  </a:lnTo>
                  <a:lnTo>
                    <a:pt x="941" y="415"/>
                  </a:lnTo>
                  <a:lnTo>
                    <a:pt x="944" y="428"/>
                  </a:lnTo>
                  <a:lnTo>
                    <a:pt x="944" y="442"/>
                  </a:lnTo>
                  <a:lnTo>
                    <a:pt x="941" y="455"/>
                  </a:lnTo>
                  <a:lnTo>
                    <a:pt x="938" y="467"/>
                  </a:lnTo>
                  <a:lnTo>
                    <a:pt x="933" y="479"/>
                  </a:lnTo>
                  <a:lnTo>
                    <a:pt x="933" y="479"/>
                  </a:lnTo>
                  <a:lnTo>
                    <a:pt x="925" y="490"/>
                  </a:lnTo>
                  <a:lnTo>
                    <a:pt x="916" y="499"/>
                  </a:lnTo>
                  <a:lnTo>
                    <a:pt x="906" y="506"/>
                  </a:lnTo>
                  <a:lnTo>
                    <a:pt x="894" y="513"/>
                  </a:lnTo>
                  <a:lnTo>
                    <a:pt x="881" y="518"/>
                  </a:lnTo>
                  <a:lnTo>
                    <a:pt x="867" y="523"/>
                  </a:lnTo>
                  <a:lnTo>
                    <a:pt x="852" y="525"/>
                  </a:lnTo>
                  <a:lnTo>
                    <a:pt x="836" y="525"/>
                  </a:lnTo>
                  <a:lnTo>
                    <a:pt x="836" y="525"/>
                  </a:lnTo>
                  <a:close/>
                  <a:moveTo>
                    <a:pt x="262" y="50"/>
                  </a:moveTo>
                  <a:lnTo>
                    <a:pt x="63" y="396"/>
                  </a:lnTo>
                  <a:lnTo>
                    <a:pt x="63" y="396"/>
                  </a:lnTo>
                  <a:lnTo>
                    <a:pt x="58" y="404"/>
                  </a:lnTo>
                  <a:lnTo>
                    <a:pt x="55" y="412"/>
                  </a:lnTo>
                  <a:lnTo>
                    <a:pt x="52" y="421"/>
                  </a:lnTo>
                  <a:lnTo>
                    <a:pt x="50" y="428"/>
                  </a:lnTo>
                  <a:lnTo>
                    <a:pt x="50" y="435"/>
                  </a:lnTo>
                  <a:lnTo>
                    <a:pt x="50" y="442"/>
                  </a:lnTo>
                  <a:lnTo>
                    <a:pt x="52" y="448"/>
                  </a:lnTo>
                  <a:lnTo>
                    <a:pt x="55" y="454"/>
                  </a:lnTo>
                  <a:lnTo>
                    <a:pt x="55" y="454"/>
                  </a:lnTo>
                  <a:lnTo>
                    <a:pt x="58" y="459"/>
                  </a:lnTo>
                  <a:lnTo>
                    <a:pt x="63" y="464"/>
                  </a:lnTo>
                  <a:lnTo>
                    <a:pt x="68" y="467"/>
                  </a:lnTo>
                  <a:lnTo>
                    <a:pt x="75" y="469"/>
                  </a:lnTo>
                  <a:lnTo>
                    <a:pt x="82" y="472"/>
                  </a:lnTo>
                  <a:lnTo>
                    <a:pt x="90" y="474"/>
                  </a:lnTo>
                  <a:lnTo>
                    <a:pt x="99" y="475"/>
                  </a:lnTo>
                  <a:lnTo>
                    <a:pt x="108" y="475"/>
                  </a:lnTo>
                  <a:lnTo>
                    <a:pt x="836" y="475"/>
                  </a:lnTo>
                  <a:lnTo>
                    <a:pt x="836" y="475"/>
                  </a:lnTo>
                  <a:lnTo>
                    <a:pt x="845" y="475"/>
                  </a:lnTo>
                  <a:lnTo>
                    <a:pt x="854" y="474"/>
                  </a:lnTo>
                  <a:lnTo>
                    <a:pt x="862" y="472"/>
                  </a:lnTo>
                  <a:lnTo>
                    <a:pt x="869" y="469"/>
                  </a:lnTo>
                  <a:lnTo>
                    <a:pt x="876" y="467"/>
                  </a:lnTo>
                  <a:lnTo>
                    <a:pt x="881" y="464"/>
                  </a:lnTo>
                  <a:lnTo>
                    <a:pt x="886" y="459"/>
                  </a:lnTo>
                  <a:lnTo>
                    <a:pt x="889" y="454"/>
                  </a:lnTo>
                  <a:lnTo>
                    <a:pt x="889" y="454"/>
                  </a:lnTo>
                  <a:lnTo>
                    <a:pt x="892" y="448"/>
                  </a:lnTo>
                  <a:lnTo>
                    <a:pt x="893" y="442"/>
                  </a:lnTo>
                  <a:lnTo>
                    <a:pt x="894" y="435"/>
                  </a:lnTo>
                  <a:lnTo>
                    <a:pt x="893" y="428"/>
                  </a:lnTo>
                  <a:lnTo>
                    <a:pt x="892" y="421"/>
                  </a:lnTo>
                  <a:lnTo>
                    <a:pt x="889" y="412"/>
                  </a:lnTo>
                  <a:lnTo>
                    <a:pt x="886" y="404"/>
                  </a:lnTo>
                  <a:lnTo>
                    <a:pt x="881" y="396"/>
                  </a:lnTo>
                  <a:lnTo>
                    <a:pt x="681" y="50"/>
                  </a:lnTo>
                  <a:lnTo>
                    <a:pt x="262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66"/>
            <p:cNvSpPr>
              <a:spLocks/>
            </p:cNvSpPr>
            <p:nvPr/>
          </p:nvSpPr>
          <p:spPr bwMode="auto">
            <a:xfrm>
              <a:off x="4617787" y="1855143"/>
              <a:ext cx="80476" cy="252923"/>
            </a:xfrm>
            <a:custGeom>
              <a:avLst/>
              <a:gdLst>
                <a:gd name="T0" fmla="*/ 111 w 188"/>
                <a:gd name="T1" fmla="*/ 593 h 593"/>
                <a:gd name="T2" fmla="*/ 111 w 188"/>
                <a:gd name="T3" fmla="*/ 593 h 593"/>
                <a:gd name="T4" fmla="*/ 115 w 188"/>
                <a:gd name="T5" fmla="*/ 593 h 593"/>
                <a:gd name="T6" fmla="*/ 119 w 188"/>
                <a:gd name="T7" fmla="*/ 592 h 593"/>
                <a:gd name="T8" fmla="*/ 124 w 188"/>
                <a:gd name="T9" fmla="*/ 589 h 593"/>
                <a:gd name="T10" fmla="*/ 126 w 188"/>
                <a:gd name="T11" fmla="*/ 587 h 593"/>
                <a:gd name="T12" fmla="*/ 129 w 188"/>
                <a:gd name="T13" fmla="*/ 583 h 593"/>
                <a:gd name="T14" fmla="*/ 131 w 188"/>
                <a:gd name="T15" fmla="*/ 580 h 593"/>
                <a:gd name="T16" fmla="*/ 132 w 188"/>
                <a:gd name="T17" fmla="*/ 576 h 593"/>
                <a:gd name="T18" fmla="*/ 132 w 188"/>
                <a:gd name="T19" fmla="*/ 571 h 593"/>
                <a:gd name="T20" fmla="*/ 132 w 188"/>
                <a:gd name="T21" fmla="*/ 567 h 593"/>
                <a:gd name="T22" fmla="*/ 132 w 188"/>
                <a:gd name="T23" fmla="*/ 567 h 593"/>
                <a:gd name="T24" fmla="*/ 144 w 188"/>
                <a:gd name="T25" fmla="*/ 560 h 593"/>
                <a:gd name="T26" fmla="*/ 155 w 188"/>
                <a:gd name="T27" fmla="*/ 552 h 593"/>
                <a:gd name="T28" fmla="*/ 164 w 188"/>
                <a:gd name="T29" fmla="*/ 543 h 593"/>
                <a:gd name="T30" fmla="*/ 172 w 188"/>
                <a:gd name="T31" fmla="*/ 532 h 593"/>
                <a:gd name="T32" fmla="*/ 178 w 188"/>
                <a:gd name="T33" fmla="*/ 520 h 593"/>
                <a:gd name="T34" fmla="*/ 183 w 188"/>
                <a:gd name="T35" fmla="*/ 509 h 593"/>
                <a:gd name="T36" fmla="*/ 187 w 188"/>
                <a:gd name="T37" fmla="*/ 495 h 593"/>
                <a:gd name="T38" fmla="*/ 188 w 188"/>
                <a:gd name="T39" fmla="*/ 481 h 593"/>
                <a:gd name="T40" fmla="*/ 188 w 188"/>
                <a:gd name="T41" fmla="*/ 0 h 593"/>
                <a:gd name="T42" fmla="*/ 2 w 188"/>
                <a:gd name="T43" fmla="*/ 0 h 593"/>
                <a:gd name="T44" fmla="*/ 0 w 188"/>
                <a:gd name="T45" fmla="*/ 481 h 593"/>
                <a:gd name="T46" fmla="*/ 0 w 188"/>
                <a:gd name="T47" fmla="*/ 481 h 593"/>
                <a:gd name="T48" fmla="*/ 2 w 188"/>
                <a:gd name="T49" fmla="*/ 495 h 593"/>
                <a:gd name="T50" fmla="*/ 5 w 188"/>
                <a:gd name="T51" fmla="*/ 509 h 593"/>
                <a:gd name="T52" fmla="*/ 10 w 188"/>
                <a:gd name="T53" fmla="*/ 520 h 593"/>
                <a:gd name="T54" fmla="*/ 16 w 188"/>
                <a:gd name="T55" fmla="*/ 532 h 593"/>
                <a:gd name="T56" fmla="*/ 24 w 188"/>
                <a:gd name="T57" fmla="*/ 543 h 593"/>
                <a:gd name="T58" fmla="*/ 34 w 188"/>
                <a:gd name="T59" fmla="*/ 552 h 593"/>
                <a:gd name="T60" fmla="*/ 44 w 188"/>
                <a:gd name="T61" fmla="*/ 560 h 593"/>
                <a:gd name="T62" fmla="*/ 56 w 188"/>
                <a:gd name="T63" fmla="*/ 567 h 593"/>
                <a:gd name="T64" fmla="*/ 56 w 188"/>
                <a:gd name="T65" fmla="*/ 571 h 593"/>
                <a:gd name="T66" fmla="*/ 56 w 188"/>
                <a:gd name="T67" fmla="*/ 571 h 593"/>
                <a:gd name="T68" fmla="*/ 56 w 188"/>
                <a:gd name="T69" fmla="*/ 576 h 593"/>
                <a:gd name="T70" fmla="*/ 57 w 188"/>
                <a:gd name="T71" fmla="*/ 580 h 593"/>
                <a:gd name="T72" fmla="*/ 60 w 188"/>
                <a:gd name="T73" fmla="*/ 583 h 593"/>
                <a:gd name="T74" fmla="*/ 62 w 188"/>
                <a:gd name="T75" fmla="*/ 587 h 593"/>
                <a:gd name="T76" fmla="*/ 66 w 188"/>
                <a:gd name="T77" fmla="*/ 589 h 593"/>
                <a:gd name="T78" fmla="*/ 69 w 188"/>
                <a:gd name="T79" fmla="*/ 592 h 593"/>
                <a:gd name="T80" fmla="*/ 73 w 188"/>
                <a:gd name="T81" fmla="*/ 593 h 593"/>
                <a:gd name="T82" fmla="*/ 77 w 188"/>
                <a:gd name="T83" fmla="*/ 593 h 593"/>
                <a:gd name="T84" fmla="*/ 111 w 188"/>
                <a:gd name="T85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593">
                  <a:moveTo>
                    <a:pt x="111" y="593"/>
                  </a:moveTo>
                  <a:lnTo>
                    <a:pt x="111" y="593"/>
                  </a:lnTo>
                  <a:lnTo>
                    <a:pt x="115" y="593"/>
                  </a:lnTo>
                  <a:lnTo>
                    <a:pt x="119" y="592"/>
                  </a:lnTo>
                  <a:lnTo>
                    <a:pt x="124" y="589"/>
                  </a:lnTo>
                  <a:lnTo>
                    <a:pt x="126" y="587"/>
                  </a:lnTo>
                  <a:lnTo>
                    <a:pt x="129" y="583"/>
                  </a:lnTo>
                  <a:lnTo>
                    <a:pt x="131" y="580"/>
                  </a:lnTo>
                  <a:lnTo>
                    <a:pt x="132" y="576"/>
                  </a:lnTo>
                  <a:lnTo>
                    <a:pt x="132" y="571"/>
                  </a:lnTo>
                  <a:lnTo>
                    <a:pt x="132" y="567"/>
                  </a:lnTo>
                  <a:lnTo>
                    <a:pt x="132" y="567"/>
                  </a:lnTo>
                  <a:lnTo>
                    <a:pt x="144" y="560"/>
                  </a:lnTo>
                  <a:lnTo>
                    <a:pt x="155" y="552"/>
                  </a:lnTo>
                  <a:lnTo>
                    <a:pt x="164" y="543"/>
                  </a:lnTo>
                  <a:lnTo>
                    <a:pt x="172" y="532"/>
                  </a:lnTo>
                  <a:lnTo>
                    <a:pt x="178" y="520"/>
                  </a:lnTo>
                  <a:lnTo>
                    <a:pt x="183" y="509"/>
                  </a:lnTo>
                  <a:lnTo>
                    <a:pt x="187" y="495"/>
                  </a:lnTo>
                  <a:lnTo>
                    <a:pt x="188" y="481"/>
                  </a:lnTo>
                  <a:lnTo>
                    <a:pt x="188" y="0"/>
                  </a:lnTo>
                  <a:lnTo>
                    <a:pt x="2" y="0"/>
                  </a:lnTo>
                  <a:lnTo>
                    <a:pt x="0" y="481"/>
                  </a:lnTo>
                  <a:lnTo>
                    <a:pt x="0" y="481"/>
                  </a:lnTo>
                  <a:lnTo>
                    <a:pt x="2" y="495"/>
                  </a:lnTo>
                  <a:lnTo>
                    <a:pt x="5" y="509"/>
                  </a:lnTo>
                  <a:lnTo>
                    <a:pt x="10" y="520"/>
                  </a:lnTo>
                  <a:lnTo>
                    <a:pt x="16" y="532"/>
                  </a:lnTo>
                  <a:lnTo>
                    <a:pt x="24" y="543"/>
                  </a:lnTo>
                  <a:lnTo>
                    <a:pt x="34" y="552"/>
                  </a:lnTo>
                  <a:lnTo>
                    <a:pt x="44" y="560"/>
                  </a:lnTo>
                  <a:lnTo>
                    <a:pt x="56" y="567"/>
                  </a:lnTo>
                  <a:lnTo>
                    <a:pt x="56" y="571"/>
                  </a:lnTo>
                  <a:lnTo>
                    <a:pt x="56" y="571"/>
                  </a:lnTo>
                  <a:lnTo>
                    <a:pt x="56" y="576"/>
                  </a:lnTo>
                  <a:lnTo>
                    <a:pt x="57" y="580"/>
                  </a:lnTo>
                  <a:lnTo>
                    <a:pt x="60" y="583"/>
                  </a:lnTo>
                  <a:lnTo>
                    <a:pt x="62" y="587"/>
                  </a:lnTo>
                  <a:lnTo>
                    <a:pt x="66" y="589"/>
                  </a:lnTo>
                  <a:lnTo>
                    <a:pt x="69" y="592"/>
                  </a:lnTo>
                  <a:lnTo>
                    <a:pt x="73" y="593"/>
                  </a:lnTo>
                  <a:lnTo>
                    <a:pt x="77" y="593"/>
                  </a:lnTo>
                  <a:lnTo>
                    <a:pt x="111" y="5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67"/>
            <p:cNvSpPr>
              <a:spLocks noEditPoints="1"/>
            </p:cNvSpPr>
            <p:nvPr/>
          </p:nvSpPr>
          <p:spPr bwMode="auto">
            <a:xfrm>
              <a:off x="4607568" y="1844924"/>
              <a:ext cx="100914" cy="274639"/>
            </a:xfrm>
            <a:custGeom>
              <a:avLst/>
              <a:gdLst>
                <a:gd name="T0" fmla="*/ 0 w 239"/>
                <a:gd name="T1" fmla="*/ 0 h 645"/>
                <a:gd name="T2" fmla="*/ 239 w 239"/>
                <a:gd name="T3" fmla="*/ 507 h 645"/>
                <a:gd name="T4" fmla="*/ 238 w 239"/>
                <a:gd name="T5" fmla="*/ 523 h 645"/>
                <a:gd name="T6" fmla="*/ 230 w 239"/>
                <a:gd name="T7" fmla="*/ 551 h 645"/>
                <a:gd name="T8" fmla="*/ 215 w 239"/>
                <a:gd name="T9" fmla="*/ 577 h 645"/>
                <a:gd name="T10" fmla="*/ 194 w 239"/>
                <a:gd name="T11" fmla="*/ 600 h 645"/>
                <a:gd name="T12" fmla="*/ 182 w 239"/>
                <a:gd name="T13" fmla="*/ 608 h 645"/>
                <a:gd name="T14" fmla="*/ 176 w 239"/>
                <a:gd name="T15" fmla="*/ 622 h 645"/>
                <a:gd name="T16" fmla="*/ 165 w 239"/>
                <a:gd name="T17" fmla="*/ 634 h 645"/>
                <a:gd name="T18" fmla="*/ 152 w 239"/>
                <a:gd name="T19" fmla="*/ 641 h 645"/>
                <a:gd name="T20" fmla="*/ 136 w 239"/>
                <a:gd name="T21" fmla="*/ 645 h 645"/>
                <a:gd name="T22" fmla="*/ 102 w 239"/>
                <a:gd name="T23" fmla="*/ 645 h 645"/>
                <a:gd name="T24" fmla="*/ 87 w 239"/>
                <a:gd name="T25" fmla="*/ 641 h 645"/>
                <a:gd name="T26" fmla="*/ 73 w 239"/>
                <a:gd name="T27" fmla="*/ 634 h 645"/>
                <a:gd name="T28" fmla="*/ 62 w 239"/>
                <a:gd name="T29" fmla="*/ 622 h 645"/>
                <a:gd name="T30" fmla="*/ 56 w 239"/>
                <a:gd name="T31" fmla="*/ 608 h 645"/>
                <a:gd name="T32" fmla="*/ 44 w 239"/>
                <a:gd name="T33" fmla="*/ 600 h 645"/>
                <a:gd name="T34" fmla="*/ 24 w 239"/>
                <a:gd name="T35" fmla="*/ 577 h 645"/>
                <a:gd name="T36" fmla="*/ 9 w 239"/>
                <a:gd name="T37" fmla="*/ 551 h 645"/>
                <a:gd name="T38" fmla="*/ 2 w 239"/>
                <a:gd name="T39" fmla="*/ 523 h 645"/>
                <a:gd name="T40" fmla="*/ 0 w 239"/>
                <a:gd name="T41" fmla="*/ 507 h 645"/>
                <a:gd name="T42" fmla="*/ 51 w 239"/>
                <a:gd name="T43" fmla="*/ 507 h 645"/>
                <a:gd name="T44" fmla="*/ 53 w 239"/>
                <a:gd name="T45" fmla="*/ 517 h 645"/>
                <a:gd name="T46" fmla="*/ 57 w 239"/>
                <a:gd name="T47" fmla="*/ 536 h 645"/>
                <a:gd name="T48" fmla="*/ 68 w 239"/>
                <a:gd name="T49" fmla="*/ 551 h 645"/>
                <a:gd name="T50" fmla="*/ 82 w 239"/>
                <a:gd name="T51" fmla="*/ 564 h 645"/>
                <a:gd name="T52" fmla="*/ 107 w 239"/>
                <a:gd name="T53" fmla="*/ 576 h 645"/>
                <a:gd name="T54" fmla="*/ 132 w 239"/>
                <a:gd name="T55" fmla="*/ 593 h 645"/>
                <a:gd name="T56" fmla="*/ 148 w 239"/>
                <a:gd name="T57" fmla="*/ 569 h 645"/>
                <a:gd name="T58" fmla="*/ 156 w 239"/>
                <a:gd name="T59" fmla="*/ 564 h 645"/>
                <a:gd name="T60" fmla="*/ 170 w 239"/>
                <a:gd name="T61" fmla="*/ 551 h 645"/>
                <a:gd name="T62" fmla="*/ 181 w 239"/>
                <a:gd name="T63" fmla="*/ 536 h 645"/>
                <a:gd name="T64" fmla="*/ 187 w 239"/>
                <a:gd name="T65" fmla="*/ 517 h 645"/>
                <a:gd name="T66" fmla="*/ 187 w 239"/>
                <a:gd name="T67" fmla="*/ 51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9" h="645">
                  <a:moveTo>
                    <a:pt x="0" y="507"/>
                  </a:moveTo>
                  <a:lnTo>
                    <a:pt x="0" y="0"/>
                  </a:lnTo>
                  <a:lnTo>
                    <a:pt x="239" y="0"/>
                  </a:lnTo>
                  <a:lnTo>
                    <a:pt x="239" y="507"/>
                  </a:lnTo>
                  <a:lnTo>
                    <a:pt x="239" y="507"/>
                  </a:lnTo>
                  <a:lnTo>
                    <a:pt x="238" y="523"/>
                  </a:lnTo>
                  <a:lnTo>
                    <a:pt x="234" y="537"/>
                  </a:lnTo>
                  <a:lnTo>
                    <a:pt x="230" y="551"/>
                  </a:lnTo>
                  <a:lnTo>
                    <a:pt x="224" y="565"/>
                  </a:lnTo>
                  <a:lnTo>
                    <a:pt x="215" y="577"/>
                  </a:lnTo>
                  <a:lnTo>
                    <a:pt x="206" y="589"/>
                  </a:lnTo>
                  <a:lnTo>
                    <a:pt x="194" y="600"/>
                  </a:lnTo>
                  <a:lnTo>
                    <a:pt x="182" y="608"/>
                  </a:lnTo>
                  <a:lnTo>
                    <a:pt x="182" y="608"/>
                  </a:lnTo>
                  <a:lnTo>
                    <a:pt x="180" y="615"/>
                  </a:lnTo>
                  <a:lnTo>
                    <a:pt x="176" y="622"/>
                  </a:lnTo>
                  <a:lnTo>
                    <a:pt x="171" y="628"/>
                  </a:lnTo>
                  <a:lnTo>
                    <a:pt x="165" y="634"/>
                  </a:lnTo>
                  <a:lnTo>
                    <a:pt x="159" y="639"/>
                  </a:lnTo>
                  <a:lnTo>
                    <a:pt x="152" y="641"/>
                  </a:lnTo>
                  <a:lnTo>
                    <a:pt x="144" y="644"/>
                  </a:lnTo>
                  <a:lnTo>
                    <a:pt x="136" y="645"/>
                  </a:lnTo>
                  <a:lnTo>
                    <a:pt x="102" y="645"/>
                  </a:lnTo>
                  <a:lnTo>
                    <a:pt x="102" y="645"/>
                  </a:lnTo>
                  <a:lnTo>
                    <a:pt x="94" y="644"/>
                  </a:lnTo>
                  <a:lnTo>
                    <a:pt x="87" y="641"/>
                  </a:lnTo>
                  <a:lnTo>
                    <a:pt x="80" y="639"/>
                  </a:lnTo>
                  <a:lnTo>
                    <a:pt x="73" y="634"/>
                  </a:lnTo>
                  <a:lnTo>
                    <a:pt x="67" y="628"/>
                  </a:lnTo>
                  <a:lnTo>
                    <a:pt x="62" y="622"/>
                  </a:lnTo>
                  <a:lnTo>
                    <a:pt x="59" y="615"/>
                  </a:lnTo>
                  <a:lnTo>
                    <a:pt x="56" y="608"/>
                  </a:lnTo>
                  <a:lnTo>
                    <a:pt x="56" y="608"/>
                  </a:lnTo>
                  <a:lnTo>
                    <a:pt x="44" y="600"/>
                  </a:lnTo>
                  <a:lnTo>
                    <a:pt x="34" y="589"/>
                  </a:lnTo>
                  <a:lnTo>
                    <a:pt x="24" y="577"/>
                  </a:lnTo>
                  <a:lnTo>
                    <a:pt x="16" y="565"/>
                  </a:lnTo>
                  <a:lnTo>
                    <a:pt x="9" y="551"/>
                  </a:lnTo>
                  <a:lnTo>
                    <a:pt x="4" y="537"/>
                  </a:lnTo>
                  <a:lnTo>
                    <a:pt x="2" y="523"/>
                  </a:lnTo>
                  <a:lnTo>
                    <a:pt x="0" y="507"/>
                  </a:lnTo>
                  <a:lnTo>
                    <a:pt x="0" y="507"/>
                  </a:lnTo>
                  <a:close/>
                  <a:moveTo>
                    <a:pt x="51" y="51"/>
                  </a:moveTo>
                  <a:lnTo>
                    <a:pt x="51" y="507"/>
                  </a:lnTo>
                  <a:lnTo>
                    <a:pt x="51" y="507"/>
                  </a:lnTo>
                  <a:lnTo>
                    <a:pt x="53" y="517"/>
                  </a:lnTo>
                  <a:lnTo>
                    <a:pt x="54" y="526"/>
                  </a:lnTo>
                  <a:lnTo>
                    <a:pt x="57" y="536"/>
                  </a:lnTo>
                  <a:lnTo>
                    <a:pt x="62" y="544"/>
                  </a:lnTo>
                  <a:lnTo>
                    <a:pt x="68" y="551"/>
                  </a:lnTo>
                  <a:lnTo>
                    <a:pt x="75" y="558"/>
                  </a:lnTo>
                  <a:lnTo>
                    <a:pt x="82" y="564"/>
                  </a:lnTo>
                  <a:lnTo>
                    <a:pt x="92" y="569"/>
                  </a:lnTo>
                  <a:lnTo>
                    <a:pt x="107" y="576"/>
                  </a:lnTo>
                  <a:lnTo>
                    <a:pt x="107" y="593"/>
                  </a:lnTo>
                  <a:lnTo>
                    <a:pt x="132" y="593"/>
                  </a:lnTo>
                  <a:lnTo>
                    <a:pt x="132" y="576"/>
                  </a:lnTo>
                  <a:lnTo>
                    <a:pt x="148" y="569"/>
                  </a:lnTo>
                  <a:lnTo>
                    <a:pt x="148" y="569"/>
                  </a:lnTo>
                  <a:lnTo>
                    <a:pt x="156" y="564"/>
                  </a:lnTo>
                  <a:lnTo>
                    <a:pt x="163" y="558"/>
                  </a:lnTo>
                  <a:lnTo>
                    <a:pt x="170" y="551"/>
                  </a:lnTo>
                  <a:lnTo>
                    <a:pt x="176" y="544"/>
                  </a:lnTo>
                  <a:lnTo>
                    <a:pt x="181" y="536"/>
                  </a:lnTo>
                  <a:lnTo>
                    <a:pt x="184" y="526"/>
                  </a:lnTo>
                  <a:lnTo>
                    <a:pt x="187" y="517"/>
                  </a:lnTo>
                  <a:lnTo>
                    <a:pt x="187" y="507"/>
                  </a:lnTo>
                  <a:lnTo>
                    <a:pt x="187" y="51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2" name="Freeform 68"/>
            <p:cNvSpPr>
              <a:spLocks/>
            </p:cNvSpPr>
            <p:nvPr/>
          </p:nvSpPr>
          <p:spPr bwMode="auto">
            <a:xfrm>
              <a:off x="4619064" y="1682696"/>
              <a:ext cx="79198" cy="126462"/>
            </a:xfrm>
            <a:custGeom>
              <a:avLst/>
              <a:gdLst>
                <a:gd name="T0" fmla="*/ 186 w 186"/>
                <a:gd name="T1" fmla="*/ 296 h 296"/>
                <a:gd name="T2" fmla="*/ 186 w 186"/>
                <a:gd name="T3" fmla="*/ 94 h 296"/>
                <a:gd name="T4" fmla="*/ 186 w 186"/>
                <a:gd name="T5" fmla="*/ 94 h 296"/>
                <a:gd name="T6" fmla="*/ 186 w 186"/>
                <a:gd name="T7" fmla="*/ 84 h 296"/>
                <a:gd name="T8" fmla="*/ 184 w 186"/>
                <a:gd name="T9" fmla="*/ 75 h 296"/>
                <a:gd name="T10" fmla="*/ 181 w 186"/>
                <a:gd name="T11" fmla="*/ 67 h 296"/>
                <a:gd name="T12" fmla="*/ 179 w 186"/>
                <a:gd name="T13" fmla="*/ 57 h 296"/>
                <a:gd name="T14" fmla="*/ 174 w 186"/>
                <a:gd name="T15" fmla="*/ 50 h 296"/>
                <a:gd name="T16" fmla="*/ 169 w 186"/>
                <a:gd name="T17" fmla="*/ 42 h 296"/>
                <a:gd name="T18" fmla="*/ 165 w 186"/>
                <a:gd name="T19" fmla="*/ 35 h 296"/>
                <a:gd name="T20" fmla="*/ 159 w 186"/>
                <a:gd name="T21" fmla="*/ 27 h 296"/>
                <a:gd name="T22" fmla="*/ 151 w 186"/>
                <a:gd name="T23" fmla="*/ 22 h 296"/>
                <a:gd name="T24" fmla="*/ 144 w 186"/>
                <a:gd name="T25" fmla="*/ 17 h 296"/>
                <a:gd name="T26" fmla="*/ 137 w 186"/>
                <a:gd name="T27" fmla="*/ 12 h 296"/>
                <a:gd name="T28" fmla="*/ 129 w 186"/>
                <a:gd name="T29" fmla="*/ 8 h 296"/>
                <a:gd name="T30" fmla="*/ 121 w 186"/>
                <a:gd name="T31" fmla="*/ 5 h 296"/>
                <a:gd name="T32" fmla="*/ 111 w 186"/>
                <a:gd name="T33" fmla="*/ 3 h 296"/>
                <a:gd name="T34" fmla="*/ 102 w 186"/>
                <a:gd name="T35" fmla="*/ 1 h 296"/>
                <a:gd name="T36" fmla="*/ 92 w 186"/>
                <a:gd name="T37" fmla="*/ 0 h 296"/>
                <a:gd name="T38" fmla="*/ 92 w 186"/>
                <a:gd name="T39" fmla="*/ 0 h 296"/>
                <a:gd name="T40" fmla="*/ 83 w 186"/>
                <a:gd name="T41" fmla="*/ 1 h 296"/>
                <a:gd name="T42" fmla="*/ 73 w 186"/>
                <a:gd name="T43" fmla="*/ 3 h 296"/>
                <a:gd name="T44" fmla="*/ 65 w 186"/>
                <a:gd name="T45" fmla="*/ 5 h 296"/>
                <a:gd name="T46" fmla="*/ 56 w 186"/>
                <a:gd name="T47" fmla="*/ 8 h 296"/>
                <a:gd name="T48" fmla="*/ 48 w 186"/>
                <a:gd name="T49" fmla="*/ 12 h 296"/>
                <a:gd name="T50" fmla="*/ 40 w 186"/>
                <a:gd name="T51" fmla="*/ 17 h 296"/>
                <a:gd name="T52" fmla="*/ 33 w 186"/>
                <a:gd name="T53" fmla="*/ 22 h 296"/>
                <a:gd name="T54" fmla="*/ 27 w 186"/>
                <a:gd name="T55" fmla="*/ 27 h 296"/>
                <a:gd name="T56" fmla="*/ 20 w 186"/>
                <a:gd name="T57" fmla="*/ 35 h 296"/>
                <a:gd name="T58" fmla="*/ 15 w 186"/>
                <a:gd name="T59" fmla="*/ 42 h 296"/>
                <a:gd name="T60" fmla="*/ 10 w 186"/>
                <a:gd name="T61" fmla="*/ 50 h 296"/>
                <a:gd name="T62" fmla="*/ 7 w 186"/>
                <a:gd name="T63" fmla="*/ 57 h 296"/>
                <a:gd name="T64" fmla="*/ 3 w 186"/>
                <a:gd name="T65" fmla="*/ 67 h 296"/>
                <a:gd name="T66" fmla="*/ 1 w 186"/>
                <a:gd name="T67" fmla="*/ 75 h 296"/>
                <a:gd name="T68" fmla="*/ 0 w 186"/>
                <a:gd name="T69" fmla="*/ 84 h 296"/>
                <a:gd name="T70" fmla="*/ 0 w 186"/>
                <a:gd name="T71" fmla="*/ 94 h 296"/>
                <a:gd name="T72" fmla="*/ 0 w 186"/>
                <a:gd name="T73" fmla="*/ 296 h 296"/>
                <a:gd name="T74" fmla="*/ 186 w 186"/>
                <a:gd name="T7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6" h="296">
                  <a:moveTo>
                    <a:pt x="186" y="296"/>
                  </a:moveTo>
                  <a:lnTo>
                    <a:pt x="186" y="94"/>
                  </a:lnTo>
                  <a:lnTo>
                    <a:pt x="186" y="94"/>
                  </a:lnTo>
                  <a:lnTo>
                    <a:pt x="186" y="84"/>
                  </a:lnTo>
                  <a:lnTo>
                    <a:pt x="184" y="75"/>
                  </a:lnTo>
                  <a:lnTo>
                    <a:pt x="181" y="67"/>
                  </a:lnTo>
                  <a:lnTo>
                    <a:pt x="179" y="57"/>
                  </a:lnTo>
                  <a:lnTo>
                    <a:pt x="174" y="50"/>
                  </a:lnTo>
                  <a:lnTo>
                    <a:pt x="169" y="42"/>
                  </a:lnTo>
                  <a:lnTo>
                    <a:pt x="165" y="35"/>
                  </a:lnTo>
                  <a:lnTo>
                    <a:pt x="159" y="27"/>
                  </a:lnTo>
                  <a:lnTo>
                    <a:pt x="151" y="22"/>
                  </a:lnTo>
                  <a:lnTo>
                    <a:pt x="144" y="17"/>
                  </a:lnTo>
                  <a:lnTo>
                    <a:pt x="137" y="12"/>
                  </a:lnTo>
                  <a:lnTo>
                    <a:pt x="129" y="8"/>
                  </a:lnTo>
                  <a:lnTo>
                    <a:pt x="121" y="5"/>
                  </a:lnTo>
                  <a:lnTo>
                    <a:pt x="111" y="3"/>
                  </a:lnTo>
                  <a:lnTo>
                    <a:pt x="102" y="1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3" y="1"/>
                  </a:lnTo>
                  <a:lnTo>
                    <a:pt x="73" y="3"/>
                  </a:lnTo>
                  <a:lnTo>
                    <a:pt x="65" y="5"/>
                  </a:lnTo>
                  <a:lnTo>
                    <a:pt x="56" y="8"/>
                  </a:lnTo>
                  <a:lnTo>
                    <a:pt x="48" y="12"/>
                  </a:lnTo>
                  <a:lnTo>
                    <a:pt x="40" y="17"/>
                  </a:lnTo>
                  <a:lnTo>
                    <a:pt x="33" y="22"/>
                  </a:lnTo>
                  <a:lnTo>
                    <a:pt x="27" y="27"/>
                  </a:lnTo>
                  <a:lnTo>
                    <a:pt x="20" y="35"/>
                  </a:lnTo>
                  <a:lnTo>
                    <a:pt x="15" y="42"/>
                  </a:lnTo>
                  <a:lnTo>
                    <a:pt x="10" y="50"/>
                  </a:lnTo>
                  <a:lnTo>
                    <a:pt x="7" y="57"/>
                  </a:lnTo>
                  <a:lnTo>
                    <a:pt x="3" y="67"/>
                  </a:lnTo>
                  <a:lnTo>
                    <a:pt x="1" y="75"/>
                  </a:lnTo>
                  <a:lnTo>
                    <a:pt x="0" y="84"/>
                  </a:lnTo>
                  <a:lnTo>
                    <a:pt x="0" y="94"/>
                  </a:lnTo>
                  <a:lnTo>
                    <a:pt x="0" y="296"/>
                  </a:lnTo>
                  <a:lnTo>
                    <a:pt x="186" y="296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" name="Freeform 69"/>
            <p:cNvSpPr>
              <a:spLocks noEditPoints="1"/>
            </p:cNvSpPr>
            <p:nvPr/>
          </p:nvSpPr>
          <p:spPr bwMode="auto">
            <a:xfrm>
              <a:off x="4607568" y="1672477"/>
              <a:ext cx="100914" cy="146900"/>
            </a:xfrm>
            <a:custGeom>
              <a:avLst/>
              <a:gdLst>
                <a:gd name="T0" fmla="*/ 0 w 239"/>
                <a:gd name="T1" fmla="*/ 347 h 347"/>
                <a:gd name="T2" fmla="*/ 0 w 239"/>
                <a:gd name="T3" fmla="*/ 119 h 347"/>
                <a:gd name="T4" fmla="*/ 0 w 239"/>
                <a:gd name="T5" fmla="*/ 119 h 347"/>
                <a:gd name="T6" fmla="*/ 0 w 239"/>
                <a:gd name="T7" fmla="*/ 107 h 347"/>
                <a:gd name="T8" fmla="*/ 3 w 239"/>
                <a:gd name="T9" fmla="*/ 95 h 347"/>
                <a:gd name="T10" fmla="*/ 5 w 239"/>
                <a:gd name="T11" fmla="*/ 83 h 347"/>
                <a:gd name="T12" fmla="*/ 10 w 239"/>
                <a:gd name="T13" fmla="*/ 73 h 347"/>
                <a:gd name="T14" fmla="*/ 15 w 239"/>
                <a:gd name="T15" fmla="*/ 62 h 347"/>
                <a:gd name="T16" fmla="*/ 21 w 239"/>
                <a:gd name="T17" fmla="*/ 52 h 347"/>
                <a:gd name="T18" fmla="*/ 28 w 239"/>
                <a:gd name="T19" fmla="*/ 43 h 347"/>
                <a:gd name="T20" fmla="*/ 35 w 239"/>
                <a:gd name="T21" fmla="*/ 35 h 347"/>
                <a:gd name="T22" fmla="*/ 43 w 239"/>
                <a:gd name="T23" fmla="*/ 28 h 347"/>
                <a:gd name="T24" fmla="*/ 53 w 239"/>
                <a:gd name="T25" fmla="*/ 20 h 347"/>
                <a:gd name="T26" fmla="*/ 62 w 239"/>
                <a:gd name="T27" fmla="*/ 14 h 347"/>
                <a:gd name="T28" fmla="*/ 73 w 239"/>
                <a:gd name="T29" fmla="*/ 10 h 347"/>
                <a:gd name="T30" fmla="*/ 83 w 239"/>
                <a:gd name="T31" fmla="*/ 5 h 347"/>
                <a:gd name="T32" fmla="*/ 95 w 239"/>
                <a:gd name="T33" fmla="*/ 3 h 347"/>
                <a:gd name="T34" fmla="*/ 107 w 239"/>
                <a:gd name="T35" fmla="*/ 0 h 347"/>
                <a:gd name="T36" fmla="*/ 119 w 239"/>
                <a:gd name="T37" fmla="*/ 0 h 347"/>
                <a:gd name="T38" fmla="*/ 119 w 239"/>
                <a:gd name="T39" fmla="*/ 0 h 347"/>
                <a:gd name="T40" fmla="*/ 131 w 239"/>
                <a:gd name="T41" fmla="*/ 0 h 347"/>
                <a:gd name="T42" fmla="*/ 143 w 239"/>
                <a:gd name="T43" fmla="*/ 3 h 347"/>
                <a:gd name="T44" fmla="*/ 155 w 239"/>
                <a:gd name="T45" fmla="*/ 5 h 347"/>
                <a:gd name="T46" fmla="*/ 165 w 239"/>
                <a:gd name="T47" fmla="*/ 10 h 347"/>
                <a:gd name="T48" fmla="*/ 176 w 239"/>
                <a:gd name="T49" fmla="*/ 14 h 347"/>
                <a:gd name="T50" fmla="*/ 186 w 239"/>
                <a:gd name="T51" fmla="*/ 20 h 347"/>
                <a:gd name="T52" fmla="*/ 195 w 239"/>
                <a:gd name="T53" fmla="*/ 28 h 347"/>
                <a:gd name="T54" fmla="*/ 203 w 239"/>
                <a:gd name="T55" fmla="*/ 35 h 347"/>
                <a:gd name="T56" fmla="*/ 212 w 239"/>
                <a:gd name="T57" fmla="*/ 43 h 347"/>
                <a:gd name="T58" fmla="*/ 218 w 239"/>
                <a:gd name="T59" fmla="*/ 52 h 347"/>
                <a:gd name="T60" fmla="*/ 224 w 239"/>
                <a:gd name="T61" fmla="*/ 62 h 347"/>
                <a:gd name="T62" fmla="*/ 230 w 239"/>
                <a:gd name="T63" fmla="*/ 73 h 347"/>
                <a:gd name="T64" fmla="*/ 233 w 239"/>
                <a:gd name="T65" fmla="*/ 83 h 347"/>
                <a:gd name="T66" fmla="*/ 235 w 239"/>
                <a:gd name="T67" fmla="*/ 95 h 347"/>
                <a:gd name="T68" fmla="*/ 238 w 239"/>
                <a:gd name="T69" fmla="*/ 107 h 347"/>
                <a:gd name="T70" fmla="*/ 239 w 239"/>
                <a:gd name="T71" fmla="*/ 119 h 347"/>
                <a:gd name="T72" fmla="*/ 239 w 239"/>
                <a:gd name="T73" fmla="*/ 347 h 347"/>
                <a:gd name="T74" fmla="*/ 0 w 239"/>
                <a:gd name="T75" fmla="*/ 347 h 347"/>
                <a:gd name="T76" fmla="*/ 187 w 239"/>
                <a:gd name="T77" fmla="*/ 119 h 347"/>
                <a:gd name="T78" fmla="*/ 187 w 239"/>
                <a:gd name="T79" fmla="*/ 119 h 347"/>
                <a:gd name="T80" fmla="*/ 186 w 239"/>
                <a:gd name="T81" fmla="*/ 106 h 347"/>
                <a:gd name="T82" fmla="*/ 182 w 239"/>
                <a:gd name="T83" fmla="*/ 93 h 347"/>
                <a:gd name="T84" fmla="*/ 176 w 239"/>
                <a:gd name="T85" fmla="*/ 81 h 347"/>
                <a:gd name="T86" fmla="*/ 168 w 239"/>
                <a:gd name="T87" fmla="*/ 71 h 347"/>
                <a:gd name="T88" fmla="*/ 157 w 239"/>
                <a:gd name="T89" fmla="*/ 63 h 347"/>
                <a:gd name="T90" fmla="*/ 145 w 239"/>
                <a:gd name="T91" fmla="*/ 56 h 347"/>
                <a:gd name="T92" fmla="*/ 133 w 239"/>
                <a:gd name="T93" fmla="*/ 52 h 347"/>
                <a:gd name="T94" fmla="*/ 119 w 239"/>
                <a:gd name="T95" fmla="*/ 51 h 347"/>
                <a:gd name="T96" fmla="*/ 119 w 239"/>
                <a:gd name="T97" fmla="*/ 51 h 347"/>
                <a:gd name="T98" fmla="*/ 106 w 239"/>
                <a:gd name="T99" fmla="*/ 52 h 347"/>
                <a:gd name="T100" fmla="*/ 93 w 239"/>
                <a:gd name="T101" fmla="*/ 56 h 347"/>
                <a:gd name="T102" fmla="*/ 81 w 239"/>
                <a:gd name="T103" fmla="*/ 63 h 347"/>
                <a:gd name="T104" fmla="*/ 72 w 239"/>
                <a:gd name="T105" fmla="*/ 71 h 347"/>
                <a:gd name="T106" fmla="*/ 63 w 239"/>
                <a:gd name="T107" fmla="*/ 81 h 347"/>
                <a:gd name="T108" fmla="*/ 57 w 239"/>
                <a:gd name="T109" fmla="*/ 93 h 347"/>
                <a:gd name="T110" fmla="*/ 53 w 239"/>
                <a:gd name="T111" fmla="*/ 106 h 347"/>
                <a:gd name="T112" fmla="*/ 51 w 239"/>
                <a:gd name="T113" fmla="*/ 119 h 347"/>
                <a:gd name="T114" fmla="*/ 51 w 239"/>
                <a:gd name="T115" fmla="*/ 296 h 347"/>
                <a:gd name="T116" fmla="*/ 187 w 239"/>
                <a:gd name="T117" fmla="*/ 296 h 347"/>
                <a:gd name="T118" fmla="*/ 187 w 239"/>
                <a:gd name="T119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9" h="347">
                  <a:moveTo>
                    <a:pt x="0" y="347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07"/>
                  </a:lnTo>
                  <a:lnTo>
                    <a:pt x="3" y="95"/>
                  </a:lnTo>
                  <a:lnTo>
                    <a:pt x="5" y="83"/>
                  </a:lnTo>
                  <a:lnTo>
                    <a:pt x="10" y="73"/>
                  </a:lnTo>
                  <a:lnTo>
                    <a:pt x="15" y="62"/>
                  </a:lnTo>
                  <a:lnTo>
                    <a:pt x="21" y="52"/>
                  </a:lnTo>
                  <a:lnTo>
                    <a:pt x="28" y="43"/>
                  </a:lnTo>
                  <a:lnTo>
                    <a:pt x="35" y="35"/>
                  </a:lnTo>
                  <a:lnTo>
                    <a:pt x="43" y="28"/>
                  </a:lnTo>
                  <a:lnTo>
                    <a:pt x="53" y="20"/>
                  </a:lnTo>
                  <a:lnTo>
                    <a:pt x="62" y="14"/>
                  </a:lnTo>
                  <a:lnTo>
                    <a:pt x="73" y="10"/>
                  </a:lnTo>
                  <a:lnTo>
                    <a:pt x="83" y="5"/>
                  </a:lnTo>
                  <a:lnTo>
                    <a:pt x="95" y="3"/>
                  </a:lnTo>
                  <a:lnTo>
                    <a:pt x="107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31" y="0"/>
                  </a:lnTo>
                  <a:lnTo>
                    <a:pt x="143" y="3"/>
                  </a:lnTo>
                  <a:lnTo>
                    <a:pt x="155" y="5"/>
                  </a:lnTo>
                  <a:lnTo>
                    <a:pt x="165" y="10"/>
                  </a:lnTo>
                  <a:lnTo>
                    <a:pt x="176" y="14"/>
                  </a:lnTo>
                  <a:lnTo>
                    <a:pt x="186" y="20"/>
                  </a:lnTo>
                  <a:lnTo>
                    <a:pt x="195" y="28"/>
                  </a:lnTo>
                  <a:lnTo>
                    <a:pt x="203" y="35"/>
                  </a:lnTo>
                  <a:lnTo>
                    <a:pt x="212" y="43"/>
                  </a:lnTo>
                  <a:lnTo>
                    <a:pt x="218" y="52"/>
                  </a:lnTo>
                  <a:lnTo>
                    <a:pt x="224" y="62"/>
                  </a:lnTo>
                  <a:lnTo>
                    <a:pt x="230" y="73"/>
                  </a:lnTo>
                  <a:lnTo>
                    <a:pt x="233" y="83"/>
                  </a:lnTo>
                  <a:lnTo>
                    <a:pt x="235" y="95"/>
                  </a:lnTo>
                  <a:lnTo>
                    <a:pt x="238" y="107"/>
                  </a:lnTo>
                  <a:lnTo>
                    <a:pt x="239" y="119"/>
                  </a:lnTo>
                  <a:lnTo>
                    <a:pt x="239" y="347"/>
                  </a:lnTo>
                  <a:lnTo>
                    <a:pt x="0" y="347"/>
                  </a:lnTo>
                  <a:close/>
                  <a:moveTo>
                    <a:pt x="187" y="119"/>
                  </a:moveTo>
                  <a:lnTo>
                    <a:pt x="187" y="119"/>
                  </a:lnTo>
                  <a:lnTo>
                    <a:pt x="186" y="106"/>
                  </a:lnTo>
                  <a:lnTo>
                    <a:pt x="182" y="93"/>
                  </a:lnTo>
                  <a:lnTo>
                    <a:pt x="176" y="81"/>
                  </a:lnTo>
                  <a:lnTo>
                    <a:pt x="168" y="71"/>
                  </a:lnTo>
                  <a:lnTo>
                    <a:pt x="157" y="63"/>
                  </a:lnTo>
                  <a:lnTo>
                    <a:pt x="145" y="56"/>
                  </a:lnTo>
                  <a:lnTo>
                    <a:pt x="133" y="52"/>
                  </a:lnTo>
                  <a:lnTo>
                    <a:pt x="119" y="51"/>
                  </a:lnTo>
                  <a:lnTo>
                    <a:pt x="119" y="51"/>
                  </a:lnTo>
                  <a:lnTo>
                    <a:pt x="106" y="52"/>
                  </a:lnTo>
                  <a:lnTo>
                    <a:pt x="93" y="56"/>
                  </a:lnTo>
                  <a:lnTo>
                    <a:pt x="81" y="63"/>
                  </a:lnTo>
                  <a:lnTo>
                    <a:pt x="72" y="71"/>
                  </a:lnTo>
                  <a:lnTo>
                    <a:pt x="63" y="81"/>
                  </a:lnTo>
                  <a:lnTo>
                    <a:pt x="57" y="93"/>
                  </a:lnTo>
                  <a:lnTo>
                    <a:pt x="53" y="106"/>
                  </a:lnTo>
                  <a:lnTo>
                    <a:pt x="51" y="119"/>
                  </a:lnTo>
                  <a:lnTo>
                    <a:pt x="51" y="296"/>
                  </a:lnTo>
                  <a:lnTo>
                    <a:pt x="187" y="296"/>
                  </a:lnTo>
                  <a:lnTo>
                    <a:pt x="187" y="119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4" name="Rectangle 70"/>
            <p:cNvSpPr>
              <a:spLocks noChangeArrowheads="1"/>
            </p:cNvSpPr>
            <p:nvPr/>
          </p:nvSpPr>
          <p:spPr bwMode="auto">
            <a:xfrm>
              <a:off x="4584575" y="1809157"/>
              <a:ext cx="145622" cy="45986"/>
            </a:xfrm>
            <a:prstGeom prst="rect">
              <a:avLst/>
            </a:pr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5" name="Freeform 71"/>
            <p:cNvSpPr>
              <a:spLocks noEditPoints="1"/>
            </p:cNvSpPr>
            <p:nvPr/>
          </p:nvSpPr>
          <p:spPr bwMode="auto">
            <a:xfrm>
              <a:off x="4573078" y="1797661"/>
              <a:ext cx="169893" cy="70257"/>
            </a:xfrm>
            <a:custGeom>
              <a:avLst/>
              <a:gdLst>
                <a:gd name="T0" fmla="*/ 369 w 398"/>
                <a:gd name="T1" fmla="*/ 165 h 165"/>
                <a:gd name="T2" fmla="*/ 27 w 398"/>
                <a:gd name="T3" fmla="*/ 165 h 165"/>
                <a:gd name="T4" fmla="*/ 27 w 398"/>
                <a:gd name="T5" fmla="*/ 165 h 165"/>
                <a:gd name="T6" fmla="*/ 21 w 398"/>
                <a:gd name="T7" fmla="*/ 165 h 165"/>
                <a:gd name="T8" fmla="*/ 16 w 398"/>
                <a:gd name="T9" fmla="*/ 163 h 165"/>
                <a:gd name="T10" fmla="*/ 12 w 398"/>
                <a:gd name="T11" fmla="*/ 160 h 165"/>
                <a:gd name="T12" fmla="*/ 7 w 398"/>
                <a:gd name="T13" fmla="*/ 157 h 165"/>
                <a:gd name="T14" fmla="*/ 5 w 398"/>
                <a:gd name="T15" fmla="*/ 153 h 165"/>
                <a:gd name="T16" fmla="*/ 1 w 398"/>
                <a:gd name="T17" fmla="*/ 148 h 165"/>
                <a:gd name="T18" fmla="*/ 0 w 398"/>
                <a:gd name="T19" fmla="*/ 143 h 165"/>
                <a:gd name="T20" fmla="*/ 0 w 398"/>
                <a:gd name="T21" fmla="*/ 137 h 165"/>
                <a:gd name="T22" fmla="*/ 0 w 398"/>
                <a:gd name="T23" fmla="*/ 27 h 165"/>
                <a:gd name="T24" fmla="*/ 0 w 398"/>
                <a:gd name="T25" fmla="*/ 27 h 165"/>
                <a:gd name="T26" fmla="*/ 0 w 398"/>
                <a:gd name="T27" fmla="*/ 21 h 165"/>
                <a:gd name="T28" fmla="*/ 1 w 398"/>
                <a:gd name="T29" fmla="*/ 16 h 165"/>
                <a:gd name="T30" fmla="*/ 5 w 398"/>
                <a:gd name="T31" fmla="*/ 11 h 165"/>
                <a:gd name="T32" fmla="*/ 7 w 398"/>
                <a:gd name="T33" fmla="*/ 8 h 165"/>
                <a:gd name="T34" fmla="*/ 12 w 398"/>
                <a:gd name="T35" fmla="*/ 4 h 165"/>
                <a:gd name="T36" fmla="*/ 16 w 398"/>
                <a:gd name="T37" fmla="*/ 2 h 165"/>
                <a:gd name="T38" fmla="*/ 21 w 398"/>
                <a:gd name="T39" fmla="*/ 0 h 165"/>
                <a:gd name="T40" fmla="*/ 27 w 398"/>
                <a:gd name="T41" fmla="*/ 0 h 165"/>
                <a:gd name="T42" fmla="*/ 369 w 398"/>
                <a:gd name="T43" fmla="*/ 0 h 165"/>
                <a:gd name="T44" fmla="*/ 369 w 398"/>
                <a:gd name="T45" fmla="*/ 0 h 165"/>
                <a:gd name="T46" fmla="*/ 375 w 398"/>
                <a:gd name="T47" fmla="*/ 0 h 165"/>
                <a:gd name="T48" fmla="*/ 380 w 398"/>
                <a:gd name="T49" fmla="*/ 2 h 165"/>
                <a:gd name="T50" fmla="*/ 384 w 398"/>
                <a:gd name="T51" fmla="*/ 4 h 165"/>
                <a:gd name="T52" fmla="*/ 389 w 398"/>
                <a:gd name="T53" fmla="*/ 8 h 165"/>
                <a:gd name="T54" fmla="*/ 393 w 398"/>
                <a:gd name="T55" fmla="*/ 11 h 165"/>
                <a:gd name="T56" fmla="*/ 395 w 398"/>
                <a:gd name="T57" fmla="*/ 16 h 165"/>
                <a:gd name="T58" fmla="*/ 396 w 398"/>
                <a:gd name="T59" fmla="*/ 21 h 165"/>
                <a:gd name="T60" fmla="*/ 398 w 398"/>
                <a:gd name="T61" fmla="*/ 27 h 165"/>
                <a:gd name="T62" fmla="*/ 398 w 398"/>
                <a:gd name="T63" fmla="*/ 137 h 165"/>
                <a:gd name="T64" fmla="*/ 398 w 398"/>
                <a:gd name="T65" fmla="*/ 137 h 165"/>
                <a:gd name="T66" fmla="*/ 396 w 398"/>
                <a:gd name="T67" fmla="*/ 143 h 165"/>
                <a:gd name="T68" fmla="*/ 395 w 398"/>
                <a:gd name="T69" fmla="*/ 148 h 165"/>
                <a:gd name="T70" fmla="*/ 393 w 398"/>
                <a:gd name="T71" fmla="*/ 153 h 165"/>
                <a:gd name="T72" fmla="*/ 389 w 398"/>
                <a:gd name="T73" fmla="*/ 157 h 165"/>
                <a:gd name="T74" fmla="*/ 384 w 398"/>
                <a:gd name="T75" fmla="*/ 160 h 165"/>
                <a:gd name="T76" fmla="*/ 380 w 398"/>
                <a:gd name="T77" fmla="*/ 163 h 165"/>
                <a:gd name="T78" fmla="*/ 375 w 398"/>
                <a:gd name="T79" fmla="*/ 165 h 165"/>
                <a:gd name="T80" fmla="*/ 369 w 398"/>
                <a:gd name="T81" fmla="*/ 165 h 165"/>
                <a:gd name="T82" fmla="*/ 369 w 398"/>
                <a:gd name="T83" fmla="*/ 165 h 165"/>
                <a:gd name="T84" fmla="*/ 56 w 398"/>
                <a:gd name="T85" fmla="*/ 109 h 165"/>
                <a:gd name="T86" fmla="*/ 342 w 398"/>
                <a:gd name="T87" fmla="*/ 109 h 165"/>
                <a:gd name="T88" fmla="*/ 342 w 398"/>
                <a:gd name="T89" fmla="*/ 55 h 165"/>
                <a:gd name="T90" fmla="*/ 56 w 398"/>
                <a:gd name="T91" fmla="*/ 55 h 165"/>
                <a:gd name="T92" fmla="*/ 56 w 398"/>
                <a:gd name="T93" fmla="*/ 10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8" h="165">
                  <a:moveTo>
                    <a:pt x="369" y="165"/>
                  </a:moveTo>
                  <a:lnTo>
                    <a:pt x="27" y="165"/>
                  </a:lnTo>
                  <a:lnTo>
                    <a:pt x="27" y="165"/>
                  </a:lnTo>
                  <a:lnTo>
                    <a:pt x="21" y="165"/>
                  </a:lnTo>
                  <a:lnTo>
                    <a:pt x="16" y="163"/>
                  </a:lnTo>
                  <a:lnTo>
                    <a:pt x="12" y="160"/>
                  </a:lnTo>
                  <a:lnTo>
                    <a:pt x="7" y="157"/>
                  </a:lnTo>
                  <a:lnTo>
                    <a:pt x="5" y="153"/>
                  </a:lnTo>
                  <a:lnTo>
                    <a:pt x="1" y="148"/>
                  </a:lnTo>
                  <a:lnTo>
                    <a:pt x="0" y="143"/>
                  </a:lnTo>
                  <a:lnTo>
                    <a:pt x="0" y="13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1" y="16"/>
                  </a:lnTo>
                  <a:lnTo>
                    <a:pt x="5" y="11"/>
                  </a:lnTo>
                  <a:lnTo>
                    <a:pt x="7" y="8"/>
                  </a:lnTo>
                  <a:lnTo>
                    <a:pt x="12" y="4"/>
                  </a:lnTo>
                  <a:lnTo>
                    <a:pt x="16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369" y="0"/>
                  </a:lnTo>
                  <a:lnTo>
                    <a:pt x="369" y="0"/>
                  </a:lnTo>
                  <a:lnTo>
                    <a:pt x="375" y="0"/>
                  </a:lnTo>
                  <a:lnTo>
                    <a:pt x="380" y="2"/>
                  </a:lnTo>
                  <a:lnTo>
                    <a:pt x="384" y="4"/>
                  </a:lnTo>
                  <a:lnTo>
                    <a:pt x="389" y="8"/>
                  </a:lnTo>
                  <a:lnTo>
                    <a:pt x="393" y="11"/>
                  </a:lnTo>
                  <a:lnTo>
                    <a:pt x="395" y="16"/>
                  </a:lnTo>
                  <a:lnTo>
                    <a:pt x="396" y="21"/>
                  </a:lnTo>
                  <a:lnTo>
                    <a:pt x="398" y="27"/>
                  </a:lnTo>
                  <a:lnTo>
                    <a:pt x="398" y="137"/>
                  </a:lnTo>
                  <a:lnTo>
                    <a:pt x="398" y="137"/>
                  </a:lnTo>
                  <a:lnTo>
                    <a:pt x="396" y="143"/>
                  </a:lnTo>
                  <a:lnTo>
                    <a:pt x="395" y="148"/>
                  </a:lnTo>
                  <a:lnTo>
                    <a:pt x="393" y="153"/>
                  </a:lnTo>
                  <a:lnTo>
                    <a:pt x="389" y="157"/>
                  </a:lnTo>
                  <a:lnTo>
                    <a:pt x="384" y="160"/>
                  </a:lnTo>
                  <a:lnTo>
                    <a:pt x="380" y="163"/>
                  </a:lnTo>
                  <a:lnTo>
                    <a:pt x="375" y="165"/>
                  </a:lnTo>
                  <a:lnTo>
                    <a:pt x="369" y="165"/>
                  </a:lnTo>
                  <a:lnTo>
                    <a:pt x="369" y="165"/>
                  </a:lnTo>
                  <a:close/>
                  <a:moveTo>
                    <a:pt x="56" y="109"/>
                  </a:moveTo>
                  <a:lnTo>
                    <a:pt x="342" y="109"/>
                  </a:lnTo>
                  <a:lnTo>
                    <a:pt x="342" y="55"/>
                  </a:lnTo>
                  <a:lnTo>
                    <a:pt x="56" y="55"/>
                  </a:lnTo>
                  <a:lnTo>
                    <a:pt x="5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10156759" y="1783077"/>
            <a:ext cx="288205" cy="442335"/>
            <a:chOff x="6898881" y="5641956"/>
            <a:chExt cx="577851" cy="665163"/>
          </a:xfrm>
        </p:grpSpPr>
        <p:sp>
          <p:nvSpPr>
            <p:cNvPr id="107" name="Freeform 152"/>
            <p:cNvSpPr>
              <a:spLocks noEditPoints="1"/>
            </p:cNvSpPr>
            <p:nvPr/>
          </p:nvSpPr>
          <p:spPr bwMode="auto">
            <a:xfrm>
              <a:off x="7148119" y="5641956"/>
              <a:ext cx="328613" cy="665163"/>
            </a:xfrm>
            <a:custGeom>
              <a:avLst/>
              <a:gdLst>
                <a:gd name="T0" fmla="*/ 22 w 620"/>
                <a:gd name="T1" fmla="*/ 1222 h 1256"/>
                <a:gd name="T2" fmla="*/ 3 w 620"/>
                <a:gd name="T3" fmla="*/ 1173 h 1256"/>
                <a:gd name="T4" fmla="*/ 32 w 620"/>
                <a:gd name="T5" fmla="*/ 1161 h 1256"/>
                <a:gd name="T6" fmla="*/ 67 w 620"/>
                <a:gd name="T7" fmla="*/ 1194 h 1256"/>
                <a:gd name="T8" fmla="*/ 138 w 620"/>
                <a:gd name="T9" fmla="*/ 1201 h 1256"/>
                <a:gd name="T10" fmla="*/ 224 w 620"/>
                <a:gd name="T11" fmla="*/ 1136 h 1256"/>
                <a:gd name="T12" fmla="*/ 290 w 620"/>
                <a:gd name="T13" fmla="*/ 982 h 1256"/>
                <a:gd name="T14" fmla="*/ 191 w 620"/>
                <a:gd name="T15" fmla="*/ 886 h 1256"/>
                <a:gd name="T16" fmla="*/ 98 w 620"/>
                <a:gd name="T17" fmla="*/ 763 h 1256"/>
                <a:gd name="T18" fmla="*/ 80 w 620"/>
                <a:gd name="T19" fmla="*/ 624 h 1256"/>
                <a:gd name="T20" fmla="*/ 143 w 620"/>
                <a:gd name="T21" fmla="*/ 473 h 1256"/>
                <a:gd name="T22" fmla="*/ 283 w 620"/>
                <a:gd name="T23" fmla="*/ 355 h 1256"/>
                <a:gd name="T24" fmla="*/ 405 w 620"/>
                <a:gd name="T25" fmla="*/ 178 h 1256"/>
                <a:gd name="T26" fmla="*/ 461 w 620"/>
                <a:gd name="T27" fmla="*/ 28 h 1256"/>
                <a:gd name="T28" fmla="*/ 513 w 620"/>
                <a:gd name="T29" fmla="*/ 0 h 1256"/>
                <a:gd name="T30" fmla="*/ 580 w 620"/>
                <a:gd name="T31" fmla="*/ 63 h 1256"/>
                <a:gd name="T32" fmla="*/ 589 w 620"/>
                <a:gd name="T33" fmla="*/ 149 h 1256"/>
                <a:gd name="T34" fmla="*/ 548 w 620"/>
                <a:gd name="T35" fmla="*/ 244 h 1256"/>
                <a:gd name="T36" fmla="*/ 424 w 620"/>
                <a:gd name="T37" fmla="*/ 401 h 1256"/>
                <a:gd name="T38" fmla="*/ 495 w 620"/>
                <a:gd name="T39" fmla="*/ 495 h 1256"/>
                <a:gd name="T40" fmla="*/ 592 w 620"/>
                <a:gd name="T41" fmla="*/ 592 h 1256"/>
                <a:gd name="T42" fmla="*/ 618 w 620"/>
                <a:gd name="T43" fmla="*/ 737 h 1256"/>
                <a:gd name="T44" fmla="*/ 563 w 620"/>
                <a:gd name="T45" fmla="*/ 856 h 1256"/>
                <a:gd name="T46" fmla="*/ 451 w 620"/>
                <a:gd name="T47" fmla="*/ 933 h 1256"/>
                <a:gd name="T48" fmla="*/ 337 w 620"/>
                <a:gd name="T49" fmla="*/ 994 h 1256"/>
                <a:gd name="T50" fmla="*/ 267 w 620"/>
                <a:gd name="T51" fmla="*/ 1161 h 1256"/>
                <a:gd name="T52" fmla="*/ 156 w 620"/>
                <a:gd name="T53" fmla="*/ 1249 h 1256"/>
                <a:gd name="T54" fmla="*/ 375 w 620"/>
                <a:gd name="T55" fmla="*/ 897 h 1256"/>
                <a:gd name="T56" fmla="*/ 480 w 620"/>
                <a:gd name="T57" fmla="*/ 864 h 1256"/>
                <a:gd name="T58" fmla="*/ 542 w 620"/>
                <a:gd name="T59" fmla="*/ 800 h 1256"/>
                <a:gd name="T60" fmla="*/ 569 w 620"/>
                <a:gd name="T61" fmla="*/ 686 h 1256"/>
                <a:gd name="T62" fmla="*/ 520 w 620"/>
                <a:gd name="T63" fmla="*/ 574 h 1256"/>
                <a:gd name="T64" fmla="*/ 429 w 620"/>
                <a:gd name="T65" fmla="*/ 527 h 1256"/>
                <a:gd name="T66" fmla="*/ 386 w 620"/>
                <a:gd name="T67" fmla="*/ 739 h 1256"/>
                <a:gd name="T68" fmla="*/ 430 w 620"/>
                <a:gd name="T69" fmla="*/ 703 h 1256"/>
                <a:gd name="T70" fmla="*/ 423 w 620"/>
                <a:gd name="T71" fmla="*/ 662 h 1256"/>
                <a:gd name="T72" fmla="*/ 430 w 620"/>
                <a:gd name="T73" fmla="*/ 628 h 1256"/>
                <a:gd name="T74" fmla="*/ 461 w 620"/>
                <a:gd name="T75" fmla="*/ 630 h 1256"/>
                <a:gd name="T76" fmla="*/ 480 w 620"/>
                <a:gd name="T77" fmla="*/ 706 h 1256"/>
                <a:gd name="T78" fmla="*/ 423 w 620"/>
                <a:gd name="T79" fmla="*/ 779 h 1256"/>
                <a:gd name="T80" fmla="*/ 378 w 620"/>
                <a:gd name="T81" fmla="*/ 356 h 1256"/>
                <a:gd name="T82" fmla="*/ 220 w 620"/>
                <a:gd name="T83" fmla="*/ 464 h 1256"/>
                <a:gd name="T84" fmla="*/ 140 w 620"/>
                <a:gd name="T85" fmla="*/ 579 h 1256"/>
                <a:gd name="T86" fmla="*/ 134 w 620"/>
                <a:gd name="T87" fmla="*/ 715 h 1256"/>
                <a:gd name="T88" fmla="*/ 186 w 620"/>
                <a:gd name="T89" fmla="*/ 812 h 1256"/>
                <a:gd name="T90" fmla="*/ 294 w 620"/>
                <a:gd name="T91" fmla="*/ 884 h 1256"/>
                <a:gd name="T92" fmla="*/ 298 w 620"/>
                <a:gd name="T93" fmla="*/ 779 h 1256"/>
                <a:gd name="T94" fmla="*/ 239 w 620"/>
                <a:gd name="T95" fmla="*/ 717 h 1256"/>
                <a:gd name="T96" fmla="*/ 225 w 620"/>
                <a:gd name="T97" fmla="*/ 631 h 1256"/>
                <a:gd name="T98" fmla="*/ 264 w 620"/>
                <a:gd name="T99" fmla="*/ 536 h 1256"/>
                <a:gd name="T100" fmla="*/ 348 w 620"/>
                <a:gd name="T101" fmla="*/ 484 h 1256"/>
                <a:gd name="T102" fmla="*/ 362 w 620"/>
                <a:gd name="T103" fmla="*/ 533 h 1256"/>
                <a:gd name="T104" fmla="*/ 309 w 620"/>
                <a:gd name="T105" fmla="*/ 563 h 1256"/>
                <a:gd name="T106" fmla="*/ 276 w 620"/>
                <a:gd name="T107" fmla="*/ 627 h 1256"/>
                <a:gd name="T108" fmla="*/ 301 w 620"/>
                <a:gd name="T109" fmla="*/ 719 h 1256"/>
                <a:gd name="T110" fmla="*/ 352 w 620"/>
                <a:gd name="T111" fmla="*/ 625 h 1256"/>
                <a:gd name="T112" fmla="*/ 498 w 620"/>
                <a:gd name="T113" fmla="*/ 63 h 1256"/>
                <a:gd name="T114" fmla="*/ 448 w 620"/>
                <a:gd name="T115" fmla="*/ 216 h 1256"/>
                <a:gd name="T116" fmla="*/ 519 w 620"/>
                <a:gd name="T117" fmla="*/ 202 h 1256"/>
                <a:gd name="T118" fmla="*/ 537 w 620"/>
                <a:gd name="T119" fmla="*/ 96 h 1256"/>
                <a:gd name="T120" fmla="*/ 512 w 620"/>
                <a:gd name="T121" fmla="*/ 50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0" h="1256">
                  <a:moveTo>
                    <a:pt x="108" y="1256"/>
                  </a:moveTo>
                  <a:lnTo>
                    <a:pt x="108" y="1256"/>
                  </a:lnTo>
                  <a:lnTo>
                    <a:pt x="92" y="1255"/>
                  </a:lnTo>
                  <a:lnTo>
                    <a:pt x="76" y="1252"/>
                  </a:lnTo>
                  <a:lnTo>
                    <a:pt x="61" y="1247"/>
                  </a:lnTo>
                  <a:lnTo>
                    <a:pt x="47" y="1241"/>
                  </a:lnTo>
                  <a:lnTo>
                    <a:pt x="34" y="1232"/>
                  </a:lnTo>
                  <a:lnTo>
                    <a:pt x="22" y="1222"/>
                  </a:lnTo>
                  <a:lnTo>
                    <a:pt x="12" y="1210"/>
                  </a:lnTo>
                  <a:lnTo>
                    <a:pt x="3" y="1197"/>
                  </a:lnTo>
                  <a:lnTo>
                    <a:pt x="3" y="1197"/>
                  </a:lnTo>
                  <a:lnTo>
                    <a:pt x="2" y="1192"/>
                  </a:lnTo>
                  <a:lnTo>
                    <a:pt x="0" y="1187"/>
                  </a:lnTo>
                  <a:lnTo>
                    <a:pt x="0" y="1182"/>
                  </a:lnTo>
                  <a:lnTo>
                    <a:pt x="2" y="1178"/>
                  </a:lnTo>
                  <a:lnTo>
                    <a:pt x="3" y="1173"/>
                  </a:lnTo>
                  <a:lnTo>
                    <a:pt x="6" y="1169"/>
                  </a:lnTo>
                  <a:lnTo>
                    <a:pt x="9" y="1166"/>
                  </a:lnTo>
                  <a:lnTo>
                    <a:pt x="13" y="1162"/>
                  </a:lnTo>
                  <a:lnTo>
                    <a:pt x="13" y="1162"/>
                  </a:lnTo>
                  <a:lnTo>
                    <a:pt x="18" y="1161"/>
                  </a:lnTo>
                  <a:lnTo>
                    <a:pt x="23" y="1160"/>
                  </a:lnTo>
                  <a:lnTo>
                    <a:pt x="28" y="1160"/>
                  </a:lnTo>
                  <a:lnTo>
                    <a:pt x="32" y="1161"/>
                  </a:lnTo>
                  <a:lnTo>
                    <a:pt x="37" y="1162"/>
                  </a:lnTo>
                  <a:lnTo>
                    <a:pt x="41" y="1165"/>
                  </a:lnTo>
                  <a:lnTo>
                    <a:pt x="44" y="1168"/>
                  </a:lnTo>
                  <a:lnTo>
                    <a:pt x="47" y="1173"/>
                  </a:lnTo>
                  <a:lnTo>
                    <a:pt x="47" y="1173"/>
                  </a:lnTo>
                  <a:lnTo>
                    <a:pt x="53" y="1181"/>
                  </a:lnTo>
                  <a:lnTo>
                    <a:pt x="60" y="1188"/>
                  </a:lnTo>
                  <a:lnTo>
                    <a:pt x="67" y="1194"/>
                  </a:lnTo>
                  <a:lnTo>
                    <a:pt x="76" y="1199"/>
                  </a:lnTo>
                  <a:lnTo>
                    <a:pt x="86" y="1203"/>
                  </a:lnTo>
                  <a:lnTo>
                    <a:pt x="95" y="1205"/>
                  </a:lnTo>
                  <a:lnTo>
                    <a:pt x="107" y="1206"/>
                  </a:lnTo>
                  <a:lnTo>
                    <a:pt x="118" y="1206"/>
                  </a:lnTo>
                  <a:lnTo>
                    <a:pt x="118" y="1206"/>
                  </a:lnTo>
                  <a:lnTo>
                    <a:pt x="129" y="1204"/>
                  </a:lnTo>
                  <a:lnTo>
                    <a:pt x="138" y="1201"/>
                  </a:lnTo>
                  <a:lnTo>
                    <a:pt x="149" y="1198"/>
                  </a:lnTo>
                  <a:lnTo>
                    <a:pt x="159" y="1193"/>
                  </a:lnTo>
                  <a:lnTo>
                    <a:pt x="170" y="1187"/>
                  </a:lnTo>
                  <a:lnTo>
                    <a:pt x="182" y="1179"/>
                  </a:lnTo>
                  <a:lnTo>
                    <a:pt x="193" y="1171"/>
                  </a:lnTo>
                  <a:lnTo>
                    <a:pt x="203" y="1161"/>
                  </a:lnTo>
                  <a:lnTo>
                    <a:pt x="214" y="1149"/>
                  </a:lnTo>
                  <a:lnTo>
                    <a:pt x="224" y="1136"/>
                  </a:lnTo>
                  <a:lnTo>
                    <a:pt x="234" y="1122"/>
                  </a:lnTo>
                  <a:lnTo>
                    <a:pt x="244" y="1105"/>
                  </a:lnTo>
                  <a:lnTo>
                    <a:pt x="253" y="1089"/>
                  </a:lnTo>
                  <a:lnTo>
                    <a:pt x="261" y="1070"/>
                  </a:lnTo>
                  <a:lnTo>
                    <a:pt x="270" y="1048"/>
                  </a:lnTo>
                  <a:lnTo>
                    <a:pt x="277" y="1026"/>
                  </a:lnTo>
                  <a:lnTo>
                    <a:pt x="277" y="1026"/>
                  </a:lnTo>
                  <a:lnTo>
                    <a:pt x="290" y="982"/>
                  </a:lnTo>
                  <a:lnTo>
                    <a:pt x="301" y="938"/>
                  </a:lnTo>
                  <a:lnTo>
                    <a:pt x="301" y="938"/>
                  </a:lnTo>
                  <a:lnTo>
                    <a:pt x="280" y="932"/>
                  </a:lnTo>
                  <a:lnTo>
                    <a:pt x="260" y="925"/>
                  </a:lnTo>
                  <a:lnTo>
                    <a:pt x="243" y="916"/>
                  </a:lnTo>
                  <a:lnTo>
                    <a:pt x="225" y="907"/>
                  </a:lnTo>
                  <a:lnTo>
                    <a:pt x="207" y="896"/>
                  </a:lnTo>
                  <a:lnTo>
                    <a:pt x="191" y="886"/>
                  </a:lnTo>
                  <a:lnTo>
                    <a:pt x="176" y="872"/>
                  </a:lnTo>
                  <a:lnTo>
                    <a:pt x="162" y="859"/>
                  </a:lnTo>
                  <a:lnTo>
                    <a:pt x="149" y="845"/>
                  </a:lnTo>
                  <a:lnTo>
                    <a:pt x="136" y="831"/>
                  </a:lnTo>
                  <a:lnTo>
                    <a:pt x="125" y="815"/>
                  </a:lnTo>
                  <a:lnTo>
                    <a:pt x="114" y="799"/>
                  </a:lnTo>
                  <a:lnTo>
                    <a:pt x="106" y="781"/>
                  </a:lnTo>
                  <a:lnTo>
                    <a:pt x="98" y="763"/>
                  </a:lnTo>
                  <a:lnTo>
                    <a:pt x="92" y="745"/>
                  </a:lnTo>
                  <a:lnTo>
                    <a:pt x="86" y="726"/>
                  </a:lnTo>
                  <a:lnTo>
                    <a:pt x="86" y="726"/>
                  </a:lnTo>
                  <a:lnTo>
                    <a:pt x="82" y="706"/>
                  </a:lnTo>
                  <a:lnTo>
                    <a:pt x="80" y="685"/>
                  </a:lnTo>
                  <a:lnTo>
                    <a:pt x="79" y="665"/>
                  </a:lnTo>
                  <a:lnTo>
                    <a:pt x="79" y="644"/>
                  </a:lnTo>
                  <a:lnTo>
                    <a:pt x="80" y="624"/>
                  </a:lnTo>
                  <a:lnTo>
                    <a:pt x="83" y="604"/>
                  </a:lnTo>
                  <a:lnTo>
                    <a:pt x="88" y="584"/>
                  </a:lnTo>
                  <a:lnTo>
                    <a:pt x="94" y="565"/>
                  </a:lnTo>
                  <a:lnTo>
                    <a:pt x="101" y="546"/>
                  </a:lnTo>
                  <a:lnTo>
                    <a:pt x="110" y="527"/>
                  </a:lnTo>
                  <a:lnTo>
                    <a:pt x="119" y="508"/>
                  </a:lnTo>
                  <a:lnTo>
                    <a:pt x="131" y="490"/>
                  </a:lnTo>
                  <a:lnTo>
                    <a:pt x="143" y="473"/>
                  </a:lnTo>
                  <a:lnTo>
                    <a:pt x="157" y="457"/>
                  </a:lnTo>
                  <a:lnTo>
                    <a:pt x="171" y="441"/>
                  </a:lnTo>
                  <a:lnTo>
                    <a:pt x="188" y="426"/>
                  </a:lnTo>
                  <a:lnTo>
                    <a:pt x="188" y="426"/>
                  </a:lnTo>
                  <a:lnTo>
                    <a:pt x="210" y="407"/>
                  </a:lnTo>
                  <a:lnTo>
                    <a:pt x="234" y="388"/>
                  </a:lnTo>
                  <a:lnTo>
                    <a:pt x="258" y="371"/>
                  </a:lnTo>
                  <a:lnTo>
                    <a:pt x="283" y="355"/>
                  </a:lnTo>
                  <a:lnTo>
                    <a:pt x="330" y="326"/>
                  </a:lnTo>
                  <a:lnTo>
                    <a:pt x="377" y="299"/>
                  </a:lnTo>
                  <a:lnTo>
                    <a:pt x="377" y="299"/>
                  </a:lnTo>
                  <a:lnTo>
                    <a:pt x="385" y="294"/>
                  </a:lnTo>
                  <a:lnTo>
                    <a:pt x="385" y="294"/>
                  </a:lnTo>
                  <a:lnTo>
                    <a:pt x="394" y="235"/>
                  </a:lnTo>
                  <a:lnTo>
                    <a:pt x="399" y="206"/>
                  </a:lnTo>
                  <a:lnTo>
                    <a:pt x="405" y="178"/>
                  </a:lnTo>
                  <a:lnTo>
                    <a:pt x="411" y="151"/>
                  </a:lnTo>
                  <a:lnTo>
                    <a:pt x="419" y="123"/>
                  </a:lnTo>
                  <a:lnTo>
                    <a:pt x="427" y="98"/>
                  </a:lnTo>
                  <a:lnTo>
                    <a:pt x="436" y="75"/>
                  </a:lnTo>
                  <a:lnTo>
                    <a:pt x="436" y="75"/>
                  </a:lnTo>
                  <a:lnTo>
                    <a:pt x="444" y="57"/>
                  </a:lnTo>
                  <a:lnTo>
                    <a:pt x="451" y="41"/>
                  </a:lnTo>
                  <a:lnTo>
                    <a:pt x="461" y="28"/>
                  </a:lnTo>
                  <a:lnTo>
                    <a:pt x="470" y="18"/>
                  </a:lnTo>
                  <a:lnTo>
                    <a:pt x="480" y="9"/>
                  </a:lnTo>
                  <a:lnTo>
                    <a:pt x="491" y="3"/>
                  </a:lnTo>
                  <a:lnTo>
                    <a:pt x="501" y="1"/>
                  </a:lnTo>
                  <a:lnTo>
                    <a:pt x="512" y="0"/>
                  </a:lnTo>
                  <a:lnTo>
                    <a:pt x="512" y="0"/>
                  </a:lnTo>
                  <a:lnTo>
                    <a:pt x="513" y="0"/>
                  </a:lnTo>
                  <a:lnTo>
                    <a:pt x="513" y="0"/>
                  </a:lnTo>
                  <a:lnTo>
                    <a:pt x="524" y="1"/>
                  </a:lnTo>
                  <a:lnTo>
                    <a:pt x="533" y="3"/>
                  </a:lnTo>
                  <a:lnTo>
                    <a:pt x="543" y="9"/>
                  </a:lnTo>
                  <a:lnTo>
                    <a:pt x="552" y="16"/>
                  </a:lnTo>
                  <a:lnTo>
                    <a:pt x="561" y="25"/>
                  </a:lnTo>
                  <a:lnTo>
                    <a:pt x="568" y="35"/>
                  </a:lnTo>
                  <a:lnTo>
                    <a:pt x="574" y="48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3" y="73"/>
                  </a:lnTo>
                  <a:lnTo>
                    <a:pt x="587" y="85"/>
                  </a:lnTo>
                  <a:lnTo>
                    <a:pt x="588" y="98"/>
                  </a:lnTo>
                  <a:lnTo>
                    <a:pt x="590" y="110"/>
                  </a:lnTo>
                  <a:lnTo>
                    <a:pt x="590" y="123"/>
                  </a:lnTo>
                  <a:lnTo>
                    <a:pt x="590" y="136"/>
                  </a:lnTo>
                  <a:lnTo>
                    <a:pt x="589" y="149"/>
                  </a:lnTo>
                  <a:lnTo>
                    <a:pt x="588" y="162"/>
                  </a:lnTo>
                  <a:lnTo>
                    <a:pt x="584" y="175"/>
                  </a:lnTo>
                  <a:lnTo>
                    <a:pt x="581" y="188"/>
                  </a:lnTo>
                  <a:lnTo>
                    <a:pt x="576" y="200"/>
                  </a:lnTo>
                  <a:lnTo>
                    <a:pt x="571" y="212"/>
                  </a:lnTo>
                  <a:lnTo>
                    <a:pt x="564" y="223"/>
                  </a:lnTo>
                  <a:lnTo>
                    <a:pt x="557" y="234"/>
                  </a:lnTo>
                  <a:lnTo>
                    <a:pt x="548" y="244"/>
                  </a:lnTo>
                  <a:lnTo>
                    <a:pt x="538" y="254"/>
                  </a:lnTo>
                  <a:lnTo>
                    <a:pt x="538" y="254"/>
                  </a:lnTo>
                  <a:lnTo>
                    <a:pt x="514" y="272"/>
                  </a:lnTo>
                  <a:lnTo>
                    <a:pt x="488" y="291"/>
                  </a:lnTo>
                  <a:lnTo>
                    <a:pt x="461" y="307"/>
                  </a:lnTo>
                  <a:lnTo>
                    <a:pt x="431" y="325"/>
                  </a:lnTo>
                  <a:lnTo>
                    <a:pt x="431" y="325"/>
                  </a:lnTo>
                  <a:lnTo>
                    <a:pt x="424" y="401"/>
                  </a:lnTo>
                  <a:lnTo>
                    <a:pt x="417" y="476"/>
                  </a:lnTo>
                  <a:lnTo>
                    <a:pt x="417" y="476"/>
                  </a:lnTo>
                  <a:lnTo>
                    <a:pt x="417" y="476"/>
                  </a:lnTo>
                  <a:lnTo>
                    <a:pt x="417" y="476"/>
                  </a:lnTo>
                  <a:lnTo>
                    <a:pt x="437" y="478"/>
                  </a:lnTo>
                  <a:lnTo>
                    <a:pt x="457" y="482"/>
                  </a:lnTo>
                  <a:lnTo>
                    <a:pt x="476" y="488"/>
                  </a:lnTo>
                  <a:lnTo>
                    <a:pt x="495" y="495"/>
                  </a:lnTo>
                  <a:lnTo>
                    <a:pt x="513" y="504"/>
                  </a:lnTo>
                  <a:lnTo>
                    <a:pt x="529" y="515"/>
                  </a:lnTo>
                  <a:lnTo>
                    <a:pt x="544" y="528"/>
                  </a:lnTo>
                  <a:lnTo>
                    <a:pt x="558" y="542"/>
                  </a:lnTo>
                  <a:lnTo>
                    <a:pt x="558" y="542"/>
                  </a:lnTo>
                  <a:lnTo>
                    <a:pt x="570" y="559"/>
                  </a:lnTo>
                  <a:lnTo>
                    <a:pt x="582" y="576"/>
                  </a:lnTo>
                  <a:lnTo>
                    <a:pt x="592" y="592"/>
                  </a:lnTo>
                  <a:lnTo>
                    <a:pt x="600" y="610"/>
                  </a:lnTo>
                  <a:lnTo>
                    <a:pt x="607" y="628"/>
                  </a:lnTo>
                  <a:lnTo>
                    <a:pt x="613" y="646"/>
                  </a:lnTo>
                  <a:lnTo>
                    <a:pt x="616" y="663"/>
                  </a:lnTo>
                  <a:lnTo>
                    <a:pt x="619" y="682"/>
                  </a:lnTo>
                  <a:lnTo>
                    <a:pt x="620" y="700"/>
                  </a:lnTo>
                  <a:lnTo>
                    <a:pt x="619" y="719"/>
                  </a:lnTo>
                  <a:lnTo>
                    <a:pt x="618" y="737"/>
                  </a:lnTo>
                  <a:lnTo>
                    <a:pt x="614" y="756"/>
                  </a:lnTo>
                  <a:lnTo>
                    <a:pt x="608" y="774"/>
                  </a:lnTo>
                  <a:lnTo>
                    <a:pt x="602" y="792"/>
                  </a:lnTo>
                  <a:lnTo>
                    <a:pt x="594" y="810"/>
                  </a:lnTo>
                  <a:lnTo>
                    <a:pt x="584" y="826"/>
                  </a:lnTo>
                  <a:lnTo>
                    <a:pt x="584" y="826"/>
                  </a:lnTo>
                  <a:lnTo>
                    <a:pt x="574" y="842"/>
                  </a:lnTo>
                  <a:lnTo>
                    <a:pt x="563" y="856"/>
                  </a:lnTo>
                  <a:lnTo>
                    <a:pt x="551" y="869"/>
                  </a:lnTo>
                  <a:lnTo>
                    <a:pt x="539" y="881"/>
                  </a:lnTo>
                  <a:lnTo>
                    <a:pt x="526" y="893"/>
                  </a:lnTo>
                  <a:lnTo>
                    <a:pt x="512" y="902"/>
                  </a:lnTo>
                  <a:lnTo>
                    <a:pt x="498" y="912"/>
                  </a:lnTo>
                  <a:lnTo>
                    <a:pt x="482" y="920"/>
                  </a:lnTo>
                  <a:lnTo>
                    <a:pt x="467" y="927"/>
                  </a:lnTo>
                  <a:lnTo>
                    <a:pt x="451" y="933"/>
                  </a:lnTo>
                  <a:lnTo>
                    <a:pt x="435" y="939"/>
                  </a:lnTo>
                  <a:lnTo>
                    <a:pt x="418" y="943"/>
                  </a:lnTo>
                  <a:lnTo>
                    <a:pt x="402" y="945"/>
                  </a:lnTo>
                  <a:lnTo>
                    <a:pt x="384" y="947"/>
                  </a:lnTo>
                  <a:lnTo>
                    <a:pt x="367" y="947"/>
                  </a:lnTo>
                  <a:lnTo>
                    <a:pt x="349" y="947"/>
                  </a:lnTo>
                  <a:lnTo>
                    <a:pt x="349" y="947"/>
                  </a:lnTo>
                  <a:lnTo>
                    <a:pt x="337" y="994"/>
                  </a:lnTo>
                  <a:lnTo>
                    <a:pt x="324" y="1040"/>
                  </a:lnTo>
                  <a:lnTo>
                    <a:pt x="324" y="1040"/>
                  </a:lnTo>
                  <a:lnTo>
                    <a:pt x="317" y="1064"/>
                  </a:lnTo>
                  <a:lnTo>
                    <a:pt x="309" y="1085"/>
                  </a:lnTo>
                  <a:lnTo>
                    <a:pt x="299" y="1106"/>
                  </a:lnTo>
                  <a:lnTo>
                    <a:pt x="290" y="1125"/>
                  </a:lnTo>
                  <a:lnTo>
                    <a:pt x="279" y="1144"/>
                  </a:lnTo>
                  <a:lnTo>
                    <a:pt x="267" y="1161"/>
                  </a:lnTo>
                  <a:lnTo>
                    <a:pt x="256" y="1178"/>
                  </a:lnTo>
                  <a:lnTo>
                    <a:pt x="243" y="1192"/>
                  </a:lnTo>
                  <a:lnTo>
                    <a:pt x="229" y="1205"/>
                  </a:lnTo>
                  <a:lnTo>
                    <a:pt x="215" y="1217"/>
                  </a:lnTo>
                  <a:lnTo>
                    <a:pt x="201" y="1226"/>
                  </a:lnTo>
                  <a:lnTo>
                    <a:pt x="187" y="1236"/>
                  </a:lnTo>
                  <a:lnTo>
                    <a:pt x="171" y="1243"/>
                  </a:lnTo>
                  <a:lnTo>
                    <a:pt x="156" y="1249"/>
                  </a:lnTo>
                  <a:lnTo>
                    <a:pt x="139" y="1252"/>
                  </a:lnTo>
                  <a:lnTo>
                    <a:pt x="124" y="1255"/>
                  </a:lnTo>
                  <a:lnTo>
                    <a:pt x="124" y="1255"/>
                  </a:lnTo>
                  <a:lnTo>
                    <a:pt x="108" y="1256"/>
                  </a:lnTo>
                  <a:lnTo>
                    <a:pt x="108" y="1256"/>
                  </a:lnTo>
                  <a:close/>
                  <a:moveTo>
                    <a:pt x="360" y="897"/>
                  </a:moveTo>
                  <a:lnTo>
                    <a:pt x="360" y="897"/>
                  </a:lnTo>
                  <a:lnTo>
                    <a:pt x="375" y="897"/>
                  </a:lnTo>
                  <a:lnTo>
                    <a:pt x="390" y="896"/>
                  </a:lnTo>
                  <a:lnTo>
                    <a:pt x="404" y="895"/>
                  </a:lnTo>
                  <a:lnTo>
                    <a:pt x="418" y="891"/>
                  </a:lnTo>
                  <a:lnTo>
                    <a:pt x="431" y="888"/>
                  </a:lnTo>
                  <a:lnTo>
                    <a:pt x="444" y="883"/>
                  </a:lnTo>
                  <a:lnTo>
                    <a:pt x="456" y="877"/>
                  </a:lnTo>
                  <a:lnTo>
                    <a:pt x="468" y="871"/>
                  </a:lnTo>
                  <a:lnTo>
                    <a:pt x="480" y="864"/>
                  </a:lnTo>
                  <a:lnTo>
                    <a:pt x="491" y="856"/>
                  </a:lnTo>
                  <a:lnTo>
                    <a:pt x="501" y="848"/>
                  </a:lnTo>
                  <a:lnTo>
                    <a:pt x="511" y="839"/>
                  </a:lnTo>
                  <a:lnTo>
                    <a:pt x="519" y="830"/>
                  </a:lnTo>
                  <a:lnTo>
                    <a:pt x="527" y="820"/>
                  </a:lnTo>
                  <a:lnTo>
                    <a:pt x="535" y="811"/>
                  </a:lnTo>
                  <a:lnTo>
                    <a:pt x="542" y="800"/>
                  </a:lnTo>
                  <a:lnTo>
                    <a:pt x="542" y="800"/>
                  </a:lnTo>
                  <a:lnTo>
                    <a:pt x="549" y="787"/>
                  </a:lnTo>
                  <a:lnTo>
                    <a:pt x="556" y="773"/>
                  </a:lnTo>
                  <a:lnTo>
                    <a:pt x="561" y="758"/>
                  </a:lnTo>
                  <a:lnTo>
                    <a:pt x="565" y="744"/>
                  </a:lnTo>
                  <a:lnTo>
                    <a:pt x="568" y="730"/>
                  </a:lnTo>
                  <a:lnTo>
                    <a:pt x="570" y="715"/>
                  </a:lnTo>
                  <a:lnTo>
                    <a:pt x="570" y="700"/>
                  </a:lnTo>
                  <a:lnTo>
                    <a:pt x="569" y="686"/>
                  </a:lnTo>
                  <a:lnTo>
                    <a:pt x="568" y="672"/>
                  </a:lnTo>
                  <a:lnTo>
                    <a:pt x="564" y="658"/>
                  </a:lnTo>
                  <a:lnTo>
                    <a:pt x="559" y="643"/>
                  </a:lnTo>
                  <a:lnTo>
                    <a:pt x="555" y="629"/>
                  </a:lnTo>
                  <a:lnTo>
                    <a:pt x="548" y="615"/>
                  </a:lnTo>
                  <a:lnTo>
                    <a:pt x="539" y="601"/>
                  </a:lnTo>
                  <a:lnTo>
                    <a:pt x="530" y="587"/>
                  </a:lnTo>
                  <a:lnTo>
                    <a:pt x="520" y="574"/>
                  </a:lnTo>
                  <a:lnTo>
                    <a:pt x="520" y="574"/>
                  </a:lnTo>
                  <a:lnTo>
                    <a:pt x="510" y="564"/>
                  </a:lnTo>
                  <a:lnTo>
                    <a:pt x="498" y="554"/>
                  </a:lnTo>
                  <a:lnTo>
                    <a:pt x="486" y="546"/>
                  </a:lnTo>
                  <a:lnTo>
                    <a:pt x="473" y="540"/>
                  </a:lnTo>
                  <a:lnTo>
                    <a:pt x="459" y="534"/>
                  </a:lnTo>
                  <a:lnTo>
                    <a:pt x="443" y="529"/>
                  </a:lnTo>
                  <a:lnTo>
                    <a:pt x="429" y="527"/>
                  </a:lnTo>
                  <a:lnTo>
                    <a:pt x="413" y="526"/>
                  </a:lnTo>
                  <a:lnTo>
                    <a:pt x="413" y="526"/>
                  </a:lnTo>
                  <a:lnTo>
                    <a:pt x="408" y="582"/>
                  </a:lnTo>
                  <a:lnTo>
                    <a:pt x="402" y="633"/>
                  </a:lnTo>
                  <a:lnTo>
                    <a:pt x="402" y="633"/>
                  </a:lnTo>
                  <a:lnTo>
                    <a:pt x="394" y="679"/>
                  </a:lnTo>
                  <a:lnTo>
                    <a:pt x="394" y="679"/>
                  </a:lnTo>
                  <a:lnTo>
                    <a:pt x="386" y="739"/>
                  </a:lnTo>
                  <a:lnTo>
                    <a:pt x="386" y="739"/>
                  </a:lnTo>
                  <a:lnTo>
                    <a:pt x="400" y="734"/>
                  </a:lnTo>
                  <a:lnTo>
                    <a:pt x="411" y="726"/>
                  </a:lnTo>
                  <a:lnTo>
                    <a:pt x="421" y="718"/>
                  </a:lnTo>
                  <a:lnTo>
                    <a:pt x="424" y="713"/>
                  </a:lnTo>
                  <a:lnTo>
                    <a:pt x="428" y="707"/>
                  </a:lnTo>
                  <a:lnTo>
                    <a:pt x="428" y="707"/>
                  </a:lnTo>
                  <a:lnTo>
                    <a:pt x="430" y="703"/>
                  </a:lnTo>
                  <a:lnTo>
                    <a:pt x="431" y="697"/>
                  </a:lnTo>
                  <a:lnTo>
                    <a:pt x="432" y="691"/>
                  </a:lnTo>
                  <a:lnTo>
                    <a:pt x="432" y="685"/>
                  </a:lnTo>
                  <a:lnTo>
                    <a:pt x="431" y="680"/>
                  </a:lnTo>
                  <a:lnTo>
                    <a:pt x="429" y="674"/>
                  </a:lnTo>
                  <a:lnTo>
                    <a:pt x="427" y="668"/>
                  </a:lnTo>
                  <a:lnTo>
                    <a:pt x="423" y="662"/>
                  </a:lnTo>
                  <a:lnTo>
                    <a:pt x="423" y="662"/>
                  </a:lnTo>
                  <a:lnTo>
                    <a:pt x="421" y="659"/>
                  </a:lnTo>
                  <a:lnTo>
                    <a:pt x="419" y="654"/>
                  </a:lnTo>
                  <a:lnTo>
                    <a:pt x="419" y="649"/>
                  </a:lnTo>
                  <a:lnTo>
                    <a:pt x="419" y="644"/>
                  </a:lnTo>
                  <a:lnTo>
                    <a:pt x="421" y="640"/>
                  </a:lnTo>
                  <a:lnTo>
                    <a:pt x="423" y="635"/>
                  </a:lnTo>
                  <a:lnTo>
                    <a:pt x="425" y="631"/>
                  </a:lnTo>
                  <a:lnTo>
                    <a:pt x="430" y="628"/>
                  </a:lnTo>
                  <a:lnTo>
                    <a:pt x="430" y="628"/>
                  </a:lnTo>
                  <a:lnTo>
                    <a:pt x="434" y="625"/>
                  </a:lnTo>
                  <a:lnTo>
                    <a:pt x="438" y="624"/>
                  </a:lnTo>
                  <a:lnTo>
                    <a:pt x="443" y="623"/>
                  </a:lnTo>
                  <a:lnTo>
                    <a:pt x="448" y="624"/>
                  </a:lnTo>
                  <a:lnTo>
                    <a:pt x="453" y="625"/>
                  </a:lnTo>
                  <a:lnTo>
                    <a:pt x="457" y="628"/>
                  </a:lnTo>
                  <a:lnTo>
                    <a:pt x="461" y="630"/>
                  </a:lnTo>
                  <a:lnTo>
                    <a:pt x="464" y="634"/>
                  </a:lnTo>
                  <a:lnTo>
                    <a:pt x="464" y="634"/>
                  </a:lnTo>
                  <a:lnTo>
                    <a:pt x="472" y="646"/>
                  </a:lnTo>
                  <a:lnTo>
                    <a:pt x="476" y="658"/>
                  </a:lnTo>
                  <a:lnTo>
                    <a:pt x="480" y="669"/>
                  </a:lnTo>
                  <a:lnTo>
                    <a:pt x="481" y="681"/>
                  </a:lnTo>
                  <a:lnTo>
                    <a:pt x="482" y="694"/>
                  </a:lnTo>
                  <a:lnTo>
                    <a:pt x="480" y="706"/>
                  </a:lnTo>
                  <a:lnTo>
                    <a:pt x="478" y="718"/>
                  </a:lnTo>
                  <a:lnTo>
                    <a:pt x="472" y="730"/>
                  </a:lnTo>
                  <a:lnTo>
                    <a:pt x="472" y="730"/>
                  </a:lnTo>
                  <a:lnTo>
                    <a:pt x="466" y="742"/>
                  </a:lnTo>
                  <a:lnTo>
                    <a:pt x="456" y="753"/>
                  </a:lnTo>
                  <a:lnTo>
                    <a:pt x="447" y="762"/>
                  </a:lnTo>
                  <a:lnTo>
                    <a:pt x="435" y="772"/>
                  </a:lnTo>
                  <a:lnTo>
                    <a:pt x="423" y="779"/>
                  </a:lnTo>
                  <a:lnTo>
                    <a:pt x="409" y="785"/>
                  </a:lnTo>
                  <a:lnTo>
                    <a:pt x="394" y="788"/>
                  </a:lnTo>
                  <a:lnTo>
                    <a:pt x="379" y="792"/>
                  </a:lnTo>
                  <a:lnTo>
                    <a:pt x="379" y="792"/>
                  </a:lnTo>
                  <a:lnTo>
                    <a:pt x="370" y="844"/>
                  </a:lnTo>
                  <a:lnTo>
                    <a:pt x="360" y="897"/>
                  </a:lnTo>
                  <a:lnTo>
                    <a:pt x="360" y="897"/>
                  </a:lnTo>
                  <a:close/>
                  <a:moveTo>
                    <a:pt x="378" y="356"/>
                  </a:moveTo>
                  <a:lnTo>
                    <a:pt x="378" y="356"/>
                  </a:lnTo>
                  <a:lnTo>
                    <a:pt x="337" y="380"/>
                  </a:lnTo>
                  <a:lnTo>
                    <a:pt x="298" y="405"/>
                  </a:lnTo>
                  <a:lnTo>
                    <a:pt x="278" y="419"/>
                  </a:lnTo>
                  <a:lnTo>
                    <a:pt x="258" y="433"/>
                  </a:lnTo>
                  <a:lnTo>
                    <a:pt x="239" y="447"/>
                  </a:lnTo>
                  <a:lnTo>
                    <a:pt x="220" y="464"/>
                  </a:lnTo>
                  <a:lnTo>
                    <a:pt x="220" y="464"/>
                  </a:lnTo>
                  <a:lnTo>
                    <a:pt x="207" y="476"/>
                  </a:lnTo>
                  <a:lnTo>
                    <a:pt x="194" y="490"/>
                  </a:lnTo>
                  <a:lnTo>
                    <a:pt x="182" y="503"/>
                  </a:lnTo>
                  <a:lnTo>
                    <a:pt x="172" y="517"/>
                  </a:lnTo>
                  <a:lnTo>
                    <a:pt x="163" y="533"/>
                  </a:lnTo>
                  <a:lnTo>
                    <a:pt x="155" y="548"/>
                  </a:lnTo>
                  <a:lnTo>
                    <a:pt x="146" y="564"/>
                  </a:lnTo>
                  <a:lnTo>
                    <a:pt x="140" y="579"/>
                  </a:lnTo>
                  <a:lnTo>
                    <a:pt x="136" y="596"/>
                  </a:lnTo>
                  <a:lnTo>
                    <a:pt x="132" y="612"/>
                  </a:lnTo>
                  <a:lnTo>
                    <a:pt x="130" y="629"/>
                  </a:lnTo>
                  <a:lnTo>
                    <a:pt x="129" y="646"/>
                  </a:lnTo>
                  <a:lnTo>
                    <a:pt x="127" y="663"/>
                  </a:lnTo>
                  <a:lnTo>
                    <a:pt x="129" y="680"/>
                  </a:lnTo>
                  <a:lnTo>
                    <a:pt x="131" y="697"/>
                  </a:lnTo>
                  <a:lnTo>
                    <a:pt x="134" y="715"/>
                  </a:lnTo>
                  <a:lnTo>
                    <a:pt x="134" y="715"/>
                  </a:lnTo>
                  <a:lnTo>
                    <a:pt x="139" y="730"/>
                  </a:lnTo>
                  <a:lnTo>
                    <a:pt x="144" y="745"/>
                  </a:lnTo>
                  <a:lnTo>
                    <a:pt x="151" y="760"/>
                  </a:lnTo>
                  <a:lnTo>
                    <a:pt x="158" y="774"/>
                  </a:lnTo>
                  <a:lnTo>
                    <a:pt x="167" y="787"/>
                  </a:lnTo>
                  <a:lnTo>
                    <a:pt x="176" y="800"/>
                  </a:lnTo>
                  <a:lnTo>
                    <a:pt x="186" y="812"/>
                  </a:lnTo>
                  <a:lnTo>
                    <a:pt x="196" y="824"/>
                  </a:lnTo>
                  <a:lnTo>
                    <a:pt x="208" y="834"/>
                  </a:lnTo>
                  <a:lnTo>
                    <a:pt x="221" y="845"/>
                  </a:lnTo>
                  <a:lnTo>
                    <a:pt x="234" y="855"/>
                  </a:lnTo>
                  <a:lnTo>
                    <a:pt x="248" y="863"/>
                  </a:lnTo>
                  <a:lnTo>
                    <a:pt x="263" y="871"/>
                  </a:lnTo>
                  <a:lnTo>
                    <a:pt x="278" y="877"/>
                  </a:lnTo>
                  <a:lnTo>
                    <a:pt x="294" y="884"/>
                  </a:lnTo>
                  <a:lnTo>
                    <a:pt x="310" y="889"/>
                  </a:lnTo>
                  <a:lnTo>
                    <a:pt x="310" y="889"/>
                  </a:lnTo>
                  <a:lnTo>
                    <a:pt x="320" y="839"/>
                  </a:lnTo>
                  <a:lnTo>
                    <a:pt x="328" y="791"/>
                  </a:lnTo>
                  <a:lnTo>
                    <a:pt x="328" y="791"/>
                  </a:lnTo>
                  <a:lnTo>
                    <a:pt x="317" y="787"/>
                  </a:lnTo>
                  <a:lnTo>
                    <a:pt x="308" y="783"/>
                  </a:lnTo>
                  <a:lnTo>
                    <a:pt x="298" y="779"/>
                  </a:lnTo>
                  <a:lnTo>
                    <a:pt x="289" y="774"/>
                  </a:lnTo>
                  <a:lnTo>
                    <a:pt x="280" y="768"/>
                  </a:lnTo>
                  <a:lnTo>
                    <a:pt x="272" y="761"/>
                  </a:lnTo>
                  <a:lnTo>
                    <a:pt x="264" y="753"/>
                  </a:lnTo>
                  <a:lnTo>
                    <a:pt x="257" y="744"/>
                  </a:lnTo>
                  <a:lnTo>
                    <a:pt x="250" y="736"/>
                  </a:lnTo>
                  <a:lnTo>
                    <a:pt x="244" y="726"/>
                  </a:lnTo>
                  <a:lnTo>
                    <a:pt x="239" y="717"/>
                  </a:lnTo>
                  <a:lnTo>
                    <a:pt x="234" y="706"/>
                  </a:lnTo>
                  <a:lnTo>
                    <a:pt x="231" y="694"/>
                  </a:lnTo>
                  <a:lnTo>
                    <a:pt x="228" y="684"/>
                  </a:lnTo>
                  <a:lnTo>
                    <a:pt x="226" y="672"/>
                  </a:lnTo>
                  <a:lnTo>
                    <a:pt x="225" y="660"/>
                  </a:lnTo>
                  <a:lnTo>
                    <a:pt x="225" y="660"/>
                  </a:lnTo>
                  <a:lnTo>
                    <a:pt x="225" y="646"/>
                  </a:lnTo>
                  <a:lnTo>
                    <a:pt x="225" y="631"/>
                  </a:lnTo>
                  <a:lnTo>
                    <a:pt x="227" y="618"/>
                  </a:lnTo>
                  <a:lnTo>
                    <a:pt x="229" y="604"/>
                  </a:lnTo>
                  <a:lnTo>
                    <a:pt x="233" y="592"/>
                  </a:lnTo>
                  <a:lnTo>
                    <a:pt x="238" y="580"/>
                  </a:lnTo>
                  <a:lnTo>
                    <a:pt x="243" y="568"/>
                  </a:lnTo>
                  <a:lnTo>
                    <a:pt x="250" y="557"/>
                  </a:lnTo>
                  <a:lnTo>
                    <a:pt x="257" y="546"/>
                  </a:lnTo>
                  <a:lnTo>
                    <a:pt x="264" y="536"/>
                  </a:lnTo>
                  <a:lnTo>
                    <a:pt x="273" y="527"/>
                  </a:lnTo>
                  <a:lnTo>
                    <a:pt x="283" y="519"/>
                  </a:lnTo>
                  <a:lnTo>
                    <a:pt x="294" y="510"/>
                  </a:lnTo>
                  <a:lnTo>
                    <a:pt x="305" y="503"/>
                  </a:lnTo>
                  <a:lnTo>
                    <a:pt x="317" y="496"/>
                  </a:lnTo>
                  <a:lnTo>
                    <a:pt x="330" y="491"/>
                  </a:lnTo>
                  <a:lnTo>
                    <a:pt x="330" y="491"/>
                  </a:lnTo>
                  <a:lnTo>
                    <a:pt x="348" y="484"/>
                  </a:lnTo>
                  <a:lnTo>
                    <a:pt x="367" y="481"/>
                  </a:lnTo>
                  <a:lnTo>
                    <a:pt x="367" y="481"/>
                  </a:lnTo>
                  <a:lnTo>
                    <a:pt x="367" y="471"/>
                  </a:lnTo>
                  <a:lnTo>
                    <a:pt x="367" y="471"/>
                  </a:lnTo>
                  <a:lnTo>
                    <a:pt x="372" y="414"/>
                  </a:lnTo>
                  <a:lnTo>
                    <a:pt x="378" y="356"/>
                  </a:lnTo>
                  <a:lnTo>
                    <a:pt x="378" y="356"/>
                  </a:lnTo>
                  <a:close/>
                  <a:moveTo>
                    <a:pt x="362" y="533"/>
                  </a:moveTo>
                  <a:lnTo>
                    <a:pt x="362" y="533"/>
                  </a:lnTo>
                  <a:lnTo>
                    <a:pt x="349" y="538"/>
                  </a:lnTo>
                  <a:lnTo>
                    <a:pt x="349" y="538"/>
                  </a:lnTo>
                  <a:lnTo>
                    <a:pt x="340" y="541"/>
                  </a:lnTo>
                  <a:lnTo>
                    <a:pt x="330" y="546"/>
                  </a:lnTo>
                  <a:lnTo>
                    <a:pt x="323" y="551"/>
                  </a:lnTo>
                  <a:lnTo>
                    <a:pt x="315" y="557"/>
                  </a:lnTo>
                  <a:lnTo>
                    <a:pt x="309" y="563"/>
                  </a:lnTo>
                  <a:lnTo>
                    <a:pt x="302" y="570"/>
                  </a:lnTo>
                  <a:lnTo>
                    <a:pt x="296" y="577"/>
                  </a:lnTo>
                  <a:lnTo>
                    <a:pt x="291" y="584"/>
                  </a:lnTo>
                  <a:lnTo>
                    <a:pt x="286" y="591"/>
                  </a:lnTo>
                  <a:lnTo>
                    <a:pt x="283" y="599"/>
                  </a:lnTo>
                  <a:lnTo>
                    <a:pt x="280" y="609"/>
                  </a:lnTo>
                  <a:lnTo>
                    <a:pt x="277" y="617"/>
                  </a:lnTo>
                  <a:lnTo>
                    <a:pt x="276" y="627"/>
                  </a:lnTo>
                  <a:lnTo>
                    <a:pt x="275" y="636"/>
                  </a:lnTo>
                  <a:lnTo>
                    <a:pt x="275" y="656"/>
                  </a:lnTo>
                  <a:lnTo>
                    <a:pt x="275" y="656"/>
                  </a:lnTo>
                  <a:lnTo>
                    <a:pt x="276" y="671"/>
                  </a:lnTo>
                  <a:lnTo>
                    <a:pt x="279" y="684"/>
                  </a:lnTo>
                  <a:lnTo>
                    <a:pt x="285" y="697"/>
                  </a:lnTo>
                  <a:lnTo>
                    <a:pt x="292" y="709"/>
                  </a:lnTo>
                  <a:lnTo>
                    <a:pt x="301" y="719"/>
                  </a:lnTo>
                  <a:lnTo>
                    <a:pt x="311" y="729"/>
                  </a:lnTo>
                  <a:lnTo>
                    <a:pt x="323" y="736"/>
                  </a:lnTo>
                  <a:lnTo>
                    <a:pt x="335" y="741"/>
                  </a:lnTo>
                  <a:lnTo>
                    <a:pt x="335" y="741"/>
                  </a:lnTo>
                  <a:lnTo>
                    <a:pt x="346" y="672"/>
                  </a:lnTo>
                  <a:lnTo>
                    <a:pt x="346" y="672"/>
                  </a:lnTo>
                  <a:lnTo>
                    <a:pt x="352" y="625"/>
                  </a:lnTo>
                  <a:lnTo>
                    <a:pt x="352" y="625"/>
                  </a:lnTo>
                  <a:lnTo>
                    <a:pt x="358" y="580"/>
                  </a:lnTo>
                  <a:lnTo>
                    <a:pt x="362" y="533"/>
                  </a:lnTo>
                  <a:lnTo>
                    <a:pt x="362" y="533"/>
                  </a:lnTo>
                  <a:close/>
                  <a:moveTo>
                    <a:pt x="512" y="50"/>
                  </a:moveTo>
                  <a:lnTo>
                    <a:pt x="512" y="50"/>
                  </a:lnTo>
                  <a:lnTo>
                    <a:pt x="508" y="51"/>
                  </a:lnTo>
                  <a:lnTo>
                    <a:pt x="501" y="57"/>
                  </a:lnTo>
                  <a:lnTo>
                    <a:pt x="498" y="63"/>
                  </a:lnTo>
                  <a:lnTo>
                    <a:pt x="493" y="71"/>
                  </a:lnTo>
                  <a:lnTo>
                    <a:pt x="487" y="80"/>
                  </a:lnTo>
                  <a:lnTo>
                    <a:pt x="482" y="92"/>
                  </a:lnTo>
                  <a:lnTo>
                    <a:pt x="482" y="92"/>
                  </a:lnTo>
                  <a:lnTo>
                    <a:pt x="475" y="111"/>
                  </a:lnTo>
                  <a:lnTo>
                    <a:pt x="469" y="130"/>
                  </a:lnTo>
                  <a:lnTo>
                    <a:pt x="457" y="172"/>
                  </a:lnTo>
                  <a:lnTo>
                    <a:pt x="448" y="216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75" y="238"/>
                  </a:lnTo>
                  <a:lnTo>
                    <a:pt x="491" y="226"/>
                  </a:lnTo>
                  <a:lnTo>
                    <a:pt x="506" y="215"/>
                  </a:lnTo>
                  <a:lnTo>
                    <a:pt x="506" y="215"/>
                  </a:lnTo>
                  <a:lnTo>
                    <a:pt x="513" y="209"/>
                  </a:lnTo>
                  <a:lnTo>
                    <a:pt x="519" y="202"/>
                  </a:lnTo>
                  <a:lnTo>
                    <a:pt x="524" y="194"/>
                  </a:lnTo>
                  <a:lnTo>
                    <a:pt x="529" y="186"/>
                  </a:lnTo>
                  <a:lnTo>
                    <a:pt x="532" y="178"/>
                  </a:lnTo>
                  <a:lnTo>
                    <a:pt x="535" y="169"/>
                  </a:lnTo>
                  <a:lnTo>
                    <a:pt x="539" y="151"/>
                  </a:lnTo>
                  <a:lnTo>
                    <a:pt x="540" y="133"/>
                  </a:lnTo>
                  <a:lnTo>
                    <a:pt x="540" y="114"/>
                  </a:lnTo>
                  <a:lnTo>
                    <a:pt x="537" y="96"/>
                  </a:lnTo>
                  <a:lnTo>
                    <a:pt x="532" y="79"/>
                  </a:lnTo>
                  <a:lnTo>
                    <a:pt x="532" y="79"/>
                  </a:lnTo>
                  <a:lnTo>
                    <a:pt x="526" y="65"/>
                  </a:lnTo>
                  <a:lnTo>
                    <a:pt x="520" y="56"/>
                  </a:lnTo>
                  <a:lnTo>
                    <a:pt x="516" y="51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2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8" name="Freeform 153"/>
            <p:cNvSpPr>
              <a:spLocks/>
            </p:cNvSpPr>
            <p:nvPr/>
          </p:nvSpPr>
          <p:spPr bwMode="auto">
            <a:xfrm>
              <a:off x="7159231" y="6224569"/>
              <a:ext cx="58738" cy="60325"/>
            </a:xfrm>
            <a:custGeom>
              <a:avLst/>
              <a:gdLst>
                <a:gd name="T0" fmla="*/ 113 w 113"/>
                <a:gd name="T1" fmla="*/ 57 h 113"/>
                <a:gd name="T2" fmla="*/ 113 w 113"/>
                <a:gd name="T3" fmla="*/ 57 h 113"/>
                <a:gd name="T4" fmla="*/ 112 w 113"/>
                <a:gd name="T5" fmla="*/ 46 h 113"/>
                <a:gd name="T6" fmla="*/ 108 w 113"/>
                <a:gd name="T7" fmla="*/ 35 h 113"/>
                <a:gd name="T8" fmla="*/ 104 w 113"/>
                <a:gd name="T9" fmla="*/ 25 h 113"/>
                <a:gd name="T10" fmla="*/ 96 w 113"/>
                <a:gd name="T11" fmla="*/ 17 h 113"/>
                <a:gd name="T12" fmla="*/ 88 w 113"/>
                <a:gd name="T13" fmla="*/ 10 h 113"/>
                <a:gd name="T14" fmla="*/ 79 w 113"/>
                <a:gd name="T15" fmla="*/ 5 h 113"/>
                <a:gd name="T16" fmla="*/ 68 w 113"/>
                <a:gd name="T17" fmla="*/ 2 h 113"/>
                <a:gd name="T18" fmla="*/ 56 w 113"/>
                <a:gd name="T19" fmla="*/ 0 h 113"/>
                <a:gd name="T20" fmla="*/ 56 w 113"/>
                <a:gd name="T21" fmla="*/ 0 h 113"/>
                <a:gd name="T22" fmla="*/ 45 w 113"/>
                <a:gd name="T23" fmla="*/ 2 h 113"/>
                <a:gd name="T24" fmla="*/ 35 w 113"/>
                <a:gd name="T25" fmla="*/ 5 h 113"/>
                <a:gd name="T26" fmla="*/ 25 w 113"/>
                <a:gd name="T27" fmla="*/ 10 h 113"/>
                <a:gd name="T28" fmla="*/ 17 w 113"/>
                <a:gd name="T29" fmla="*/ 17 h 113"/>
                <a:gd name="T30" fmla="*/ 10 w 113"/>
                <a:gd name="T31" fmla="*/ 25 h 113"/>
                <a:gd name="T32" fmla="*/ 4 w 113"/>
                <a:gd name="T33" fmla="*/ 35 h 113"/>
                <a:gd name="T34" fmla="*/ 2 w 113"/>
                <a:gd name="T35" fmla="*/ 46 h 113"/>
                <a:gd name="T36" fmla="*/ 0 w 113"/>
                <a:gd name="T37" fmla="*/ 57 h 113"/>
                <a:gd name="T38" fmla="*/ 0 w 113"/>
                <a:gd name="T39" fmla="*/ 57 h 113"/>
                <a:gd name="T40" fmla="*/ 2 w 113"/>
                <a:gd name="T41" fmla="*/ 68 h 113"/>
                <a:gd name="T42" fmla="*/ 4 w 113"/>
                <a:gd name="T43" fmla="*/ 79 h 113"/>
                <a:gd name="T44" fmla="*/ 10 w 113"/>
                <a:gd name="T45" fmla="*/ 88 h 113"/>
                <a:gd name="T46" fmla="*/ 17 w 113"/>
                <a:gd name="T47" fmla="*/ 97 h 113"/>
                <a:gd name="T48" fmla="*/ 25 w 113"/>
                <a:gd name="T49" fmla="*/ 104 h 113"/>
                <a:gd name="T50" fmla="*/ 35 w 113"/>
                <a:gd name="T51" fmla="*/ 110 h 113"/>
                <a:gd name="T52" fmla="*/ 45 w 113"/>
                <a:gd name="T53" fmla="*/ 112 h 113"/>
                <a:gd name="T54" fmla="*/ 56 w 113"/>
                <a:gd name="T55" fmla="*/ 113 h 113"/>
                <a:gd name="T56" fmla="*/ 56 w 113"/>
                <a:gd name="T57" fmla="*/ 113 h 113"/>
                <a:gd name="T58" fmla="*/ 68 w 113"/>
                <a:gd name="T59" fmla="*/ 112 h 113"/>
                <a:gd name="T60" fmla="*/ 79 w 113"/>
                <a:gd name="T61" fmla="*/ 110 h 113"/>
                <a:gd name="T62" fmla="*/ 88 w 113"/>
                <a:gd name="T63" fmla="*/ 104 h 113"/>
                <a:gd name="T64" fmla="*/ 96 w 113"/>
                <a:gd name="T65" fmla="*/ 97 h 113"/>
                <a:gd name="T66" fmla="*/ 104 w 113"/>
                <a:gd name="T67" fmla="*/ 88 h 113"/>
                <a:gd name="T68" fmla="*/ 108 w 113"/>
                <a:gd name="T69" fmla="*/ 79 h 113"/>
                <a:gd name="T70" fmla="*/ 112 w 113"/>
                <a:gd name="T71" fmla="*/ 68 h 113"/>
                <a:gd name="T72" fmla="*/ 113 w 113"/>
                <a:gd name="T73" fmla="*/ 57 h 113"/>
                <a:gd name="T74" fmla="*/ 113 w 113"/>
                <a:gd name="T7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113">
                  <a:moveTo>
                    <a:pt x="113" y="57"/>
                  </a:moveTo>
                  <a:lnTo>
                    <a:pt x="113" y="57"/>
                  </a:lnTo>
                  <a:lnTo>
                    <a:pt x="112" y="46"/>
                  </a:lnTo>
                  <a:lnTo>
                    <a:pt x="108" y="35"/>
                  </a:lnTo>
                  <a:lnTo>
                    <a:pt x="104" y="25"/>
                  </a:lnTo>
                  <a:lnTo>
                    <a:pt x="96" y="17"/>
                  </a:lnTo>
                  <a:lnTo>
                    <a:pt x="88" y="10"/>
                  </a:lnTo>
                  <a:lnTo>
                    <a:pt x="79" y="5"/>
                  </a:lnTo>
                  <a:lnTo>
                    <a:pt x="68" y="2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45" y="2"/>
                  </a:lnTo>
                  <a:lnTo>
                    <a:pt x="35" y="5"/>
                  </a:lnTo>
                  <a:lnTo>
                    <a:pt x="25" y="10"/>
                  </a:lnTo>
                  <a:lnTo>
                    <a:pt x="17" y="17"/>
                  </a:lnTo>
                  <a:lnTo>
                    <a:pt x="10" y="25"/>
                  </a:lnTo>
                  <a:lnTo>
                    <a:pt x="4" y="35"/>
                  </a:lnTo>
                  <a:lnTo>
                    <a:pt x="2" y="46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10" y="88"/>
                  </a:lnTo>
                  <a:lnTo>
                    <a:pt x="17" y="97"/>
                  </a:lnTo>
                  <a:lnTo>
                    <a:pt x="25" y="104"/>
                  </a:lnTo>
                  <a:lnTo>
                    <a:pt x="35" y="110"/>
                  </a:lnTo>
                  <a:lnTo>
                    <a:pt x="45" y="112"/>
                  </a:lnTo>
                  <a:lnTo>
                    <a:pt x="56" y="113"/>
                  </a:lnTo>
                  <a:lnTo>
                    <a:pt x="56" y="113"/>
                  </a:lnTo>
                  <a:lnTo>
                    <a:pt x="68" y="112"/>
                  </a:lnTo>
                  <a:lnTo>
                    <a:pt x="79" y="110"/>
                  </a:lnTo>
                  <a:lnTo>
                    <a:pt x="88" y="104"/>
                  </a:lnTo>
                  <a:lnTo>
                    <a:pt x="96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2" y="68"/>
                  </a:lnTo>
                  <a:lnTo>
                    <a:pt x="113" y="57"/>
                  </a:lnTo>
                  <a:lnTo>
                    <a:pt x="113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9" name="Freeform 154"/>
            <p:cNvSpPr>
              <a:spLocks noEditPoints="1"/>
            </p:cNvSpPr>
            <p:nvPr/>
          </p:nvSpPr>
          <p:spPr bwMode="auto">
            <a:xfrm>
              <a:off x="7144944" y="6211869"/>
              <a:ext cx="87313" cy="85725"/>
            </a:xfrm>
            <a:custGeom>
              <a:avLst/>
              <a:gdLst>
                <a:gd name="T0" fmla="*/ 81 w 163"/>
                <a:gd name="T1" fmla="*/ 162 h 162"/>
                <a:gd name="T2" fmla="*/ 64 w 163"/>
                <a:gd name="T3" fmla="*/ 161 h 162"/>
                <a:gd name="T4" fmla="*/ 50 w 163"/>
                <a:gd name="T5" fmla="*/ 156 h 162"/>
                <a:gd name="T6" fmla="*/ 36 w 163"/>
                <a:gd name="T7" fmla="*/ 149 h 162"/>
                <a:gd name="T8" fmla="*/ 24 w 163"/>
                <a:gd name="T9" fmla="*/ 138 h 162"/>
                <a:gd name="T10" fmla="*/ 13 w 163"/>
                <a:gd name="T11" fmla="*/ 127 h 162"/>
                <a:gd name="T12" fmla="*/ 6 w 163"/>
                <a:gd name="T13" fmla="*/ 112 h 162"/>
                <a:gd name="T14" fmla="*/ 2 w 163"/>
                <a:gd name="T15" fmla="*/ 98 h 162"/>
                <a:gd name="T16" fmla="*/ 0 w 163"/>
                <a:gd name="T17" fmla="*/ 81 h 162"/>
                <a:gd name="T18" fmla="*/ 0 w 163"/>
                <a:gd name="T19" fmla="*/ 73 h 162"/>
                <a:gd name="T20" fmla="*/ 4 w 163"/>
                <a:gd name="T21" fmla="*/ 57 h 162"/>
                <a:gd name="T22" fmla="*/ 10 w 163"/>
                <a:gd name="T23" fmla="*/ 42 h 162"/>
                <a:gd name="T24" fmla="*/ 18 w 163"/>
                <a:gd name="T25" fmla="*/ 29 h 162"/>
                <a:gd name="T26" fmla="*/ 30 w 163"/>
                <a:gd name="T27" fmla="*/ 19 h 162"/>
                <a:gd name="T28" fmla="*/ 43 w 163"/>
                <a:gd name="T29" fmla="*/ 9 h 162"/>
                <a:gd name="T30" fmla="*/ 57 w 163"/>
                <a:gd name="T31" fmla="*/ 3 h 162"/>
                <a:gd name="T32" fmla="*/ 73 w 163"/>
                <a:gd name="T33" fmla="*/ 1 h 162"/>
                <a:gd name="T34" fmla="*/ 81 w 163"/>
                <a:gd name="T35" fmla="*/ 0 h 162"/>
                <a:gd name="T36" fmla="*/ 98 w 163"/>
                <a:gd name="T37" fmla="*/ 2 h 162"/>
                <a:gd name="T38" fmla="*/ 113 w 163"/>
                <a:gd name="T39" fmla="*/ 7 h 162"/>
                <a:gd name="T40" fmla="*/ 127 w 163"/>
                <a:gd name="T41" fmla="*/ 14 h 162"/>
                <a:gd name="T42" fmla="*/ 139 w 163"/>
                <a:gd name="T43" fmla="*/ 23 h 162"/>
                <a:gd name="T44" fmla="*/ 149 w 163"/>
                <a:gd name="T45" fmla="*/ 35 h 162"/>
                <a:gd name="T46" fmla="*/ 156 w 163"/>
                <a:gd name="T47" fmla="*/ 49 h 162"/>
                <a:gd name="T48" fmla="*/ 161 w 163"/>
                <a:gd name="T49" fmla="*/ 65 h 162"/>
                <a:gd name="T50" fmla="*/ 163 w 163"/>
                <a:gd name="T51" fmla="*/ 81 h 162"/>
                <a:gd name="T52" fmla="*/ 163 w 163"/>
                <a:gd name="T53" fmla="*/ 90 h 162"/>
                <a:gd name="T54" fmla="*/ 159 w 163"/>
                <a:gd name="T55" fmla="*/ 105 h 162"/>
                <a:gd name="T56" fmla="*/ 154 w 163"/>
                <a:gd name="T57" fmla="*/ 119 h 162"/>
                <a:gd name="T58" fmla="*/ 144 w 163"/>
                <a:gd name="T59" fmla="*/ 133 h 162"/>
                <a:gd name="T60" fmla="*/ 133 w 163"/>
                <a:gd name="T61" fmla="*/ 144 h 162"/>
                <a:gd name="T62" fmla="*/ 120 w 163"/>
                <a:gd name="T63" fmla="*/ 153 h 162"/>
                <a:gd name="T64" fmla="*/ 106 w 163"/>
                <a:gd name="T65" fmla="*/ 159 h 162"/>
                <a:gd name="T66" fmla="*/ 89 w 163"/>
                <a:gd name="T67" fmla="*/ 162 h 162"/>
                <a:gd name="T68" fmla="*/ 81 w 163"/>
                <a:gd name="T69" fmla="*/ 162 h 162"/>
                <a:gd name="T70" fmla="*/ 81 w 163"/>
                <a:gd name="T71" fmla="*/ 49 h 162"/>
                <a:gd name="T72" fmla="*/ 69 w 163"/>
                <a:gd name="T73" fmla="*/ 52 h 162"/>
                <a:gd name="T74" fmla="*/ 59 w 163"/>
                <a:gd name="T75" fmla="*/ 59 h 162"/>
                <a:gd name="T76" fmla="*/ 53 w 163"/>
                <a:gd name="T77" fmla="*/ 68 h 162"/>
                <a:gd name="T78" fmla="*/ 50 w 163"/>
                <a:gd name="T79" fmla="*/ 81 h 162"/>
                <a:gd name="T80" fmla="*/ 50 w 163"/>
                <a:gd name="T81" fmla="*/ 87 h 162"/>
                <a:gd name="T82" fmla="*/ 55 w 163"/>
                <a:gd name="T83" fmla="*/ 99 h 162"/>
                <a:gd name="T84" fmla="*/ 63 w 163"/>
                <a:gd name="T85" fmla="*/ 108 h 162"/>
                <a:gd name="T86" fmla="*/ 75 w 163"/>
                <a:gd name="T87" fmla="*/ 112 h 162"/>
                <a:gd name="T88" fmla="*/ 81 w 163"/>
                <a:gd name="T89" fmla="*/ 112 h 162"/>
                <a:gd name="T90" fmla="*/ 94 w 163"/>
                <a:gd name="T91" fmla="*/ 110 h 162"/>
                <a:gd name="T92" fmla="*/ 104 w 163"/>
                <a:gd name="T93" fmla="*/ 104 h 162"/>
                <a:gd name="T94" fmla="*/ 111 w 163"/>
                <a:gd name="T95" fmla="*/ 93 h 162"/>
                <a:gd name="T96" fmla="*/ 113 w 163"/>
                <a:gd name="T97" fmla="*/ 81 h 162"/>
                <a:gd name="T98" fmla="*/ 112 w 163"/>
                <a:gd name="T99" fmla="*/ 74 h 162"/>
                <a:gd name="T100" fmla="*/ 107 w 163"/>
                <a:gd name="T101" fmla="*/ 64 h 162"/>
                <a:gd name="T102" fmla="*/ 99 w 163"/>
                <a:gd name="T103" fmla="*/ 55 h 162"/>
                <a:gd name="T104" fmla="*/ 88 w 163"/>
                <a:gd name="T105" fmla="*/ 51 h 162"/>
                <a:gd name="T106" fmla="*/ 81 w 163"/>
                <a:gd name="T107" fmla="*/ 4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3" h="162">
                  <a:moveTo>
                    <a:pt x="81" y="162"/>
                  </a:moveTo>
                  <a:lnTo>
                    <a:pt x="81" y="162"/>
                  </a:lnTo>
                  <a:lnTo>
                    <a:pt x="73" y="162"/>
                  </a:lnTo>
                  <a:lnTo>
                    <a:pt x="64" y="161"/>
                  </a:lnTo>
                  <a:lnTo>
                    <a:pt x="57" y="159"/>
                  </a:lnTo>
                  <a:lnTo>
                    <a:pt x="50" y="156"/>
                  </a:lnTo>
                  <a:lnTo>
                    <a:pt x="43" y="153"/>
                  </a:lnTo>
                  <a:lnTo>
                    <a:pt x="36" y="149"/>
                  </a:lnTo>
                  <a:lnTo>
                    <a:pt x="30" y="144"/>
                  </a:lnTo>
                  <a:lnTo>
                    <a:pt x="24" y="138"/>
                  </a:lnTo>
                  <a:lnTo>
                    <a:pt x="18" y="133"/>
                  </a:lnTo>
                  <a:lnTo>
                    <a:pt x="13" y="127"/>
                  </a:lnTo>
                  <a:lnTo>
                    <a:pt x="10" y="119"/>
                  </a:lnTo>
                  <a:lnTo>
                    <a:pt x="6" y="112"/>
                  </a:lnTo>
                  <a:lnTo>
                    <a:pt x="4" y="105"/>
                  </a:lnTo>
                  <a:lnTo>
                    <a:pt x="2" y="98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4" y="57"/>
                  </a:lnTo>
                  <a:lnTo>
                    <a:pt x="6" y="49"/>
                  </a:lnTo>
                  <a:lnTo>
                    <a:pt x="10" y="42"/>
                  </a:lnTo>
                  <a:lnTo>
                    <a:pt x="13" y="35"/>
                  </a:lnTo>
                  <a:lnTo>
                    <a:pt x="18" y="29"/>
                  </a:lnTo>
                  <a:lnTo>
                    <a:pt x="24" y="23"/>
                  </a:lnTo>
                  <a:lnTo>
                    <a:pt x="30" y="19"/>
                  </a:lnTo>
                  <a:lnTo>
                    <a:pt x="36" y="14"/>
                  </a:lnTo>
                  <a:lnTo>
                    <a:pt x="43" y="9"/>
                  </a:lnTo>
                  <a:lnTo>
                    <a:pt x="50" y="7"/>
                  </a:lnTo>
                  <a:lnTo>
                    <a:pt x="57" y="3"/>
                  </a:lnTo>
                  <a:lnTo>
                    <a:pt x="64" y="2"/>
                  </a:lnTo>
                  <a:lnTo>
                    <a:pt x="73" y="1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9" y="1"/>
                  </a:lnTo>
                  <a:lnTo>
                    <a:pt x="98" y="2"/>
                  </a:lnTo>
                  <a:lnTo>
                    <a:pt x="106" y="3"/>
                  </a:lnTo>
                  <a:lnTo>
                    <a:pt x="113" y="7"/>
                  </a:lnTo>
                  <a:lnTo>
                    <a:pt x="120" y="9"/>
                  </a:lnTo>
                  <a:lnTo>
                    <a:pt x="127" y="14"/>
                  </a:lnTo>
                  <a:lnTo>
                    <a:pt x="133" y="19"/>
                  </a:lnTo>
                  <a:lnTo>
                    <a:pt x="139" y="23"/>
                  </a:lnTo>
                  <a:lnTo>
                    <a:pt x="144" y="29"/>
                  </a:lnTo>
                  <a:lnTo>
                    <a:pt x="149" y="35"/>
                  </a:lnTo>
                  <a:lnTo>
                    <a:pt x="154" y="42"/>
                  </a:lnTo>
                  <a:lnTo>
                    <a:pt x="156" y="49"/>
                  </a:lnTo>
                  <a:lnTo>
                    <a:pt x="159" y="57"/>
                  </a:lnTo>
                  <a:lnTo>
                    <a:pt x="161" y="65"/>
                  </a:lnTo>
                  <a:lnTo>
                    <a:pt x="163" y="73"/>
                  </a:lnTo>
                  <a:lnTo>
                    <a:pt x="163" y="81"/>
                  </a:lnTo>
                  <a:lnTo>
                    <a:pt x="163" y="81"/>
                  </a:lnTo>
                  <a:lnTo>
                    <a:pt x="163" y="90"/>
                  </a:lnTo>
                  <a:lnTo>
                    <a:pt x="161" y="98"/>
                  </a:lnTo>
                  <a:lnTo>
                    <a:pt x="159" y="105"/>
                  </a:lnTo>
                  <a:lnTo>
                    <a:pt x="156" y="112"/>
                  </a:lnTo>
                  <a:lnTo>
                    <a:pt x="154" y="119"/>
                  </a:lnTo>
                  <a:lnTo>
                    <a:pt x="149" y="127"/>
                  </a:lnTo>
                  <a:lnTo>
                    <a:pt x="144" y="133"/>
                  </a:lnTo>
                  <a:lnTo>
                    <a:pt x="139" y="138"/>
                  </a:lnTo>
                  <a:lnTo>
                    <a:pt x="133" y="144"/>
                  </a:lnTo>
                  <a:lnTo>
                    <a:pt x="127" y="149"/>
                  </a:lnTo>
                  <a:lnTo>
                    <a:pt x="120" y="153"/>
                  </a:lnTo>
                  <a:lnTo>
                    <a:pt x="113" y="156"/>
                  </a:lnTo>
                  <a:lnTo>
                    <a:pt x="106" y="159"/>
                  </a:lnTo>
                  <a:lnTo>
                    <a:pt x="98" y="161"/>
                  </a:lnTo>
                  <a:lnTo>
                    <a:pt x="89" y="162"/>
                  </a:lnTo>
                  <a:lnTo>
                    <a:pt x="81" y="162"/>
                  </a:lnTo>
                  <a:lnTo>
                    <a:pt x="81" y="162"/>
                  </a:lnTo>
                  <a:close/>
                  <a:moveTo>
                    <a:pt x="81" y="49"/>
                  </a:moveTo>
                  <a:lnTo>
                    <a:pt x="81" y="49"/>
                  </a:lnTo>
                  <a:lnTo>
                    <a:pt x="75" y="51"/>
                  </a:lnTo>
                  <a:lnTo>
                    <a:pt x="69" y="52"/>
                  </a:lnTo>
                  <a:lnTo>
                    <a:pt x="63" y="55"/>
                  </a:lnTo>
                  <a:lnTo>
                    <a:pt x="59" y="59"/>
                  </a:lnTo>
                  <a:lnTo>
                    <a:pt x="55" y="64"/>
                  </a:lnTo>
                  <a:lnTo>
                    <a:pt x="53" y="68"/>
                  </a:lnTo>
                  <a:lnTo>
                    <a:pt x="50" y="74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87"/>
                  </a:lnTo>
                  <a:lnTo>
                    <a:pt x="53" y="93"/>
                  </a:lnTo>
                  <a:lnTo>
                    <a:pt x="55" y="99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9" y="110"/>
                  </a:lnTo>
                  <a:lnTo>
                    <a:pt x="75" y="112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88" y="112"/>
                  </a:lnTo>
                  <a:lnTo>
                    <a:pt x="94" y="110"/>
                  </a:lnTo>
                  <a:lnTo>
                    <a:pt x="99" y="108"/>
                  </a:lnTo>
                  <a:lnTo>
                    <a:pt x="104" y="104"/>
                  </a:lnTo>
                  <a:lnTo>
                    <a:pt x="107" y="99"/>
                  </a:lnTo>
                  <a:lnTo>
                    <a:pt x="111" y="93"/>
                  </a:lnTo>
                  <a:lnTo>
                    <a:pt x="112" y="87"/>
                  </a:lnTo>
                  <a:lnTo>
                    <a:pt x="113" y="81"/>
                  </a:lnTo>
                  <a:lnTo>
                    <a:pt x="113" y="81"/>
                  </a:lnTo>
                  <a:lnTo>
                    <a:pt x="112" y="74"/>
                  </a:lnTo>
                  <a:lnTo>
                    <a:pt x="111" y="68"/>
                  </a:lnTo>
                  <a:lnTo>
                    <a:pt x="107" y="64"/>
                  </a:lnTo>
                  <a:lnTo>
                    <a:pt x="104" y="59"/>
                  </a:lnTo>
                  <a:lnTo>
                    <a:pt x="99" y="55"/>
                  </a:lnTo>
                  <a:lnTo>
                    <a:pt x="94" y="52"/>
                  </a:lnTo>
                  <a:lnTo>
                    <a:pt x="88" y="51"/>
                  </a:lnTo>
                  <a:lnTo>
                    <a:pt x="81" y="49"/>
                  </a:lnTo>
                  <a:lnTo>
                    <a:pt x="81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0" name="Freeform 155"/>
            <p:cNvSpPr>
              <a:spLocks/>
            </p:cNvSpPr>
            <p:nvPr/>
          </p:nvSpPr>
          <p:spPr bwMode="auto">
            <a:xfrm>
              <a:off x="6911581" y="5859444"/>
              <a:ext cx="68263" cy="71438"/>
            </a:xfrm>
            <a:custGeom>
              <a:avLst/>
              <a:gdLst>
                <a:gd name="T0" fmla="*/ 128 w 128"/>
                <a:gd name="T1" fmla="*/ 48 h 133"/>
                <a:gd name="T2" fmla="*/ 128 w 128"/>
                <a:gd name="T3" fmla="*/ 48 h 133"/>
                <a:gd name="T4" fmla="*/ 127 w 128"/>
                <a:gd name="T5" fmla="*/ 35 h 133"/>
                <a:gd name="T6" fmla="*/ 122 w 128"/>
                <a:gd name="T7" fmla="*/ 24 h 133"/>
                <a:gd name="T8" fmla="*/ 116 w 128"/>
                <a:gd name="T9" fmla="*/ 15 h 133"/>
                <a:gd name="T10" fmla="*/ 109 w 128"/>
                <a:gd name="T11" fmla="*/ 8 h 133"/>
                <a:gd name="T12" fmla="*/ 100 w 128"/>
                <a:gd name="T13" fmla="*/ 3 h 133"/>
                <a:gd name="T14" fmla="*/ 89 w 128"/>
                <a:gd name="T15" fmla="*/ 0 h 133"/>
                <a:gd name="T16" fmla="*/ 77 w 128"/>
                <a:gd name="T17" fmla="*/ 0 h 133"/>
                <a:gd name="T18" fmla="*/ 64 w 128"/>
                <a:gd name="T19" fmla="*/ 2 h 133"/>
                <a:gd name="T20" fmla="*/ 64 w 128"/>
                <a:gd name="T21" fmla="*/ 2 h 133"/>
                <a:gd name="T22" fmla="*/ 51 w 128"/>
                <a:gd name="T23" fmla="*/ 7 h 133"/>
                <a:gd name="T24" fmla="*/ 39 w 128"/>
                <a:gd name="T25" fmla="*/ 14 h 133"/>
                <a:gd name="T26" fmla="*/ 27 w 128"/>
                <a:gd name="T27" fmla="*/ 23 h 133"/>
                <a:gd name="T28" fmla="*/ 18 w 128"/>
                <a:gd name="T29" fmla="*/ 34 h 133"/>
                <a:gd name="T30" fmla="*/ 10 w 128"/>
                <a:gd name="T31" fmla="*/ 46 h 133"/>
                <a:gd name="T32" fmla="*/ 5 w 128"/>
                <a:gd name="T33" fmla="*/ 58 h 133"/>
                <a:gd name="T34" fmla="*/ 1 w 128"/>
                <a:gd name="T35" fmla="*/ 71 h 133"/>
                <a:gd name="T36" fmla="*/ 0 w 128"/>
                <a:gd name="T37" fmla="*/ 85 h 133"/>
                <a:gd name="T38" fmla="*/ 0 w 128"/>
                <a:gd name="T39" fmla="*/ 85 h 133"/>
                <a:gd name="T40" fmla="*/ 1 w 128"/>
                <a:gd name="T41" fmla="*/ 97 h 133"/>
                <a:gd name="T42" fmla="*/ 5 w 128"/>
                <a:gd name="T43" fmla="*/ 108 h 133"/>
                <a:gd name="T44" fmla="*/ 10 w 128"/>
                <a:gd name="T45" fmla="*/ 117 h 133"/>
                <a:gd name="T46" fmla="*/ 18 w 128"/>
                <a:gd name="T47" fmla="*/ 124 h 133"/>
                <a:gd name="T48" fmla="*/ 27 w 128"/>
                <a:gd name="T49" fmla="*/ 130 h 133"/>
                <a:gd name="T50" fmla="*/ 39 w 128"/>
                <a:gd name="T51" fmla="*/ 133 h 133"/>
                <a:gd name="T52" fmla="*/ 51 w 128"/>
                <a:gd name="T53" fmla="*/ 133 h 133"/>
                <a:gd name="T54" fmla="*/ 64 w 128"/>
                <a:gd name="T55" fmla="*/ 130 h 133"/>
                <a:gd name="T56" fmla="*/ 64 w 128"/>
                <a:gd name="T57" fmla="*/ 130 h 133"/>
                <a:gd name="T58" fmla="*/ 77 w 128"/>
                <a:gd name="T59" fmla="*/ 125 h 133"/>
                <a:gd name="T60" fmla="*/ 89 w 128"/>
                <a:gd name="T61" fmla="*/ 118 h 133"/>
                <a:gd name="T62" fmla="*/ 100 w 128"/>
                <a:gd name="T63" fmla="*/ 109 h 133"/>
                <a:gd name="T64" fmla="*/ 109 w 128"/>
                <a:gd name="T65" fmla="*/ 98 h 133"/>
                <a:gd name="T66" fmla="*/ 116 w 128"/>
                <a:gd name="T67" fmla="*/ 86 h 133"/>
                <a:gd name="T68" fmla="*/ 122 w 128"/>
                <a:gd name="T69" fmla="*/ 74 h 133"/>
                <a:gd name="T70" fmla="*/ 127 w 128"/>
                <a:gd name="T71" fmla="*/ 61 h 133"/>
                <a:gd name="T72" fmla="*/ 128 w 128"/>
                <a:gd name="T73" fmla="*/ 48 h 133"/>
                <a:gd name="T74" fmla="*/ 128 w 128"/>
                <a:gd name="T75" fmla="*/ 4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33">
                  <a:moveTo>
                    <a:pt x="128" y="48"/>
                  </a:moveTo>
                  <a:lnTo>
                    <a:pt x="128" y="48"/>
                  </a:lnTo>
                  <a:lnTo>
                    <a:pt x="127" y="35"/>
                  </a:lnTo>
                  <a:lnTo>
                    <a:pt x="122" y="24"/>
                  </a:lnTo>
                  <a:lnTo>
                    <a:pt x="116" y="15"/>
                  </a:lnTo>
                  <a:lnTo>
                    <a:pt x="109" y="8"/>
                  </a:lnTo>
                  <a:lnTo>
                    <a:pt x="100" y="3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51" y="7"/>
                  </a:lnTo>
                  <a:lnTo>
                    <a:pt x="39" y="14"/>
                  </a:lnTo>
                  <a:lnTo>
                    <a:pt x="27" y="23"/>
                  </a:lnTo>
                  <a:lnTo>
                    <a:pt x="18" y="34"/>
                  </a:lnTo>
                  <a:lnTo>
                    <a:pt x="10" y="46"/>
                  </a:lnTo>
                  <a:lnTo>
                    <a:pt x="5" y="58"/>
                  </a:lnTo>
                  <a:lnTo>
                    <a:pt x="1" y="7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7"/>
                  </a:lnTo>
                  <a:lnTo>
                    <a:pt x="5" y="108"/>
                  </a:lnTo>
                  <a:lnTo>
                    <a:pt x="10" y="117"/>
                  </a:lnTo>
                  <a:lnTo>
                    <a:pt x="18" y="124"/>
                  </a:lnTo>
                  <a:lnTo>
                    <a:pt x="27" y="130"/>
                  </a:lnTo>
                  <a:lnTo>
                    <a:pt x="39" y="133"/>
                  </a:lnTo>
                  <a:lnTo>
                    <a:pt x="51" y="133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77" y="125"/>
                  </a:lnTo>
                  <a:lnTo>
                    <a:pt x="89" y="118"/>
                  </a:lnTo>
                  <a:lnTo>
                    <a:pt x="100" y="109"/>
                  </a:lnTo>
                  <a:lnTo>
                    <a:pt x="109" y="98"/>
                  </a:lnTo>
                  <a:lnTo>
                    <a:pt x="116" y="86"/>
                  </a:lnTo>
                  <a:lnTo>
                    <a:pt x="122" y="74"/>
                  </a:lnTo>
                  <a:lnTo>
                    <a:pt x="127" y="61"/>
                  </a:lnTo>
                  <a:lnTo>
                    <a:pt x="128" y="48"/>
                  </a:lnTo>
                  <a:lnTo>
                    <a:pt x="128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1" name="Freeform 156"/>
            <p:cNvSpPr>
              <a:spLocks noEditPoints="1"/>
            </p:cNvSpPr>
            <p:nvPr/>
          </p:nvSpPr>
          <p:spPr bwMode="auto">
            <a:xfrm>
              <a:off x="6898881" y="5846744"/>
              <a:ext cx="93663" cy="96838"/>
            </a:xfrm>
            <a:custGeom>
              <a:avLst/>
              <a:gdLst>
                <a:gd name="T0" fmla="*/ 71 w 178"/>
                <a:gd name="T1" fmla="*/ 182 h 182"/>
                <a:gd name="T2" fmla="*/ 63 w 178"/>
                <a:gd name="T3" fmla="*/ 182 h 182"/>
                <a:gd name="T4" fmla="*/ 49 w 178"/>
                <a:gd name="T5" fmla="*/ 180 h 182"/>
                <a:gd name="T6" fmla="*/ 30 w 178"/>
                <a:gd name="T7" fmla="*/ 171 h 182"/>
                <a:gd name="T8" fmla="*/ 11 w 178"/>
                <a:gd name="T9" fmla="*/ 152 h 182"/>
                <a:gd name="T10" fmla="*/ 1 w 178"/>
                <a:gd name="T11" fmla="*/ 124 h 182"/>
                <a:gd name="T12" fmla="*/ 0 w 178"/>
                <a:gd name="T13" fmla="*/ 110 h 182"/>
                <a:gd name="T14" fmla="*/ 1 w 178"/>
                <a:gd name="T15" fmla="*/ 92 h 182"/>
                <a:gd name="T16" fmla="*/ 6 w 178"/>
                <a:gd name="T17" fmla="*/ 76 h 182"/>
                <a:gd name="T18" fmla="*/ 24 w 178"/>
                <a:gd name="T19" fmla="*/ 44 h 182"/>
                <a:gd name="T20" fmla="*/ 50 w 178"/>
                <a:gd name="T21" fmla="*/ 19 h 182"/>
                <a:gd name="T22" fmla="*/ 65 w 178"/>
                <a:gd name="T23" fmla="*/ 9 h 182"/>
                <a:gd name="T24" fmla="*/ 82 w 178"/>
                <a:gd name="T25" fmla="*/ 3 h 182"/>
                <a:gd name="T26" fmla="*/ 94 w 178"/>
                <a:gd name="T27" fmla="*/ 1 h 182"/>
                <a:gd name="T28" fmla="*/ 107 w 178"/>
                <a:gd name="T29" fmla="*/ 0 h 182"/>
                <a:gd name="T30" fmla="*/ 121 w 178"/>
                <a:gd name="T31" fmla="*/ 1 h 182"/>
                <a:gd name="T32" fmla="*/ 135 w 178"/>
                <a:gd name="T33" fmla="*/ 4 h 182"/>
                <a:gd name="T34" fmla="*/ 158 w 178"/>
                <a:gd name="T35" fmla="*/ 20 h 182"/>
                <a:gd name="T36" fmla="*/ 172 w 178"/>
                <a:gd name="T37" fmla="*/ 44 h 182"/>
                <a:gd name="T38" fmla="*/ 178 w 178"/>
                <a:gd name="T39" fmla="*/ 73 h 182"/>
                <a:gd name="T40" fmla="*/ 177 w 178"/>
                <a:gd name="T41" fmla="*/ 82 h 182"/>
                <a:gd name="T42" fmla="*/ 174 w 178"/>
                <a:gd name="T43" fmla="*/ 99 h 182"/>
                <a:gd name="T44" fmla="*/ 164 w 178"/>
                <a:gd name="T45" fmla="*/ 123 h 182"/>
                <a:gd name="T46" fmla="*/ 141 w 178"/>
                <a:gd name="T47" fmla="*/ 152 h 182"/>
                <a:gd name="T48" fmla="*/ 120 w 178"/>
                <a:gd name="T49" fmla="*/ 168 h 182"/>
                <a:gd name="T50" fmla="*/ 104 w 178"/>
                <a:gd name="T51" fmla="*/ 177 h 182"/>
                <a:gd name="T52" fmla="*/ 95 w 178"/>
                <a:gd name="T53" fmla="*/ 179 h 182"/>
                <a:gd name="T54" fmla="*/ 71 w 178"/>
                <a:gd name="T55" fmla="*/ 182 h 182"/>
                <a:gd name="T56" fmla="*/ 107 w 178"/>
                <a:gd name="T57" fmla="*/ 49 h 182"/>
                <a:gd name="T58" fmla="*/ 101 w 178"/>
                <a:gd name="T59" fmla="*/ 49 h 182"/>
                <a:gd name="T60" fmla="*/ 95 w 178"/>
                <a:gd name="T61" fmla="*/ 51 h 182"/>
                <a:gd name="T62" fmla="*/ 78 w 178"/>
                <a:gd name="T63" fmla="*/ 60 h 182"/>
                <a:gd name="T64" fmla="*/ 63 w 178"/>
                <a:gd name="T65" fmla="*/ 73 h 182"/>
                <a:gd name="T66" fmla="*/ 53 w 178"/>
                <a:gd name="T67" fmla="*/ 91 h 182"/>
                <a:gd name="T68" fmla="*/ 50 w 178"/>
                <a:gd name="T69" fmla="*/ 110 h 182"/>
                <a:gd name="T70" fmla="*/ 50 w 178"/>
                <a:gd name="T71" fmla="*/ 115 h 182"/>
                <a:gd name="T72" fmla="*/ 52 w 178"/>
                <a:gd name="T73" fmla="*/ 123 h 182"/>
                <a:gd name="T74" fmla="*/ 58 w 178"/>
                <a:gd name="T75" fmla="*/ 129 h 182"/>
                <a:gd name="T76" fmla="*/ 66 w 178"/>
                <a:gd name="T77" fmla="*/ 133 h 182"/>
                <a:gd name="T78" fmla="*/ 71 w 178"/>
                <a:gd name="T79" fmla="*/ 133 h 182"/>
                <a:gd name="T80" fmla="*/ 76 w 178"/>
                <a:gd name="T81" fmla="*/ 133 h 182"/>
                <a:gd name="T82" fmla="*/ 82 w 178"/>
                <a:gd name="T83" fmla="*/ 131 h 182"/>
                <a:gd name="T84" fmla="*/ 100 w 178"/>
                <a:gd name="T85" fmla="*/ 123 h 182"/>
                <a:gd name="T86" fmla="*/ 114 w 178"/>
                <a:gd name="T87" fmla="*/ 109 h 182"/>
                <a:gd name="T88" fmla="*/ 125 w 178"/>
                <a:gd name="T89" fmla="*/ 91 h 182"/>
                <a:gd name="T90" fmla="*/ 128 w 178"/>
                <a:gd name="T91" fmla="*/ 73 h 182"/>
                <a:gd name="T92" fmla="*/ 127 w 178"/>
                <a:gd name="T93" fmla="*/ 67 h 182"/>
                <a:gd name="T94" fmla="*/ 125 w 178"/>
                <a:gd name="T95" fmla="*/ 59 h 182"/>
                <a:gd name="T96" fmla="*/ 119 w 178"/>
                <a:gd name="T97" fmla="*/ 53 h 182"/>
                <a:gd name="T98" fmla="*/ 111 w 178"/>
                <a:gd name="T99" fmla="*/ 49 h 182"/>
                <a:gd name="T100" fmla="*/ 107 w 178"/>
                <a:gd name="T101" fmla="*/ 4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8" h="182">
                  <a:moveTo>
                    <a:pt x="71" y="182"/>
                  </a:moveTo>
                  <a:lnTo>
                    <a:pt x="71" y="182"/>
                  </a:lnTo>
                  <a:lnTo>
                    <a:pt x="71" y="182"/>
                  </a:lnTo>
                  <a:lnTo>
                    <a:pt x="63" y="182"/>
                  </a:lnTo>
                  <a:lnTo>
                    <a:pt x="56" y="181"/>
                  </a:lnTo>
                  <a:lnTo>
                    <a:pt x="49" y="180"/>
                  </a:lnTo>
                  <a:lnTo>
                    <a:pt x="43" y="178"/>
                  </a:lnTo>
                  <a:lnTo>
                    <a:pt x="30" y="171"/>
                  </a:lnTo>
                  <a:lnTo>
                    <a:pt x="20" y="162"/>
                  </a:lnTo>
                  <a:lnTo>
                    <a:pt x="11" y="152"/>
                  </a:lnTo>
                  <a:lnTo>
                    <a:pt x="5" y="139"/>
                  </a:lnTo>
                  <a:lnTo>
                    <a:pt x="1" y="124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1"/>
                  </a:lnTo>
                  <a:lnTo>
                    <a:pt x="1" y="92"/>
                  </a:lnTo>
                  <a:lnTo>
                    <a:pt x="3" y="84"/>
                  </a:lnTo>
                  <a:lnTo>
                    <a:pt x="6" y="76"/>
                  </a:lnTo>
                  <a:lnTo>
                    <a:pt x="13" y="59"/>
                  </a:lnTo>
                  <a:lnTo>
                    <a:pt x="24" y="44"/>
                  </a:lnTo>
                  <a:lnTo>
                    <a:pt x="35" y="30"/>
                  </a:lnTo>
                  <a:lnTo>
                    <a:pt x="50" y="19"/>
                  </a:lnTo>
                  <a:lnTo>
                    <a:pt x="57" y="14"/>
                  </a:lnTo>
                  <a:lnTo>
                    <a:pt x="65" y="9"/>
                  </a:lnTo>
                  <a:lnTo>
                    <a:pt x="73" y="6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94" y="1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4" y="0"/>
                  </a:lnTo>
                  <a:lnTo>
                    <a:pt x="121" y="1"/>
                  </a:lnTo>
                  <a:lnTo>
                    <a:pt x="128" y="2"/>
                  </a:lnTo>
                  <a:lnTo>
                    <a:pt x="135" y="4"/>
                  </a:lnTo>
                  <a:lnTo>
                    <a:pt x="147" y="11"/>
                  </a:lnTo>
                  <a:lnTo>
                    <a:pt x="158" y="20"/>
                  </a:lnTo>
                  <a:lnTo>
                    <a:pt x="166" y="30"/>
                  </a:lnTo>
                  <a:lnTo>
                    <a:pt x="172" y="44"/>
                  </a:lnTo>
                  <a:lnTo>
                    <a:pt x="177" y="58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77" y="82"/>
                  </a:lnTo>
                  <a:lnTo>
                    <a:pt x="176" y="90"/>
                  </a:lnTo>
                  <a:lnTo>
                    <a:pt x="174" y="99"/>
                  </a:lnTo>
                  <a:lnTo>
                    <a:pt x="171" y="108"/>
                  </a:lnTo>
                  <a:lnTo>
                    <a:pt x="164" y="123"/>
                  </a:lnTo>
                  <a:lnTo>
                    <a:pt x="154" y="139"/>
                  </a:lnTo>
                  <a:lnTo>
                    <a:pt x="141" y="152"/>
                  </a:lnTo>
                  <a:lnTo>
                    <a:pt x="128" y="163"/>
                  </a:lnTo>
                  <a:lnTo>
                    <a:pt x="120" y="168"/>
                  </a:lnTo>
                  <a:lnTo>
                    <a:pt x="113" y="173"/>
                  </a:lnTo>
                  <a:lnTo>
                    <a:pt x="104" y="177"/>
                  </a:lnTo>
                  <a:lnTo>
                    <a:pt x="95" y="179"/>
                  </a:lnTo>
                  <a:lnTo>
                    <a:pt x="95" y="179"/>
                  </a:lnTo>
                  <a:lnTo>
                    <a:pt x="83" y="182"/>
                  </a:lnTo>
                  <a:lnTo>
                    <a:pt x="71" y="182"/>
                  </a:lnTo>
                  <a:lnTo>
                    <a:pt x="71" y="182"/>
                  </a:lnTo>
                  <a:close/>
                  <a:moveTo>
                    <a:pt x="107" y="49"/>
                  </a:moveTo>
                  <a:lnTo>
                    <a:pt x="107" y="49"/>
                  </a:lnTo>
                  <a:lnTo>
                    <a:pt x="101" y="49"/>
                  </a:lnTo>
                  <a:lnTo>
                    <a:pt x="95" y="51"/>
                  </a:lnTo>
                  <a:lnTo>
                    <a:pt x="95" y="51"/>
                  </a:lnTo>
                  <a:lnTo>
                    <a:pt x="87" y="54"/>
                  </a:lnTo>
                  <a:lnTo>
                    <a:pt x="78" y="60"/>
                  </a:lnTo>
                  <a:lnTo>
                    <a:pt x="70" y="66"/>
                  </a:lnTo>
                  <a:lnTo>
                    <a:pt x="63" y="73"/>
                  </a:lnTo>
                  <a:lnTo>
                    <a:pt x="57" y="83"/>
                  </a:lnTo>
                  <a:lnTo>
                    <a:pt x="53" y="91"/>
                  </a:lnTo>
                  <a:lnTo>
                    <a:pt x="50" y="101"/>
                  </a:lnTo>
                  <a:lnTo>
                    <a:pt x="50" y="110"/>
                  </a:lnTo>
                  <a:lnTo>
                    <a:pt x="50" y="110"/>
                  </a:lnTo>
                  <a:lnTo>
                    <a:pt x="50" y="115"/>
                  </a:lnTo>
                  <a:lnTo>
                    <a:pt x="51" y="120"/>
                  </a:lnTo>
                  <a:lnTo>
                    <a:pt x="52" y="123"/>
                  </a:lnTo>
                  <a:lnTo>
                    <a:pt x="54" y="127"/>
                  </a:lnTo>
                  <a:lnTo>
                    <a:pt x="58" y="129"/>
                  </a:lnTo>
                  <a:lnTo>
                    <a:pt x="62" y="131"/>
                  </a:lnTo>
                  <a:lnTo>
                    <a:pt x="66" y="133"/>
                  </a:lnTo>
                  <a:lnTo>
                    <a:pt x="71" y="133"/>
                  </a:lnTo>
                  <a:lnTo>
                    <a:pt x="71" y="133"/>
                  </a:lnTo>
                  <a:lnTo>
                    <a:pt x="71" y="133"/>
                  </a:lnTo>
                  <a:lnTo>
                    <a:pt x="76" y="133"/>
                  </a:lnTo>
                  <a:lnTo>
                    <a:pt x="82" y="131"/>
                  </a:lnTo>
                  <a:lnTo>
                    <a:pt x="82" y="131"/>
                  </a:lnTo>
                  <a:lnTo>
                    <a:pt x="91" y="128"/>
                  </a:lnTo>
                  <a:lnTo>
                    <a:pt x="100" y="123"/>
                  </a:lnTo>
                  <a:lnTo>
                    <a:pt x="107" y="116"/>
                  </a:lnTo>
                  <a:lnTo>
                    <a:pt x="114" y="109"/>
                  </a:lnTo>
                  <a:lnTo>
                    <a:pt x="120" y="101"/>
                  </a:lnTo>
                  <a:lnTo>
                    <a:pt x="125" y="91"/>
                  </a:lnTo>
                  <a:lnTo>
                    <a:pt x="127" y="82"/>
                  </a:lnTo>
                  <a:lnTo>
                    <a:pt x="128" y="73"/>
                  </a:lnTo>
                  <a:lnTo>
                    <a:pt x="128" y="73"/>
                  </a:lnTo>
                  <a:lnTo>
                    <a:pt x="127" y="67"/>
                  </a:lnTo>
                  <a:lnTo>
                    <a:pt x="126" y="63"/>
                  </a:lnTo>
                  <a:lnTo>
                    <a:pt x="125" y="59"/>
                  </a:lnTo>
                  <a:lnTo>
                    <a:pt x="122" y="55"/>
                  </a:lnTo>
                  <a:lnTo>
                    <a:pt x="119" y="53"/>
                  </a:lnTo>
                  <a:lnTo>
                    <a:pt x="115" y="51"/>
                  </a:lnTo>
                  <a:lnTo>
                    <a:pt x="111" y="49"/>
                  </a:lnTo>
                  <a:lnTo>
                    <a:pt x="107" y="49"/>
                  </a:lnTo>
                  <a:lnTo>
                    <a:pt x="107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2" name="Freeform 157"/>
            <p:cNvSpPr>
              <a:spLocks/>
            </p:cNvSpPr>
            <p:nvPr/>
          </p:nvSpPr>
          <p:spPr bwMode="auto">
            <a:xfrm>
              <a:off x="6967144" y="5680056"/>
              <a:ext cx="25400" cy="219075"/>
            </a:xfrm>
            <a:custGeom>
              <a:avLst/>
              <a:gdLst>
                <a:gd name="T0" fmla="*/ 25 w 50"/>
                <a:gd name="T1" fmla="*/ 413 h 413"/>
                <a:gd name="T2" fmla="*/ 25 w 50"/>
                <a:gd name="T3" fmla="*/ 413 h 413"/>
                <a:gd name="T4" fmla="*/ 19 w 50"/>
                <a:gd name="T5" fmla="*/ 412 h 413"/>
                <a:gd name="T6" fmla="*/ 16 w 50"/>
                <a:gd name="T7" fmla="*/ 411 h 413"/>
                <a:gd name="T8" fmla="*/ 11 w 50"/>
                <a:gd name="T9" fmla="*/ 408 h 413"/>
                <a:gd name="T10" fmla="*/ 7 w 50"/>
                <a:gd name="T11" fmla="*/ 405 h 413"/>
                <a:gd name="T12" fmla="*/ 4 w 50"/>
                <a:gd name="T13" fmla="*/ 401 h 413"/>
                <a:gd name="T14" fmla="*/ 1 w 50"/>
                <a:gd name="T15" fmla="*/ 398 h 413"/>
                <a:gd name="T16" fmla="*/ 0 w 50"/>
                <a:gd name="T17" fmla="*/ 393 h 413"/>
                <a:gd name="T18" fmla="*/ 0 w 50"/>
                <a:gd name="T19" fmla="*/ 388 h 413"/>
                <a:gd name="T20" fmla="*/ 0 w 50"/>
                <a:gd name="T21" fmla="*/ 25 h 413"/>
                <a:gd name="T22" fmla="*/ 0 w 50"/>
                <a:gd name="T23" fmla="*/ 25 h 413"/>
                <a:gd name="T24" fmla="*/ 0 w 50"/>
                <a:gd name="T25" fmla="*/ 20 h 413"/>
                <a:gd name="T26" fmla="*/ 1 w 50"/>
                <a:gd name="T27" fmla="*/ 15 h 413"/>
                <a:gd name="T28" fmla="*/ 4 w 50"/>
                <a:gd name="T29" fmla="*/ 11 h 413"/>
                <a:gd name="T30" fmla="*/ 7 w 50"/>
                <a:gd name="T31" fmla="*/ 7 h 413"/>
                <a:gd name="T32" fmla="*/ 11 w 50"/>
                <a:gd name="T33" fmla="*/ 5 h 413"/>
                <a:gd name="T34" fmla="*/ 16 w 50"/>
                <a:gd name="T35" fmla="*/ 2 h 413"/>
                <a:gd name="T36" fmla="*/ 19 w 50"/>
                <a:gd name="T37" fmla="*/ 1 h 413"/>
                <a:gd name="T38" fmla="*/ 25 w 50"/>
                <a:gd name="T39" fmla="*/ 0 h 413"/>
                <a:gd name="T40" fmla="*/ 25 w 50"/>
                <a:gd name="T41" fmla="*/ 0 h 413"/>
                <a:gd name="T42" fmla="*/ 30 w 50"/>
                <a:gd name="T43" fmla="*/ 1 h 413"/>
                <a:gd name="T44" fmla="*/ 34 w 50"/>
                <a:gd name="T45" fmla="*/ 2 h 413"/>
                <a:gd name="T46" fmla="*/ 38 w 50"/>
                <a:gd name="T47" fmla="*/ 5 h 413"/>
                <a:gd name="T48" fmla="*/ 43 w 50"/>
                <a:gd name="T49" fmla="*/ 7 h 413"/>
                <a:gd name="T50" fmla="*/ 45 w 50"/>
                <a:gd name="T51" fmla="*/ 11 h 413"/>
                <a:gd name="T52" fmla="*/ 48 w 50"/>
                <a:gd name="T53" fmla="*/ 15 h 413"/>
                <a:gd name="T54" fmla="*/ 49 w 50"/>
                <a:gd name="T55" fmla="*/ 20 h 413"/>
                <a:gd name="T56" fmla="*/ 50 w 50"/>
                <a:gd name="T57" fmla="*/ 25 h 413"/>
                <a:gd name="T58" fmla="*/ 50 w 50"/>
                <a:gd name="T59" fmla="*/ 388 h 413"/>
                <a:gd name="T60" fmla="*/ 50 w 50"/>
                <a:gd name="T61" fmla="*/ 388 h 413"/>
                <a:gd name="T62" fmla="*/ 49 w 50"/>
                <a:gd name="T63" fmla="*/ 393 h 413"/>
                <a:gd name="T64" fmla="*/ 48 w 50"/>
                <a:gd name="T65" fmla="*/ 398 h 413"/>
                <a:gd name="T66" fmla="*/ 45 w 50"/>
                <a:gd name="T67" fmla="*/ 401 h 413"/>
                <a:gd name="T68" fmla="*/ 43 w 50"/>
                <a:gd name="T69" fmla="*/ 405 h 413"/>
                <a:gd name="T70" fmla="*/ 38 w 50"/>
                <a:gd name="T71" fmla="*/ 408 h 413"/>
                <a:gd name="T72" fmla="*/ 34 w 50"/>
                <a:gd name="T73" fmla="*/ 411 h 413"/>
                <a:gd name="T74" fmla="*/ 30 w 50"/>
                <a:gd name="T75" fmla="*/ 412 h 413"/>
                <a:gd name="T76" fmla="*/ 25 w 50"/>
                <a:gd name="T77" fmla="*/ 413 h 413"/>
                <a:gd name="T78" fmla="*/ 25 w 50"/>
                <a:gd name="T79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413">
                  <a:moveTo>
                    <a:pt x="25" y="413"/>
                  </a:moveTo>
                  <a:lnTo>
                    <a:pt x="25" y="413"/>
                  </a:lnTo>
                  <a:lnTo>
                    <a:pt x="19" y="412"/>
                  </a:lnTo>
                  <a:lnTo>
                    <a:pt x="16" y="411"/>
                  </a:lnTo>
                  <a:lnTo>
                    <a:pt x="11" y="408"/>
                  </a:lnTo>
                  <a:lnTo>
                    <a:pt x="7" y="405"/>
                  </a:lnTo>
                  <a:lnTo>
                    <a:pt x="4" y="401"/>
                  </a:lnTo>
                  <a:lnTo>
                    <a:pt x="1" y="398"/>
                  </a:lnTo>
                  <a:lnTo>
                    <a:pt x="0" y="393"/>
                  </a:lnTo>
                  <a:lnTo>
                    <a:pt x="0" y="38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1" y="5"/>
                  </a:lnTo>
                  <a:lnTo>
                    <a:pt x="16" y="2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8" y="5"/>
                  </a:lnTo>
                  <a:lnTo>
                    <a:pt x="43" y="7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49" y="20"/>
                  </a:lnTo>
                  <a:lnTo>
                    <a:pt x="50" y="25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93"/>
                  </a:lnTo>
                  <a:lnTo>
                    <a:pt x="48" y="398"/>
                  </a:lnTo>
                  <a:lnTo>
                    <a:pt x="45" y="401"/>
                  </a:lnTo>
                  <a:lnTo>
                    <a:pt x="43" y="405"/>
                  </a:lnTo>
                  <a:lnTo>
                    <a:pt x="38" y="408"/>
                  </a:lnTo>
                  <a:lnTo>
                    <a:pt x="34" y="411"/>
                  </a:lnTo>
                  <a:lnTo>
                    <a:pt x="30" y="412"/>
                  </a:lnTo>
                  <a:lnTo>
                    <a:pt x="25" y="413"/>
                  </a:lnTo>
                  <a:lnTo>
                    <a:pt x="25" y="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3" name="Freeform 158"/>
            <p:cNvSpPr>
              <a:spLocks/>
            </p:cNvSpPr>
            <p:nvPr/>
          </p:nvSpPr>
          <p:spPr bwMode="auto">
            <a:xfrm>
              <a:off x="7089381" y="5821344"/>
              <a:ext cx="68263" cy="71438"/>
            </a:xfrm>
            <a:custGeom>
              <a:avLst/>
              <a:gdLst>
                <a:gd name="T0" fmla="*/ 128 w 128"/>
                <a:gd name="T1" fmla="*/ 49 h 133"/>
                <a:gd name="T2" fmla="*/ 128 w 128"/>
                <a:gd name="T3" fmla="*/ 49 h 133"/>
                <a:gd name="T4" fmla="*/ 127 w 128"/>
                <a:gd name="T5" fmla="*/ 36 h 133"/>
                <a:gd name="T6" fmla="*/ 123 w 128"/>
                <a:gd name="T7" fmla="*/ 25 h 133"/>
                <a:gd name="T8" fmla="*/ 117 w 128"/>
                <a:gd name="T9" fmla="*/ 16 h 133"/>
                <a:gd name="T10" fmla="*/ 109 w 128"/>
                <a:gd name="T11" fmla="*/ 9 h 133"/>
                <a:gd name="T12" fmla="*/ 99 w 128"/>
                <a:gd name="T13" fmla="*/ 4 h 133"/>
                <a:gd name="T14" fmla="*/ 89 w 128"/>
                <a:gd name="T15" fmla="*/ 0 h 133"/>
                <a:gd name="T16" fmla="*/ 77 w 128"/>
                <a:gd name="T17" fmla="*/ 0 h 133"/>
                <a:gd name="T18" fmla="*/ 64 w 128"/>
                <a:gd name="T19" fmla="*/ 3 h 133"/>
                <a:gd name="T20" fmla="*/ 64 w 128"/>
                <a:gd name="T21" fmla="*/ 3 h 133"/>
                <a:gd name="T22" fmla="*/ 51 w 128"/>
                <a:gd name="T23" fmla="*/ 7 h 133"/>
                <a:gd name="T24" fmla="*/ 39 w 128"/>
                <a:gd name="T25" fmla="*/ 15 h 133"/>
                <a:gd name="T26" fmla="*/ 28 w 128"/>
                <a:gd name="T27" fmla="*/ 24 h 133"/>
                <a:gd name="T28" fmla="*/ 19 w 128"/>
                <a:gd name="T29" fmla="*/ 35 h 133"/>
                <a:gd name="T30" fmla="*/ 10 w 128"/>
                <a:gd name="T31" fmla="*/ 47 h 133"/>
                <a:gd name="T32" fmla="*/ 4 w 128"/>
                <a:gd name="T33" fmla="*/ 58 h 133"/>
                <a:gd name="T34" fmla="*/ 1 w 128"/>
                <a:gd name="T35" fmla="*/ 72 h 133"/>
                <a:gd name="T36" fmla="*/ 0 w 128"/>
                <a:gd name="T37" fmla="*/ 85 h 133"/>
                <a:gd name="T38" fmla="*/ 0 w 128"/>
                <a:gd name="T39" fmla="*/ 85 h 133"/>
                <a:gd name="T40" fmla="*/ 1 w 128"/>
                <a:gd name="T41" fmla="*/ 98 h 133"/>
                <a:gd name="T42" fmla="*/ 4 w 128"/>
                <a:gd name="T43" fmla="*/ 108 h 133"/>
                <a:gd name="T44" fmla="*/ 10 w 128"/>
                <a:gd name="T45" fmla="*/ 118 h 133"/>
                <a:gd name="T46" fmla="*/ 19 w 128"/>
                <a:gd name="T47" fmla="*/ 125 h 133"/>
                <a:gd name="T48" fmla="*/ 28 w 128"/>
                <a:gd name="T49" fmla="*/ 130 h 133"/>
                <a:gd name="T50" fmla="*/ 39 w 128"/>
                <a:gd name="T51" fmla="*/ 133 h 133"/>
                <a:gd name="T52" fmla="*/ 51 w 128"/>
                <a:gd name="T53" fmla="*/ 133 h 133"/>
                <a:gd name="T54" fmla="*/ 64 w 128"/>
                <a:gd name="T55" fmla="*/ 131 h 133"/>
                <a:gd name="T56" fmla="*/ 64 w 128"/>
                <a:gd name="T57" fmla="*/ 131 h 133"/>
                <a:gd name="T58" fmla="*/ 77 w 128"/>
                <a:gd name="T59" fmla="*/ 126 h 133"/>
                <a:gd name="T60" fmla="*/ 89 w 128"/>
                <a:gd name="T61" fmla="*/ 119 h 133"/>
                <a:gd name="T62" fmla="*/ 99 w 128"/>
                <a:gd name="T63" fmla="*/ 110 h 133"/>
                <a:gd name="T64" fmla="*/ 109 w 128"/>
                <a:gd name="T65" fmla="*/ 99 h 133"/>
                <a:gd name="T66" fmla="*/ 117 w 128"/>
                <a:gd name="T67" fmla="*/ 87 h 133"/>
                <a:gd name="T68" fmla="*/ 123 w 128"/>
                <a:gd name="T69" fmla="*/ 75 h 133"/>
                <a:gd name="T70" fmla="*/ 127 w 128"/>
                <a:gd name="T71" fmla="*/ 62 h 133"/>
                <a:gd name="T72" fmla="*/ 128 w 128"/>
                <a:gd name="T73" fmla="*/ 49 h 133"/>
                <a:gd name="T74" fmla="*/ 128 w 128"/>
                <a:gd name="T75" fmla="*/ 4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33">
                  <a:moveTo>
                    <a:pt x="128" y="49"/>
                  </a:moveTo>
                  <a:lnTo>
                    <a:pt x="128" y="49"/>
                  </a:lnTo>
                  <a:lnTo>
                    <a:pt x="127" y="36"/>
                  </a:lnTo>
                  <a:lnTo>
                    <a:pt x="123" y="25"/>
                  </a:lnTo>
                  <a:lnTo>
                    <a:pt x="117" y="16"/>
                  </a:lnTo>
                  <a:lnTo>
                    <a:pt x="109" y="9"/>
                  </a:lnTo>
                  <a:lnTo>
                    <a:pt x="99" y="4"/>
                  </a:lnTo>
                  <a:lnTo>
                    <a:pt x="89" y="0"/>
                  </a:lnTo>
                  <a:lnTo>
                    <a:pt x="77" y="0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51" y="7"/>
                  </a:lnTo>
                  <a:lnTo>
                    <a:pt x="39" y="15"/>
                  </a:lnTo>
                  <a:lnTo>
                    <a:pt x="28" y="24"/>
                  </a:lnTo>
                  <a:lnTo>
                    <a:pt x="19" y="35"/>
                  </a:lnTo>
                  <a:lnTo>
                    <a:pt x="10" y="47"/>
                  </a:lnTo>
                  <a:lnTo>
                    <a:pt x="4" y="58"/>
                  </a:lnTo>
                  <a:lnTo>
                    <a:pt x="1" y="7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98"/>
                  </a:lnTo>
                  <a:lnTo>
                    <a:pt x="4" y="108"/>
                  </a:lnTo>
                  <a:lnTo>
                    <a:pt x="10" y="118"/>
                  </a:lnTo>
                  <a:lnTo>
                    <a:pt x="19" y="125"/>
                  </a:lnTo>
                  <a:lnTo>
                    <a:pt x="28" y="130"/>
                  </a:lnTo>
                  <a:lnTo>
                    <a:pt x="39" y="133"/>
                  </a:lnTo>
                  <a:lnTo>
                    <a:pt x="51" y="133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77" y="126"/>
                  </a:lnTo>
                  <a:lnTo>
                    <a:pt x="89" y="119"/>
                  </a:lnTo>
                  <a:lnTo>
                    <a:pt x="99" y="110"/>
                  </a:lnTo>
                  <a:lnTo>
                    <a:pt x="109" y="99"/>
                  </a:lnTo>
                  <a:lnTo>
                    <a:pt x="117" y="87"/>
                  </a:lnTo>
                  <a:lnTo>
                    <a:pt x="123" y="75"/>
                  </a:lnTo>
                  <a:lnTo>
                    <a:pt x="127" y="62"/>
                  </a:lnTo>
                  <a:lnTo>
                    <a:pt x="128" y="49"/>
                  </a:lnTo>
                  <a:lnTo>
                    <a:pt x="128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4" name="Freeform 159"/>
            <p:cNvSpPr>
              <a:spLocks noEditPoints="1"/>
            </p:cNvSpPr>
            <p:nvPr/>
          </p:nvSpPr>
          <p:spPr bwMode="auto">
            <a:xfrm>
              <a:off x="7076681" y="5808644"/>
              <a:ext cx="93663" cy="96838"/>
            </a:xfrm>
            <a:custGeom>
              <a:avLst/>
              <a:gdLst>
                <a:gd name="T0" fmla="*/ 71 w 178"/>
                <a:gd name="T1" fmla="*/ 183 h 183"/>
                <a:gd name="T2" fmla="*/ 64 w 178"/>
                <a:gd name="T3" fmla="*/ 183 h 183"/>
                <a:gd name="T4" fmla="*/ 48 w 178"/>
                <a:gd name="T5" fmla="*/ 181 h 183"/>
                <a:gd name="T6" fmla="*/ 30 w 178"/>
                <a:gd name="T7" fmla="*/ 171 h 183"/>
                <a:gd name="T8" fmla="*/ 11 w 178"/>
                <a:gd name="T9" fmla="*/ 152 h 183"/>
                <a:gd name="T10" fmla="*/ 1 w 178"/>
                <a:gd name="T11" fmla="*/ 125 h 183"/>
                <a:gd name="T12" fmla="*/ 0 w 178"/>
                <a:gd name="T13" fmla="*/ 110 h 183"/>
                <a:gd name="T14" fmla="*/ 1 w 178"/>
                <a:gd name="T15" fmla="*/ 93 h 183"/>
                <a:gd name="T16" fmla="*/ 6 w 178"/>
                <a:gd name="T17" fmla="*/ 75 h 183"/>
                <a:gd name="T18" fmla="*/ 23 w 178"/>
                <a:gd name="T19" fmla="*/ 44 h 183"/>
                <a:gd name="T20" fmla="*/ 49 w 178"/>
                <a:gd name="T21" fmla="*/ 19 h 183"/>
                <a:gd name="T22" fmla="*/ 65 w 178"/>
                <a:gd name="T23" fmla="*/ 10 h 183"/>
                <a:gd name="T24" fmla="*/ 82 w 178"/>
                <a:gd name="T25" fmla="*/ 4 h 183"/>
                <a:gd name="T26" fmla="*/ 93 w 178"/>
                <a:gd name="T27" fmla="*/ 2 h 183"/>
                <a:gd name="T28" fmla="*/ 106 w 178"/>
                <a:gd name="T29" fmla="*/ 0 h 183"/>
                <a:gd name="T30" fmla="*/ 121 w 178"/>
                <a:gd name="T31" fmla="*/ 2 h 183"/>
                <a:gd name="T32" fmla="*/ 135 w 178"/>
                <a:gd name="T33" fmla="*/ 5 h 183"/>
                <a:gd name="T34" fmla="*/ 158 w 178"/>
                <a:gd name="T35" fmla="*/ 21 h 183"/>
                <a:gd name="T36" fmla="*/ 172 w 178"/>
                <a:gd name="T37" fmla="*/ 44 h 183"/>
                <a:gd name="T38" fmla="*/ 178 w 178"/>
                <a:gd name="T39" fmla="*/ 74 h 183"/>
                <a:gd name="T40" fmla="*/ 178 w 178"/>
                <a:gd name="T41" fmla="*/ 82 h 183"/>
                <a:gd name="T42" fmla="*/ 174 w 178"/>
                <a:gd name="T43" fmla="*/ 99 h 183"/>
                <a:gd name="T44" fmla="*/ 163 w 178"/>
                <a:gd name="T45" fmla="*/ 124 h 183"/>
                <a:gd name="T46" fmla="*/ 142 w 178"/>
                <a:gd name="T47" fmla="*/ 152 h 183"/>
                <a:gd name="T48" fmla="*/ 120 w 178"/>
                <a:gd name="T49" fmla="*/ 169 h 183"/>
                <a:gd name="T50" fmla="*/ 104 w 178"/>
                <a:gd name="T51" fmla="*/ 177 h 183"/>
                <a:gd name="T52" fmla="*/ 96 w 178"/>
                <a:gd name="T53" fmla="*/ 180 h 183"/>
                <a:gd name="T54" fmla="*/ 71 w 178"/>
                <a:gd name="T55" fmla="*/ 183 h 183"/>
                <a:gd name="T56" fmla="*/ 106 w 178"/>
                <a:gd name="T57" fmla="*/ 50 h 183"/>
                <a:gd name="T58" fmla="*/ 101 w 178"/>
                <a:gd name="T59" fmla="*/ 50 h 183"/>
                <a:gd name="T60" fmla="*/ 96 w 178"/>
                <a:gd name="T61" fmla="*/ 51 h 183"/>
                <a:gd name="T62" fmla="*/ 78 w 178"/>
                <a:gd name="T63" fmla="*/ 61 h 183"/>
                <a:gd name="T64" fmla="*/ 63 w 178"/>
                <a:gd name="T65" fmla="*/ 74 h 183"/>
                <a:gd name="T66" fmla="*/ 53 w 178"/>
                <a:gd name="T67" fmla="*/ 92 h 183"/>
                <a:gd name="T68" fmla="*/ 49 w 178"/>
                <a:gd name="T69" fmla="*/ 110 h 183"/>
                <a:gd name="T70" fmla="*/ 49 w 178"/>
                <a:gd name="T71" fmla="*/ 116 h 183"/>
                <a:gd name="T72" fmla="*/ 53 w 178"/>
                <a:gd name="T73" fmla="*/ 124 h 183"/>
                <a:gd name="T74" fmla="*/ 58 w 178"/>
                <a:gd name="T75" fmla="*/ 130 h 183"/>
                <a:gd name="T76" fmla="*/ 66 w 178"/>
                <a:gd name="T77" fmla="*/ 133 h 183"/>
                <a:gd name="T78" fmla="*/ 71 w 178"/>
                <a:gd name="T79" fmla="*/ 133 h 183"/>
                <a:gd name="T80" fmla="*/ 76 w 178"/>
                <a:gd name="T81" fmla="*/ 133 h 183"/>
                <a:gd name="T82" fmla="*/ 82 w 178"/>
                <a:gd name="T83" fmla="*/ 132 h 183"/>
                <a:gd name="T84" fmla="*/ 99 w 178"/>
                <a:gd name="T85" fmla="*/ 124 h 183"/>
                <a:gd name="T86" fmla="*/ 114 w 178"/>
                <a:gd name="T87" fmla="*/ 110 h 183"/>
                <a:gd name="T88" fmla="*/ 124 w 178"/>
                <a:gd name="T89" fmla="*/ 92 h 183"/>
                <a:gd name="T90" fmla="*/ 128 w 178"/>
                <a:gd name="T91" fmla="*/ 74 h 183"/>
                <a:gd name="T92" fmla="*/ 128 w 178"/>
                <a:gd name="T93" fmla="*/ 68 h 183"/>
                <a:gd name="T94" fmla="*/ 124 w 178"/>
                <a:gd name="T95" fmla="*/ 60 h 183"/>
                <a:gd name="T96" fmla="*/ 120 w 178"/>
                <a:gd name="T97" fmla="*/ 54 h 183"/>
                <a:gd name="T98" fmla="*/ 111 w 178"/>
                <a:gd name="T99" fmla="*/ 50 h 183"/>
                <a:gd name="T100" fmla="*/ 106 w 178"/>
                <a:gd name="T101" fmla="*/ 5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8" h="183">
                  <a:moveTo>
                    <a:pt x="71" y="183"/>
                  </a:moveTo>
                  <a:lnTo>
                    <a:pt x="71" y="183"/>
                  </a:lnTo>
                  <a:lnTo>
                    <a:pt x="71" y="183"/>
                  </a:lnTo>
                  <a:lnTo>
                    <a:pt x="64" y="183"/>
                  </a:lnTo>
                  <a:lnTo>
                    <a:pt x="55" y="182"/>
                  </a:lnTo>
                  <a:lnTo>
                    <a:pt x="48" y="181"/>
                  </a:lnTo>
                  <a:lnTo>
                    <a:pt x="42" y="178"/>
                  </a:lnTo>
                  <a:lnTo>
                    <a:pt x="30" y="171"/>
                  </a:lnTo>
                  <a:lnTo>
                    <a:pt x="20" y="163"/>
                  </a:lnTo>
                  <a:lnTo>
                    <a:pt x="11" y="152"/>
                  </a:lnTo>
                  <a:lnTo>
                    <a:pt x="4" y="139"/>
                  </a:lnTo>
                  <a:lnTo>
                    <a:pt x="1" y="125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1"/>
                  </a:lnTo>
                  <a:lnTo>
                    <a:pt x="1" y="93"/>
                  </a:lnTo>
                  <a:lnTo>
                    <a:pt x="3" y="85"/>
                  </a:lnTo>
                  <a:lnTo>
                    <a:pt x="6" y="75"/>
                  </a:lnTo>
                  <a:lnTo>
                    <a:pt x="13" y="60"/>
                  </a:lnTo>
                  <a:lnTo>
                    <a:pt x="23" y="44"/>
                  </a:lnTo>
                  <a:lnTo>
                    <a:pt x="35" y="31"/>
                  </a:lnTo>
                  <a:lnTo>
                    <a:pt x="49" y="19"/>
                  </a:lnTo>
                  <a:lnTo>
                    <a:pt x="57" y="15"/>
                  </a:lnTo>
                  <a:lnTo>
                    <a:pt x="65" y="10"/>
                  </a:lnTo>
                  <a:lnTo>
                    <a:pt x="73" y="6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93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21" y="2"/>
                  </a:lnTo>
                  <a:lnTo>
                    <a:pt x="128" y="3"/>
                  </a:lnTo>
                  <a:lnTo>
                    <a:pt x="135" y="5"/>
                  </a:lnTo>
                  <a:lnTo>
                    <a:pt x="147" y="12"/>
                  </a:lnTo>
                  <a:lnTo>
                    <a:pt x="158" y="21"/>
                  </a:lnTo>
                  <a:lnTo>
                    <a:pt x="166" y="31"/>
                  </a:lnTo>
                  <a:lnTo>
                    <a:pt x="172" y="44"/>
                  </a:lnTo>
                  <a:lnTo>
                    <a:pt x="177" y="59"/>
                  </a:lnTo>
                  <a:lnTo>
                    <a:pt x="178" y="74"/>
                  </a:lnTo>
                  <a:lnTo>
                    <a:pt x="178" y="74"/>
                  </a:lnTo>
                  <a:lnTo>
                    <a:pt x="178" y="82"/>
                  </a:lnTo>
                  <a:lnTo>
                    <a:pt x="177" y="91"/>
                  </a:lnTo>
                  <a:lnTo>
                    <a:pt x="174" y="99"/>
                  </a:lnTo>
                  <a:lnTo>
                    <a:pt x="172" y="108"/>
                  </a:lnTo>
                  <a:lnTo>
                    <a:pt x="163" y="124"/>
                  </a:lnTo>
                  <a:lnTo>
                    <a:pt x="154" y="139"/>
                  </a:lnTo>
                  <a:lnTo>
                    <a:pt x="142" y="152"/>
                  </a:lnTo>
                  <a:lnTo>
                    <a:pt x="128" y="164"/>
                  </a:lnTo>
                  <a:lnTo>
                    <a:pt x="120" y="169"/>
                  </a:lnTo>
                  <a:lnTo>
                    <a:pt x="112" y="174"/>
                  </a:lnTo>
                  <a:lnTo>
                    <a:pt x="104" y="177"/>
                  </a:lnTo>
                  <a:lnTo>
                    <a:pt x="96" y="180"/>
                  </a:lnTo>
                  <a:lnTo>
                    <a:pt x="96" y="180"/>
                  </a:lnTo>
                  <a:lnTo>
                    <a:pt x="83" y="183"/>
                  </a:lnTo>
                  <a:lnTo>
                    <a:pt x="71" y="183"/>
                  </a:lnTo>
                  <a:lnTo>
                    <a:pt x="71" y="183"/>
                  </a:lnTo>
                  <a:close/>
                  <a:moveTo>
                    <a:pt x="106" y="50"/>
                  </a:moveTo>
                  <a:lnTo>
                    <a:pt x="106" y="50"/>
                  </a:lnTo>
                  <a:lnTo>
                    <a:pt x="101" y="50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86" y="55"/>
                  </a:lnTo>
                  <a:lnTo>
                    <a:pt x="78" y="61"/>
                  </a:lnTo>
                  <a:lnTo>
                    <a:pt x="70" y="67"/>
                  </a:lnTo>
                  <a:lnTo>
                    <a:pt x="63" y="74"/>
                  </a:lnTo>
                  <a:lnTo>
                    <a:pt x="58" y="83"/>
                  </a:lnTo>
                  <a:lnTo>
                    <a:pt x="53" y="92"/>
                  </a:lnTo>
                  <a:lnTo>
                    <a:pt x="51" y="101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6"/>
                  </a:lnTo>
                  <a:lnTo>
                    <a:pt x="51" y="120"/>
                  </a:lnTo>
                  <a:lnTo>
                    <a:pt x="53" y="124"/>
                  </a:lnTo>
                  <a:lnTo>
                    <a:pt x="55" y="127"/>
                  </a:lnTo>
                  <a:lnTo>
                    <a:pt x="58" y="130"/>
                  </a:lnTo>
                  <a:lnTo>
                    <a:pt x="61" y="132"/>
                  </a:lnTo>
                  <a:lnTo>
                    <a:pt x="66" y="133"/>
                  </a:lnTo>
                  <a:lnTo>
                    <a:pt x="71" y="133"/>
                  </a:lnTo>
                  <a:lnTo>
                    <a:pt x="71" y="133"/>
                  </a:lnTo>
                  <a:lnTo>
                    <a:pt x="71" y="133"/>
                  </a:lnTo>
                  <a:lnTo>
                    <a:pt x="76" y="133"/>
                  </a:lnTo>
                  <a:lnTo>
                    <a:pt x="82" y="132"/>
                  </a:lnTo>
                  <a:lnTo>
                    <a:pt x="82" y="132"/>
                  </a:lnTo>
                  <a:lnTo>
                    <a:pt x="91" y="129"/>
                  </a:lnTo>
                  <a:lnTo>
                    <a:pt x="99" y="124"/>
                  </a:lnTo>
                  <a:lnTo>
                    <a:pt x="106" y="117"/>
                  </a:lnTo>
                  <a:lnTo>
                    <a:pt x="114" y="110"/>
                  </a:lnTo>
                  <a:lnTo>
                    <a:pt x="120" y="101"/>
                  </a:lnTo>
                  <a:lnTo>
                    <a:pt x="124" y="92"/>
                  </a:lnTo>
                  <a:lnTo>
                    <a:pt x="127" y="82"/>
                  </a:lnTo>
                  <a:lnTo>
                    <a:pt x="128" y="74"/>
                  </a:lnTo>
                  <a:lnTo>
                    <a:pt x="128" y="74"/>
                  </a:lnTo>
                  <a:lnTo>
                    <a:pt x="128" y="68"/>
                  </a:lnTo>
                  <a:lnTo>
                    <a:pt x="127" y="63"/>
                  </a:lnTo>
                  <a:lnTo>
                    <a:pt x="124" y="60"/>
                  </a:lnTo>
                  <a:lnTo>
                    <a:pt x="122" y="56"/>
                  </a:lnTo>
                  <a:lnTo>
                    <a:pt x="120" y="54"/>
                  </a:lnTo>
                  <a:lnTo>
                    <a:pt x="115" y="51"/>
                  </a:lnTo>
                  <a:lnTo>
                    <a:pt x="111" y="50"/>
                  </a:lnTo>
                  <a:lnTo>
                    <a:pt x="106" y="50"/>
                  </a:lnTo>
                  <a:lnTo>
                    <a:pt x="10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5" name="Freeform 160"/>
            <p:cNvSpPr>
              <a:spLocks/>
            </p:cNvSpPr>
            <p:nvPr/>
          </p:nvSpPr>
          <p:spPr bwMode="auto">
            <a:xfrm>
              <a:off x="7143356" y="5641956"/>
              <a:ext cx="26988" cy="219075"/>
            </a:xfrm>
            <a:custGeom>
              <a:avLst/>
              <a:gdLst>
                <a:gd name="T0" fmla="*/ 25 w 50"/>
                <a:gd name="T1" fmla="*/ 413 h 413"/>
                <a:gd name="T2" fmla="*/ 25 w 50"/>
                <a:gd name="T3" fmla="*/ 413 h 413"/>
                <a:gd name="T4" fmla="*/ 20 w 50"/>
                <a:gd name="T5" fmla="*/ 412 h 413"/>
                <a:gd name="T6" fmla="*/ 15 w 50"/>
                <a:gd name="T7" fmla="*/ 411 h 413"/>
                <a:gd name="T8" fmla="*/ 11 w 50"/>
                <a:gd name="T9" fmla="*/ 408 h 413"/>
                <a:gd name="T10" fmla="*/ 7 w 50"/>
                <a:gd name="T11" fmla="*/ 405 h 413"/>
                <a:gd name="T12" fmla="*/ 3 w 50"/>
                <a:gd name="T13" fmla="*/ 401 h 413"/>
                <a:gd name="T14" fmla="*/ 2 w 50"/>
                <a:gd name="T15" fmla="*/ 397 h 413"/>
                <a:gd name="T16" fmla="*/ 0 w 50"/>
                <a:gd name="T17" fmla="*/ 393 h 413"/>
                <a:gd name="T18" fmla="*/ 0 w 50"/>
                <a:gd name="T19" fmla="*/ 388 h 413"/>
                <a:gd name="T20" fmla="*/ 0 w 50"/>
                <a:gd name="T21" fmla="*/ 25 h 413"/>
                <a:gd name="T22" fmla="*/ 0 w 50"/>
                <a:gd name="T23" fmla="*/ 25 h 413"/>
                <a:gd name="T24" fmla="*/ 0 w 50"/>
                <a:gd name="T25" fmla="*/ 20 h 413"/>
                <a:gd name="T26" fmla="*/ 2 w 50"/>
                <a:gd name="T27" fmla="*/ 15 h 413"/>
                <a:gd name="T28" fmla="*/ 3 w 50"/>
                <a:gd name="T29" fmla="*/ 10 h 413"/>
                <a:gd name="T30" fmla="*/ 7 w 50"/>
                <a:gd name="T31" fmla="*/ 7 h 413"/>
                <a:gd name="T32" fmla="*/ 11 w 50"/>
                <a:gd name="T33" fmla="*/ 4 h 413"/>
                <a:gd name="T34" fmla="*/ 15 w 50"/>
                <a:gd name="T35" fmla="*/ 2 h 413"/>
                <a:gd name="T36" fmla="*/ 20 w 50"/>
                <a:gd name="T37" fmla="*/ 1 h 413"/>
                <a:gd name="T38" fmla="*/ 25 w 50"/>
                <a:gd name="T39" fmla="*/ 0 h 413"/>
                <a:gd name="T40" fmla="*/ 25 w 50"/>
                <a:gd name="T41" fmla="*/ 0 h 413"/>
                <a:gd name="T42" fmla="*/ 30 w 50"/>
                <a:gd name="T43" fmla="*/ 1 h 413"/>
                <a:gd name="T44" fmla="*/ 34 w 50"/>
                <a:gd name="T45" fmla="*/ 2 h 413"/>
                <a:gd name="T46" fmla="*/ 39 w 50"/>
                <a:gd name="T47" fmla="*/ 4 h 413"/>
                <a:gd name="T48" fmla="*/ 43 w 50"/>
                <a:gd name="T49" fmla="*/ 7 h 413"/>
                <a:gd name="T50" fmla="*/ 45 w 50"/>
                <a:gd name="T51" fmla="*/ 10 h 413"/>
                <a:gd name="T52" fmla="*/ 47 w 50"/>
                <a:gd name="T53" fmla="*/ 15 h 413"/>
                <a:gd name="T54" fmla="*/ 49 w 50"/>
                <a:gd name="T55" fmla="*/ 20 h 413"/>
                <a:gd name="T56" fmla="*/ 50 w 50"/>
                <a:gd name="T57" fmla="*/ 25 h 413"/>
                <a:gd name="T58" fmla="*/ 50 w 50"/>
                <a:gd name="T59" fmla="*/ 388 h 413"/>
                <a:gd name="T60" fmla="*/ 50 w 50"/>
                <a:gd name="T61" fmla="*/ 388 h 413"/>
                <a:gd name="T62" fmla="*/ 49 w 50"/>
                <a:gd name="T63" fmla="*/ 393 h 413"/>
                <a:gd name="T64" fmla="*/ 47 w 50"/>
                <a:gd name="T65" fmla="*/ 397 h 413"/>
                <a:gd name="T66" fmla="*/ 45 w 50"/>
                <a:gd name="T67" fmla="*/ 401 h 413"/>
                <a:gd name="T68" fmla="*/ 43 w 50"/>
                <a:gd name="T69" fmla="*/ 405 h 413"/>
                <a:gd name="T70" fmla="*/ 39 w 50"/>
                <a:gd name="T71" fmla="*/ 408 h 413"/>
                <a:gd name="T72" fmla="*/ 34 w 50"/>
                <a:gd name="T73" fmla="*/ 411 h 413"/>
                <a:gd name="T74" fmla="*/ 30 w 50"/>
                <a:gd name="T75" fmla="*/ 412 h 413"/>
                <a:gd name="T76" fmla="*/ 25 w 50"/>
                <a:gd name="T77" fmla="*/ 413 h 413"/>
                <a:gd name="T78" fmla="*/ 25 w 50"/>
                <a:gd name="T79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413">
                  <a:moveTo>
                    <a:pt x="25" y="413"/>
                  </a:moveTo>
                  <a:lnTo>
                    <a:pt x="25" y="413"/>
                  </a:lnTo>
                  <a:lnTo>
                    <a:pt x="20" y="412"/>
                  </a:lnTo>
                  <a:lnTo>
                    <a:pt x="15" y="411"/>
                  </a:lnTo>
                  <a:lnTo>
                    <a:pt x="11" y="408"/>
                  </a:lnTo>
                  <a:lnTo>
                    <a:pt x="7" y="405"/>
                  </a:lnTo>
                  <a:lnTo>
                    <a:pt x="3" y="401"/>
                  </a:lnTo>
                  <a:lnTo>
                    <a:pt x="2" y="397"/>
                  </a:lnTo>
                  <a:lnTo>
                    <a:pt x="0" y="393"/>
                  </a:lnTo>
                  <a:lnTo>
                    <a:pt x="0" y="38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10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9" y="4"/>
                  </a:lnTo>
                  <a:lnTo>
                    <a:pt x="43" y="7"/>
                  </a:lnTo>
                  <a:lnTo>
                    <a:pt x="45" y="10"/>
                  </a:lnTo>
                  <a:lnTo>
                    <a:pt x="47" y="15"/>
                  </a:lnTo>
                  <a:lnTo>
                    <a:pt x="49" y="20"/>
                  </a:lnTo>
                  <a:lnTo>
                    <a:pt x="50" y="25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93"/>
                  </a:lnTo>
                  <a:lnTo>
                    <a:pt x="47" y="397"/>
                  </a:lnTo>
                  <a:lnTo>
                    <a:pt x="45" y="401"/>
                  </a:lnTo>
                  <a:lnTo>
                    <a:pt x="43" y="405"/>
                  </a:lnTo>
                  <a:lnTo>
                    <a:pt x="39" y="408"/>
                  </a:lnTo>
                  <a:lnTo>
                    <a:pt x="34" y="411"/>
                  </a:lnTo>
                  <a:lnTo>
                    <a:pt x="30" y="412"/>
                  </a:lnTo>
                  <a:lnTo>
                    <a:pt x="25" y="413"/>
                  </a:lnTo>
                  <a:lnTo>
                    <a:pt x="25" y="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6" name="Freeform 161"/>
            <p:cNvSpPr>
              <a:spLocks/>
            </p:cNvSpPr>
            <p:nvPr/>
          </p:nvSpPr>
          <p:spPr bwMode="auto">
            <a:xfrm>
              <a:off x="6979844" y="5656244"/>
              <a:ext cx="177800" cy="73025"/>
            </a:xfrm>
            <a:custGeom>
              <a:avLst/>
              <a:gdLst>
                <a:gd name="T0" fmla="*/ 335 w 335"/>
                <a:gd name="T1" fmla="*/ 67 h 139"/>
                <a:gd name="T2" fmla="*/ 0 w 335"/>
                <a:gd name="T3" fmla="*/ 139 h 139"/>
                <a:gd name="T4" fmla="*/ 0 w 335"/>
                <a:gd name="T5" fmla="*/ 71 h 139"/>
                <a:gd name="T6" fmla="*/ 335 w 335"/>
                <a:gd name="T7" fmla="*/ 0 h 139"/>
                <a:gd name="T8" fmla="*/ 335 w 335"/>
                <a:gd name="T9" fmla="*/ 6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139">
                  <a:moveTo>
                    <a:pt x="335" y="67"/>
                  </a:moveTo>
                  <a:lnTo>
                    <a:pt x="0" y="139"/>
                  </a:lnTo>
                  <a:lnTo>
                    <a:pt x="0" y="71"/>
                  </a:lnTo>
                  <a:lnTo>
                    <a:pt x="335" y="0"/>
                  </a:lnTo>
                  <a:lnTo>
                    <a:pt x="335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7" name="Freeform 162"/>
            <p:cNvSpPr>
              <a:spLocks noEditPoints="1"/>
            </p:cNvSpPr>
            <p:nvPr/>
          </p:nvSpPr>
          <p:spPr bwMode="auto">
            <a:xfrm>
              <a:off x="6967144" y="5641956"/>
              <a:ext cx="203200" cy="100013"/>
            </a:xfrm>
            <a:custGeom>
              <a:avLst/>
              <a:gdLst>
                <a:gd name="T0" fmla="*/ 25 w 385"/>
                <a:gd name="T1" fmla="*/ 188 h 188"/>
                <a:gd name="T2" fmla="*/ 25 w 385"/>
                <a:gd name="T3" fmla="*/ 188 h 188"/>
                <a:gd name="T4" fmla="*/ 20 w 385"/>
                <a:gd name="T5" fmla="*/ 188 h 188"/>
                <a:gd name="T6" fmla="*/ 17 w 385"/>
                <a:gd name="T7" fmla="*/ 187 h 188"/>
                <a:gd name="T8" fmla="*/ 12 w 385"/>
                <a:gd name="T9" fmla="*/ 185 h 188"/>
                <a:gd name="T10" fmla="*/ 8 w 385"/>
                <a:gd name="T11" fmla="*/ 183 h 188"/>
                <a:gd name="T12" fmla="*/ 8 w 385"/>
                <a:gd name="T13" fmla="*/ 183 h 188"/>
                <a:gd name="T14" fmla="*/ 5 w 385"/>
                <a:gd name="T15" fmla="*/ 179 h 188"/>
                <a:gd name="T16" fmla="*/ 2 w 385"/>
                <a:gd name="T17" fmla="*/ 174 h 188"/>
                <a:gd name="T18" fmla="*/ 0 w 385"/>
                <a:gd name="T19" fmla="*/ 169 h 188"/>
                <a:gd name="T20" fmla="*/ 0 w 385"/>
                <a:gd name="T21" fmla="*/ 164 h 188"/>
                <a:gd name="T22" fmla="*/ 0 w 385"/>
                <a:gd name="T23" fmla="*/ 96 h 188"/>
                <a:gd name="T24" fmla="*/ 0 w 385"/>
                <a:gd name="T25" fmla="*/ 96 h 188"/>
                <a:gd name="T26" fmla="*/ 0 w 385"/>
                <a:gd name="T27" fmla="*/ 92 h 188"/>
                <a:gd name="T28" fmla="*/ 1 w 385"/>
                <a:gd name="T29" fmla="*/ 88 h 188"/>
                <a:gd name="T30" fmla="*/ 5 w 385"/>
                <a:gd name="T31" fmla="*/ 80 h 188"/>
                <a:gd name="T32" fmla="*/ 12 w 385"/>
                <a:gd name="T33" fmla="*/ 75 h 188"/>
                <a:gd name="T34" fmla="*/ 16 w 385"/>
                <a:gd name="T35" fmla="*/ 73 h 188"/>
                <a:gd name="T36" fmla="*/ 19 w 385"/>
                <a:gd name="T37" fmla="*/ 72 h 188"/>
                <a:gd name="T38" fmla="*/ 355 w 385"/>
                <a:gd name="T39" fmla="*/ 1 h 188"/>
                <a:gd name="T40" fmla="*/ 355 w 385"/>
                <a:gd name="T41" fmla="*/ 1 h 188"/>
                <a:gd name="T42" fmla="*/ 360 w 385"/>
                <a:gd name="T43" fmla="*/ 0 h 188"/>
                <a:gd name="T44" fmla="*/ 366 w 385"/>
                <a:gd name="T45" fmla="*/ 1 h 188"/>
                <a:gd name="T46" fmla="*/ 370 w 385"/>
                <a:gd name="T47" fmla="*/ 2 h 188"/>
                <a:gd name="T48" fmla="*/ 375 w 385"/>
                <a:gd name="T49" fmla="*/ 6 h 188"/>
                <a:gd name="T50" fmla="*/ 375 w 385"/>
                <a:gd name="T51" fmla="*/ 6 h 188"/>
                <a:gd name="T52" fmla="*/ 379 w 385"/>
                <a:gd name="T53" fmla="*/ 9 h 188"/>
                <a:gd name="T54" fmla="*/ 382 w 385"/>
                <a:gd name="T55" fmla="*/ 14 h 188"/>
                <a:gd name="T56" fmla="*/ 384 w 385"/>
                <a:gd name="T57" fmla="*/ 20 h 188"/>
                <a:gd name="T58" fmla="*/ 385 w 385"/>
                <a:gd name="T59" fmla="*/ 25 h 188"/>
                <a:gd name="T60" fmla="*/ 385 w 385"/>
                <a:gd name="T61" fmla="*/ 92 h 188"/>
                <a:gd name="T62" fmla="*/ 385 w 385"/>
                <a:gd name="T63" fmla="*/ 92 h 188"/>
                <a:gd name="T64" fmla="*/ 385 w 385"/>
                <a:gd name="T65" fmla="*/ 97 h 188"/>
                <a:gd name="T66" fmla="*/ 384 w 385"/>
                <a:gd name="T67" fmla="*/ 101 h 188"/>
                <a:gd name="T68" fmla="*/ 379 w 385"/>
                <a:gd name="T69" fmla="*/ 108 h 188"/>
                <a:gd name="T70" fmla="*/ 373 w 385"/>
                <a:gd name="T71" fmla="*/ 114 h 188"/>
                <a:gd name="T72" fmla="*/ 369 w 385"/>
                <a:gd name="T73" fmla="*/ 115 h 188"/>
                <a:gd name="T74" fmla="*/ 365 w 385"/>
                <a:gd name="T75" fmla="*/ 116 h 188"/>
                <a:gd name="T76" fmla="*/ 30 w 385"/>
                <a:gd name="T77" fmla="*/ 187 h 188"/>
                <a:gd name="T78" fmla="*/ 30 w 385"/>
                <a:gd name="T79" fmla="*/ 187 h 188"/>
                <a:gd name="T80" fmla="*/ 25 w 385"/>
                <a:gd name="T81" fmla="*/ 188 h 188"/>
                <a:gd name="T82" fmla="*/ 25 w 385"/>
                <a:gd name="T83" fmla="*/ 188 h 188"/>
                <a:gd name="T84" fmla="*/ 50 w 385"/>
                <a:gd name="T85" fmla="*/ 116 h 188"/>
                <a:gd name="T86" fmla="*/ 50 w 385"/>
                <a:gd name="T87" fmla="*/ 133 h 188"/>
                <a:gd name="T88" fmla="*/ 335 w 385"/>
                <a:gd name="T89" fmla="*/ 72 h 188"/>
                <a:gd name="T90" fmla="*/ 335 w 385"/>
                <a:gd name="T91" fmla="*/ 56 h 188"/>
                <a:gd name="T92" fmla="*/ 50 w 385"/>
                <a:gd name="T93" fmla="*/ 1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5" h="188">
                  <a:moveTo>
                    <a:pt x="25" y="188"/>
                  </a:moveTo>
                  <a:lnTo>
                    <a:pt x="25" y="188"/>
                  </a:lnTo>
                  <a:lnTo>
                    <a:pt x="20" y="188"/>
                  </a:lnTo>
                  <a:lnTo>
                    <a:pt x="17" y="187"/>
                  </a:lnTo>
                  <a:lnTo>
                    <a:pt x="12" y="185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5" y="179"/>
                  </a:lnTo>
                  <a:lnTo>
                    <a:pt x="2" y="174"/>
                  </a:lnTo>
                  <a:lnTo>
                    <a:pt x="0" y="169"/>
                  </a:lnTo>
                  <a:lnTo>
                    <a:pt x="0" y="164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1" y="88"/>
                  </a:lnTo>
                  <a:lnTo>
                    <a:pt x="5" y="80"/>
                  </a:lnTo>
                  <a:lnTo>
                    <a:pt x="12" y="75"/>
                  </a:lnTo>
                  <a:lnTo>
                    <a:pt x="16" y="73"/>
                  </a:lnTo>
                  <a:lnTo>
                    <a:pt x="19" y="72"/>
                  </a:lnTo>
                  <a:lnTo>
                    <a:pt x="355" y="1"/>
                  </a:lnTo>
                  <a:lnTo>
                    <a:pt x="355" y="1"/>
                  </a:lnTo>
                  <a:lnTo>
                    <a:pt x="360" y="0"/>
                  </a:lnTo>
                  <a:lnTo>
                    <a:pt x="366" y="1"/>
                  </a:lnTo>
                  <a:lnTo>
                    <a:pt x="370" y="2"/>
                  </a:lnTo>
                  <a:lnTo>
                    <a:pt x="375" y="6"/>
                  </a:lnTo>
                  <a:lnTo>
                    <a:pt x="375" y="6"/>
                  </a:lnTo>
                  <a:lnTo>
                    <a:pt x="379" y="9"/>
                  </a:lnTo>
                  <a:lnTo>
                    <a:pt x="382" y="14"/>
                  </a:lnTo>
                  <a:lnTo>
                    <a:pt x="384" y="20"/>
                  </a:lnTo>
                  <a:lnTo>
                    <a:pt x="385" y="25"/>
                  </a:lnTo>
                  <a:lnTo>
                    <a:pt x="385" y="92"/>
                  </a:lnTo>
                  <a:lnTo>
                    <a:pt x="385" y="92"/>
                  </a:lnTo>
                  <a:lnTo>
                    <a:pt x="385" y="97"/>
                  </a:lnTo>
                  <a:lnTo>
                    <a:pt x="384" y="101"/>
                  </a:lnTo>
                  <a:lnTo>
                    <a:pt x="379" y="108"/>
                  </a:lnTo>
                  <a:lnTo>
                    <a:pt x="373" y="114"/>
                  </a:lnTo>
                  <a:lnTo>
                    <a:pt x="369" y="115"/>
                  </a:lnTo>
                  <a:lnTo>
                    <a:pt x="365" y="116"/>
                  </a:lnTo>
                  <a:lnTo>
                    <a:pt x="30" y="187"/>
                  </a:lnTo>
                  <a:lnTo>
                    <a:pt x="30" y="187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50" y="116"/>
                  </a:moveTo>
                  <a:lnTo>
                    <a:pt x="50" y="133"/>
                  </a:lnTo>
                  <a:lnTo>
                    <a:pt x="335" y="72"/>
                  </a:lnTo>
                  <a:lnTo>
                    <a:pt x="335" y="56"/>
                  </a:lnTo>
                  <a:lnTo>
                    <a:pt x="50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9" name="그룹 118"/>
          <p:cNvGrpSpPr/>
          <p:nvPr/>
        </p:nvGrpSpPr>
        <p:grpSpPr>
          <a:xfrm>
            <a:off x="10817483" y="523646"/>
            <a:ext cx="898103" cy="973189"/>
            <a:chOff x="7573963" y="1514475"/>
            <a:chExt cx="2195512" cy="1727200"/>
          </a:xfrm>
        </p:grpSpPr>
        <p:sp>
          <p:nvSpPr>
            <p:cNvPr id="120" name="Freeform 26"/>
            <p:cNvSpPr>
              <a:spLocks/>
            </p:cNvSpPr>
            <p:nvPr/>
          </p:nvSpPr>
          <p:spPr bwMode="auto">
            <a:xfrm>
              <a:off x="7597775" y="2030413"/>
              <a:ext cx="2028825" cy="1125538"/>
            </a:xfrm>
            <a:custGeom>
              <a:avLst/>
              <a:gdLst>
                <a:gd name="T0" fmla="*/ 0 w 1278"/>
                <a:gd name="T1" fmla="*/ 189 h 709"/>
                <a:gd name="T2" fmla="*/ 217 w 1278"/>
                <a:gd name="T3" fmla="*/ 341 h 709"/>
                <a:gd name="T4" fmla="*/ 257 w 1278"/>
                <a:gd name="T5" fmla="*/ 709 h 709"/>
                <a:gd name="T6" fmla="*/ 499 w 1278"/>
                <a:gd name="T7" fmla="*/ 541 h 709"/>
                <a:gd name="T8" fmla="*/ 721 w 1278"/>
                <a:gd name="T9" fmla="*/ 698 h 709"/>
                <a:gd name="T10" fmla="*/ 1278 w 1278"/>
                <a:gd name="T11" fmla="*/ 0 h 709"/>
                <a:gd name="T12" fmla="*/ 0 w 1278"/>
                <a:gd name="T13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8" h="709">
                  <a:moveTo>
                    <a:pt x="0" y="189"/>
                  </a:moveTo>
                  <a:lnTo>
                    <a:pt x="217" y="341"/>
                  </a:lnTo>
                  <a:lnTo>
                    <a:pt x="257" y="709"/>
                  </a:lnTo>
                  <a:lnTo>
                    <a:pt x="499" y="541"/>
                  </a:lnTo>
                  <a:lnTo>
                    <a:pt x="721" y="698"/>
                  </a:lnTo>
                  <a:lnTo>
                    <a:pt x="1278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EC6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1" name="Freeform 27"/>
            <p:cNvSpPr>
              <a:spLocks noEditPoints="1"/>
            </p:cNvSpPr>
            <p:nvPr/>
          </p:nvSpPr>
          <p:spPr bwMode="auto">
            <a:xfrm>
              <a:off x="7573963" y="2006600"/>
              <a:ext cx="2076450" cy="1173163"/>
            </a:xfrm>
            <a:custGeom>
              <a:avLst/>
              <a:gdLst>
                <a:gd name="T0" fmla="*/ 272 w 1308"/>
                <a:gd name="T1" fmla="*/ 739 h 739"/>
                <a:gd name="T2" fmla="*/ 272 w 1308"/>
                <a:gd name="T3" fmla="*/ 739 h 739"/>
                <a:gd name="T4" fmla="*/ 269 w 1308"/>
                <a:gd name="T5" fmla="*/ 738 h 739"/>
                <a:gd name="T6" fmla="*/ 267 w 1308"/>
                <a:gd name="T7" fmla="*/ 737 h 739"/>
                <a:gd name="T8" fmla="*/ 267 w 1308"/>
                <a:gd name="T9" fmla="*/ 737 h 739"/>
                <a:gd name="T10" fmla="*/ 264 w 1308"/>
                <a:gd name="T11" fmla="*/ 735 h 739"/>
                <a:gd name="T12" fmla="*/ 260 w 1308"/>
                <a:gd name="T13" fmla="*/ 733 h 739"/>
                <a:gd name="T14" fmla="*/ 258 w 1308"/>
                <a:gd name="T15" fmla="*/ 729 h 739"/>
                <a:gd name="T16" fmla="*/ 257 w 1308"/>
                <a:gd name="T17" fmla="*/ 725 h 739"/>
                <a:gd name="T18" fmla="*/ 216 w 1308"/>
                <a:gd name="T19" fmla="*/ 365 h 739"/>
                <a:gd name="T20" fmla="*/ 7 w 1308"/>
                <a:gd name="T21" fmla="*/ 216 h 739"/>
                <a:gd name="T22" fmla="*/ 7 w 1308"/>
                <a:gd name="T23" fmla="*/ 216 h 739"/>
                <a:gd name="T24" fmla="*/ 3 w 1308"/>
                <a:gd name="T25" fmla="*/ 213 h 739"/>
                <a:gd name="T26" fmla="*/ 1 w 1308"/>
                <a:gd name="T27" fmla="*/ 209 h 739"/>
                <a:gd name="T28" fmla="*/ 0 w 1308"/>
                <a:gd name="T29" fmla="*/ 205 h 739"/>
                <a:gd name="T30" fmla="*/ 0 w 1308"/>
                <a:gd name="T31" fmla="*/ 200 h 739"/>
                <a:gd name="T32" fmla="*/ 0 w 1308"/>
                <a:gd name="T33" fmla="*/ 200 h 739"/>
                <a:gd name="T34" fmla="*/ 2 w 1308"/>
                <a:gd name="T35" fmla="*/ 196 h 739"/>
                <a:gd name="T36" fmla="*/ 4 w 1308"/>
                <a:gd name="T37" fmla="*/ 193 h 739"/>
                <a:gd name="T38" fmla="*/ 9 w 1308"/>
                <a:gd name="T39" fmla="*/ 189 h 739"/>
                <a:gd name="T40" fmla="*/ 13 w 1308"/>
                <a:gd name="T41" fmla="*/ 188 h 739"/>
                <a:gd name="T42" fmla="*/ 1290 w 1308"/>
                <a:gd name="T43" fmla="*/ 0 h 739"/>
                <a:gd name="T44" fmla="*/ 1290 w 1308"/>
                <a:gd name="T45" fmla="*/ 0 h 739"/>
                <a:gd name="T46" fmla="*/ 1295 w 1308"/>
                <a:gd name="T47" fmla="*/ 0 h 739"/>
                <a:gd name="T48" fmla="*/ 1299 w 1308"/>
                <a:gd name="T49" fmla="*/ 2 h 739"/>
                <a:gd name="T50" fmla="*/ 1302 w 1308"/>
                <a:gd name="T51" fmla="*/ 4 h 739"/>
                <a:gd name="T52" fmla="*/ 1306 w 1308"/>
                <a:gd name="T53" fmla="*/ 7 h 739"/>
                <a:gd name="T54" fmla="*/ 1306 w 1308"/>
                <a:gd name="T55" fmla="*/ 7 h 739"/>
                <a:gd name="T56" fmla="*/ 1307 w 1308"/>
                <a:gd name="T57" fmla="*/ 12 h 739"/>
                <a:gd name="T58" fmla="*/ 1308 w 1308"/>
                <a:gd name="T59" fmla="*/ 16 h 739"/>
                <a:gd name="T60" fmla="*/ 1307 w 1308"/>
                <a:gd name="T61" fmla="*/ 21 h 739"/>
                <a:gd name="T62" fmla="*/ 1305 w 1308"/>
                <a:gd name="T63" fmla="*/ 25 h 739"/>
                <a:gd name="T64" fmla="*/ 748 w 1308"/>
                <a:gd name="T65" fmla="*/ 723 h 739"/>
                <a:gd name="T66" fmla="*/ 748 w 1308"/>
                <a:gd name="T67" fmla="*/ 723 h 739"/>
                <a:gd name="T68" fmla="*/ 743 w 1308"/>
                <a:gd name="T69" fmla="*/ 726 h 739"/>
                <a:gd name="T70" fmla="*/ 738 w 1308"/>
                <a:gd name="T71" fmla="*/ 728 h 739"/>
                <a:gd name="T72" fmla="*/ 732 w 1308"/>
                <a:gd name="T73" fmla="*/ 728 h 739"/>
                <a:gd name="T74" fmla="*/ 727 w 1308"/>
                <a:gd name="T75" fmla="*/ 726 h 739"/>
                <a:gd name="T76" fmla="*/ 514 w 1308"/>
                <a:gd name="T77" fmla="*/ 575 h 739"/>
                <a:gd name="T78" fmla="*/ 281 w 1308"/>
                <a:gd name="T79" fmla="*/ 736 h 739"/>
                <a:gd name="T80" fmla="*/ 281 w 1308"/>
                <a:gd name="T81" fmla="*/ 736 h 739"/>
                <a:gd name="T82" fmla="*/ 278 w 1308"/>
                <a:gd name="T83" fmla="*/ 738 h 739"/>
                <a:gd name="T84" fmla="*/ 272 w 1308"/>
                <a:gd name="T85" fmla="*/ 739 h 739"/>
                <a:gd name="T86" fmla="*/ 272 w 1308"/>
                <a:gd name="T87" fmla="*/ 739 h 739"/>
                <a:gd name="T88" fmla="*/ 56 w 1308"/>
                <a:gd name="T89" fmla="*/ 214 h 739"/>
                <a:gd name="T90" fmla="*/ 240 w 1308"/>
                <a:gd name="T91" fmla="*/ 344 h 739"/>
                <a:gd name="T92" fmla="*/ 240 w 1308"/>
                <a:gd name="T93" fmla="*/ 344 h 739"/>
                <a:gd name="T94" fmla="*/ 243 w 1308"/>
                <a:gd name="T95" fmla="*/ 346 h 739"/>
                <a:gd name="T96" fmla="*/ 245 w 1308"/>
                <a:gd name="T97" fmla="*/ 348 h 739"/>
                <a:gd name="T98" fmla="*/ 246 w 1308"/>
                <a:gd name="T99" fmla="*/ 351 h 739"/>
                <a:gd name="T100" fmla="*/ 247 w 1308"/>
                <a:gd name="T101" fmla="*/ 355 h 739"/>
                <a:gd name="T102" fmla="*/ 286 w 1308"/>
                <a:gd name="T103" fmla="*/ 696 h 739"/>
                <a:gd name="T104" fmla="*/ 505 w 1308"/>
                <a:gd name="T105" fmla="*/ 543 h 739"/>
                <a:gd name="T106" fmla="*/ 505 w 1308"/>
                <a:gd name="T107" fmla="*/ 543 h 739"/>
                <a:gd name="T108" fmla="*/ 510 w 1308"/>
                <a:gd name="T109" fmla="*/ 541 h 739"/>
                <a:gd name="T110" fmla="*/ 514 w 1308"/>
                <a:gd name="T111" fmla="*/ 541 h 739"/>
                <a:gd name="T112" fmla="*/ 518 w 1308"/>
                <a:gd name="T113" fmla="*/ 541 h 739"/>
                <a:gd name="T114" fmla="*/ 523 w 1308"/>
                <a:gd name="T115" fmla="*/ 543 h 739"/>
                <a:gd name="T116" fmla="*/ 732 w 1308"/>
                <a:gd name="T117" fmla="*/ 692 h 739"/>
                <a:gd name="T118" fmla="*/ 1256 w 1308"/>
                <a:gd name="T119" fmla="*/ 36 h 739"/>
                <a:gd name="T120" fmla="*/ 56 w 1308"/>
                <a:gd name="T121" fmla="*/ 214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08" h="739">
                  <a:moveTo>
                    <a:pt x="272" y="739"/>
                  </a:moveTo>
                  <a:lnTo>
                    <a:pt x="272" y="739"/>
                  </a:lnTo>
                  <a:lnTo>
                    <a:pt x="269" y="738"/>
                  </a:lnTo>
                  <a:lnTo>
                    <a:pt x="267" y="737"/>
                  </a:lnTo>
                  <a:lnTo>
                    <a:pt x="267" y="737"/>
                  </a:lnTo>
                  <a:lnTo>
                    <a:pt x="264" y="735"/>
                  </a:lnTo>
                  <a:lnTo>
                    <a:pt x="260" y="733"/>
                  </a:lnTo>
                  <a:lnTo>
                    <a:pt x="258" y="729"/>
                  </a:lnTo>
                  <a:lnTo>
                    <a:pt x="257" y="725"/>
                  </a:lnTo>
                  <a:lnTo>
                    <a:pt x="216" y="365"/>
                  </a:lnTo>
                  <a:lnTo>
                    <a:pt x="7" y="216"/>
                  </a:lnTo>
                  <a:lnTo>
                    <a:pt x="7" y="216"/>
                  </a:lnTo>
                  <a:lnTo>
                    <a:pt x="3" y="213"/>
                  </a:lnTo>
                  <a:lnTo>
                    <a:pt x="1" y="209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4" y="193"/>
                  </a:lnTo>
                  <a:lnTo>
                    <a:pt x="9" y="189"/>
                  </a:lnTo>
                  <a:lnTo>
                    <a:pt x="13" y="188"/>
                  </a:lnTo>
                  <a:lnTo>
                    <a:pt x="1290" y="0"/>
                  </a:lnTo>
                  <a:lnTo>
                    <a:pt x="1290" y="0"/>
                  </a:lnTo>
                  <a:lnTo>
                    <a:pt x="1295" y="0"/>
                  </a:lnTo>
                  <a:lnTo>
                    <a:pt x="1299" y="2"/>
                  </a:lnTo>
                  <a:lnTo>
                    <a:pt x="1302" y="4"/>
                  </a:lnTo>
                  <a:lnTo>
                    <a:pt x="1306" y="7"/>
                  </a:lnTo>
                  <a:lnTo>
                    <a:pt x="1306" y="7"/>
                  </a:lnTo>
                  <a:lnTo>
                    <a:pt x="1307" y="12"/>
                  </a:lnTo>
                  <a:lnTo>
                    <a:pt x="1308" y="16"/>
                  </a:lnTo>
                  <a:lnTo>
                    <a:pt x="1307" y="21"/>
                  </a:lnTo>
                  <a:lnTo>
                    <a:pt x="1305" y="25"/>
                  </a:lnTo>
                  <a:lnTo>
                    <a:pt x="748" y="723"/>
                  </a:lnTo>
                  <a:lnTo>
                    <a:pt x="748" y="723"/>
                  </a:lnTo>
                  <a:lnTo>
                    <a:pt x="743" y="726"/>
                  </a:lnTo>
                  <a:lnTo>
                    <a:pt x="738" y="728"/>
                  </a:lnTo>
                  <a:lnTo>
                    <a:pt x="732" y="728"/>
                  </a:lnTo>
                  <a:lnTo>
                    <a:pt x="727" y="726"/>
                  </a:lnTo>
                  <a:lnTo>
                    <a:pt x="514" y="575"/>
                  </a:lnTo>
                  <a:lnTo>
                    <a:pt x="281" y="736"/>
                  </a:lnTo>
                  <a:lnTo>
                    <a:pt x="281" y="736"/>
                  </a:lnTo>
                  <a:lnTo>
                    <a:pt x="278" y="738"/>
                  </a:lnTo>
                  <a:lnTo>
                    <a:pt x="272" y="739"/>
                  </a:lnTo>
                  <a:lnTo>
                    <a:pt x="272" y="739"/>
                  </a:lnTo>
                  <a:close/>
                  <a:moveTo>
                    <a:pt x="56" y="214"/>
                  </a:moveTo>
                  <a:lnTo>
                    <a:pt x="240" y="344"/>
                  </a:lnTo>
                  <a:lnTo>
                    <a:pt x="240" y="344"/>
                  </a:lnTo>
                  <a:lnTo>
                    <a:pt x="243" y="346"/>
                  </a:lnTo>
                  <a:lnTo>
                    <a:pt x="245" y="348"/>
                  </a:lnTo>
                  <a:lnTo>
                    <a:pt x="246" y="351"/>
                  </a:lnTo>
                  <a:lnTo>
                    <a:pt x="247" y="355"/>
                  </a:lnTo>
                  <a:lnTo>
                    <a:pt x="286" y="696"/>
                  </a:lnTo>
                  <a:lnTo>
                    <a:pt x="505" y="543"/>
                  </a:lnTo>
                  <a:lnTo>
                    <a:pt x="505" y="543"/>
                  </a:lnTo>
                  <a:lnTo>
                    <a:pt x="510" y="541"/>
                  </a:lnTo>
                  <a:lnTo>
                    <a:pt x="514" y="541"/>
                  </a:lnTo>
                  <a:lnTo>
                    <a:pt x="518" y="541"/>
                  </a:lnTo>
                  <a:lnTo>
                    <a:pt x="523" y="543"/>
                  </a:lnTo>
                  <a:lnTo>
                    <a:pt x="732" y="692"/>
                  </a:lnTo>
                  <a:lnTo>
                    <a:pt x="1256" y="36"/>
                  </a:lnTo>
                  <a:lnTo>
                    <a:pt x="56" y="2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2" name="Freeform 28"/>
            <p:cNvSpPr>
              <a:spLocks/>
            </p:cNvSpPr>
            <p:nvPr/>
          </p:nvSpPr>
          <p:spPr bwMode="auto">
            <a:xfrm>
              <a:off x="8121650" y="2030413"/>
              <a:ext cx="1504950" cy="668338"/>
            </a:xfrm>
            <a:custGeom>
              <a:avLst/>
              <a:gdLst>
                <a:gd name="T0" fmla="*/ 0 w 948"/>
                <a:gd name="T1" fmla="*/ 421 h 421"/>
                <a:gd name="T2" fmla="*/ 948 w 948"/>
                <a:gd name="T3" fmla="*/ 0 h 421"/>
                <a:gd name="T4" fmla="*/ 0 w 948"/>
                <a:gd name="T5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8" h="421">
                  <a:moveTo>
                    <a:pt x="0" y="421"/>
                  </a:moveTo>
                  <a:lnTo>
                    <a:pt x="948" y="0"/>
                  </a:lnTo>
                  <a:lnTo>
                    <a:pt x="0" y="421"/>
                  </a:lnTo>
                  <a:close/>
                </a:path>
              </a:pathLst>
            </a:custGeom>
            <a:solidFill>
              <a:srgbClr val="06A1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3" name="Line 29"/>
            <p:cNvSpPr>
              <a:spLocks noChangeShapeType="1"/>
            </p:cNvSpPr>
            <p:nvPr/>
          </p:nvSpPr>
          <p:spPr bwMode="auto">
            <a:xfrm flipV="1">
              <a:off x="8121650" y="2030413"/>
              <a:ext cx="1504950" cy="6683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4" name="Freeform 30"/>
            <p:cNvSpPr>
              <a:spLocks/>
            </p:cNvSpPr>
            <p:nvPr/>
          </p:nvSpPr>
          <p:spPr bwMode="auto">
            <a:xfrm>
              <a:off x="8104188" y="2012950"/>
              <a:ext cx="1539875" cy="703263"/>
            </a:xfrm>
            <a:custGeom>
              <a:avLst/>
              <a:gdLst>
                <a:gd name="T0" fmla="*/ 11 w 970"/>
                <a:gd name="T1" fmla="*/ 443 h 443"/>
                <a:gd name="T2" fmla="*/ 11 w 970"/>
                <a:gd name="T3" fmla="*/ 443 h 443"/>
                <a:gd name="T4" fmla="*/ 8 w 970"/>
                <a:gd name="T5" fmla="*/ 443 h 443"/>
                <a:gd name="T6" fmla="*/ 6 w 970"/>
                <a:gd name="T7" fmla="*/ 441 h 443"/>
                <a:gd name="T8" fmla="*/ 2 w 970"/>
                <a:gd name="T9" fmla="*/ 440 h 443"/>
                <a:gd name="T10" fmla="*/ 1 w 970"/>
                <a:gd name="T11" fmla="*/ 437 h 443"/>
                <a:gd name="T12" fmla="*/ 1 w 970"/>
                <a:gd name="T13" fmla="*/ 437 h 443"/>
                <a:gd name="T14" fmla="*/ 0 w 970"/>
                <a:gd name="T15" fmla="*/ 432 h 443"/>
                <a:gd name="T16" fmla="*/ 1 w 970"/>
                <a:gd name="T17" fmla="*/ 428 h 443"/>
                <a:gd name="T18" fmla="*/ 3 w 970"/>
                <a:gd name="T19" fmla="*/ 425 h 443"/>
                <a:gd name="T20" fmla="*/ 7 w 970"/>
                <a:gd name="T21" fmla="*/ 422 h 443"/>
                <a:gd name="T22" fmla="*/ 954 w 970"/>
                <a:gd name="T23" fmla="*/ 1 h 443"/>
                <a:gd name="T24" fmla="*/ 954 w 970"/>
                <a:gd name="T25" fmla="*/ 1 h 443"/>
                <a:gd name="T26" fmla="*/ 959 w 970"/>
                <a:gd name="T27" fmla="*/ 0 h 443"/>
                <a:gd name="T28" fmla="*/ 962 w 970"/>
                <a:gd name="T29" fmla="*/ 1 h 443"/>
                <a:gd name="T30" fmla="*/ 966 w 970"/>
                <a:gd name="T31" fmla="*/ 3 h 443"/>
                <a:gd name="T32" fmla="*/ 968 w 970"/>
                <a:gd name="T33" fmla="*/ 7 h 443"/>
                <a:gd name="T34" fmla="*/ 968 w 970"/>
                <a:gd name="T35" fmla="*/ 7 h 443"/>
                <a:gd name="T36" fmla="*/ 970 w 970"/>
                <a:gd name="T37" fmla="*/ 11 h 443"/>
                <a:gd name="T38" fmla="*/ 968 w 970"/>
                <a:gd name="T39" fmla="*/ 16 h 443"/>
                <a:gd name="T40" fmla="*/ 966 w 970"/>
                <a:gd name="T41" fmla="*/ 19 h 443"/>
                <a:gd name="T42" fmla="*/ 963 w 970"/>
                <a:gd name="T43" fmla="*/ 21 h 443"/>
                <a:gd name="T44" fmla="*/ 16 w 970"/>
                <a:gd name="T45" fmla="*/ 442 h 443"/>
                <a:gd name="T46" fmla="*/ 16 w 970"/>
                <a:gd name="T47" fmla="*/ 442 h 443"/>
                <a:gd name="T48" fmla="*/ 11 w 970"/>
                <a:gd name="T49" fmla="*/ 443 h 443"/>
                <a:gd name="T50" fmla="*/ 11 w 970"/>
                <a:gd name="T51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0" h="443">
                  <a:moveTo>
                    <a:pt x="11" y="443"/>
                  </a:moveTo>
                  <a:lnTo>
                    <a:pt x="11" y="443"/>
                  </a:lnTo>
                  <a:lnTo>
                    <a:pt x="8" y="443"/>
                  </a:lnTo>
                  <a:lnTo>
                    <a:pt x="6" y="441"/>
                  </a:lnTo>
                  <a:lnTo>
                    <a:pt x="2" y="440"/>
                  </a:lnTo>
                  <a:lnTo>
                    <a:pt x="1" y="437"/>
                  </a:lnTo>
                  <a:lnTo>
                    <a:pt x="1" y="437"/>
                  </a:lnTo>
                  <a:lnTo>
                    <a:pt x="0" y="432"/>
                  </a:lnTo>
                  <a:lnTo>
                    <a:pt x="1" y="428"/>
                  </a:lnTo>
                  <a:lnTo>
                    <a:pt x="3" y="425"/>
                  </a:lnTo>
                  <a:lnTo>
                    <a:pt x="7" y="422"/>
                  </a:lnTo>
                  <a:lnTo>
                    <a:pt x="954" y="1"/>
                  </a:lnTo>
                  <a:lnTo>
                    <a:pt x="954" y="1"/>
                  </a:lnTo>
                  <a:lnTo>
                    <a:pt x="959" y="0"/>
                  </a:lnTo>
                  <a:lnTo>
                    <a:pt x="962" y="1"/>
                  </a:lnTo>
                  <a:lnTo>
                    <a:pt x="966" y="3"/>
                  </a:lnTo>
                  <a:lnTo>
                    <a:pt x="968" y="7"/>
                  </a:lnTo>
                  <a:lnTo>
                    <a:pt x="968" y="7"/>
                  </a:lnTo>
                  <a:lnTo>
                    <a:pt x="970" y="11"/>
                  </a:lnTo>
                  <a:lnTo>
                    <a:pt x="968" y="16"/>
                  </a:lnTo>
                  <a:lnTo>
                    <a:pt x="966" y="19"/>
                  </a:lnTo>
                  <a:lnTo>
                    <a:pt x="963" y="21"/>
                  </a:lnTo>
                  <a:lnTo>
                    <a:pt x="16" y="442"/>
                  </a:lnTo>
                  <a:lnTo>
                    <a:pt x="16" y="442"/>
                  </a:lnTo>
                  <a:lnTo>
                    <a:pt x="11" y="443"/>
                  </a:lnTo>
                  <a:lnTo>
                    <a:pt x="11" y="4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5" name="Line 31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6" name="Line 32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 w="31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7" name="Line 33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Line 34"/>
            <p:cNvSpPr>
              <a:spLocks noChangeShapeType="1"/>
            </p:cNvSpPr>
            <p:nvPr/>
          </p:nvSpPr>
          <p:spPr bwMode="auto">
            <a:xfrm>
              <a:off x="7942263" y="2571750"/>
              <a:ext cx="0" cy="0"/>
            </a:xfrm>
            <a:prstGeom prst="line">
              <a:avLst/>
            </a:prstGeom>
            <a:noFill/>
            <a:ln w="31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35"/>
            <p:cNvSpPr>
              <a:spLocks/>
            </p:cNvSpPr>
            <p:nvPr/>
          </p:nvSpPr>
          <p:spPr bwMode="auto">
            <a:xfrm>
              <a:off x="7924800" y="2012950"/>
              <a:ext cx="1719262" cy="576263"/>
            </a:xfrm>
            <a:custGeom>
              <a:avLst/>
              <a:gdLst>
                <a:gd name="T0" fmla="*/ 11 w 1083"/>
                <a:gd name="T1" fmla="*/ 363 h 363"/>
                <a:gd name="T2" fmla="*/ 11 w 1083"/>
                <a:gd name="T3" fmla="*/ 363 h 363"/>
                <a:gd name="T4" fmla="*/ 7 w 1083"/>
                <a:gd name="T5" fmla="*/ 363 h 363"/>
                <a:gd name="T6" fmla="*/ 4 w 1083"/>
                <a:gd name="T7" fmla="*/ 362 h 363"/>
                <a:gd name="T8" fmla="*/ 2 w 1083"/>
                <a:gd name="T9" fmla="*/ 358 h 363"/>
                <a:gd name="T10" fmla="*/ 0 w 1083"/>
                <a:gd name="T11" fmla="*/ 356 h 363"/>
                <a:gd name="T12" fmla="*/ 0 w 1083"/>
                <a:gd name="T13" fmla="*/ 356 h 363"/>
                <a:gd name="T14" fmla="*/ 0 w 1083"/>
                <a:gd name="T15" fmla="*/ 352 h 363"/>
                <a:gd name="T16" fmla="*/ 1 w 1083"/>
                <a:gd name="T17" fmla="*/ 347 h 363"/>
                <a:gd name="T18" fmla="*/ 3 w 1083"/>
                <a:gd name="T19" fmla="*/ 344 h 363"/>
                <a:gd name="T20" fmla="*/ 7 w 1083"/>
                <a:gd name="T21" fmla="*/ 342 h 363"/>
                <a:gd name="T22" fmla="*/ 1068 w 1083"/>
                <a:gd name="T23" fmla="*/ 1 h 363"/>
                <a:gd name="T24" fmla="*/ 1068 w 1083"/>
                <a:gd name="T25" fmla="*/ 1 h 363"/>
                <a:gd name="T26" fmla="*/ 1073 w 1083"/>
                <a:gd name="T27" fmla="*/ 0 h 363"/>
                <a:gd name="T28" fmla="*/ 1076 w 1083"/>
                <a:gd name="T29" fmla="*/ 1 h 363"/>
                <a:gd name="T30" fmla="*/ 1079 w 1083"/>
                <a:gd name="T31" fmla="*/ 5 h 363"/>
                <a:gd name="T32" fmla="*/ 1081 w 1083"/>
                <a:gd name="T33" fmla="*/ 8 h 363"/>
                <a:gd name="T34" fmla="*/ 1081 w 1083"/>
                <a:gd name="T35" fmla="*/ 8 h 363"/>
                <a:gd name="T36" fmla="*/ 1083 w 1083"/>
                <a:gd name="T37" fmla="*/ 12 h 363"/>
                <a:gd name="T38" fmla="*/ 1081 w 1083"/>
                <a:gd name="T39" fmla="*/ 17 h 363"/>
                <a:gd name="T40" fmla="*/ 1078 w 1083"/>
                <a:gd name="T41" fmla="*/ 20 h 363"/>
                <a:gd name="T42" fmla="*/ 1075 w 1083"/>
                <a:gd name="T43" fmla="*/ 22 h 363"/>
                <a:gd name="T44" fmla="*/ 14 w 1083"/>
                <a:gd name="T45" fmla="*/ 363 h 363"/>
                <a:gd name="T46" fmla="*/ 14 w 1083"/>
                <a:gd name="T47" fmla="*/ 363 h 363"/>
                <a:gd name="T48" fmla="*/ 11 w 1083"/>
                <a:gd name="T49" fmla="*/ 363 h 363"/>
                <a:gd name="T50" fmla="*/ 11 w 1083"/>
                <a:gd name="T51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3" h="363">
                  <a:moveTo>
                    <a:pt x="11" y="363"/>
                  </a:moveTo>
                  <a:lnTo>
                    <a:pt x="11" y="363"/>
                  </a:lnTo>
                  <a:lnTo>
                    <a:pt x="7" y="363"/>
                  </a:lnTo>
                  <a:lnTo>
                    <a:pt x="4" y="362"/>
                  </a:lnTo>
                  <a:lnTo>
                    <a:pt x="2" y="358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2"/>
                  </a:lnTo>
                  <a:lnTo>
                    <a:pt x="1" y="347"/>
                  </a:lnTo>
                  <a:lnTo>
                    <a:pt x="3" y="344"/>
                  </a:lnTo>
                  <a:lnTo>
                    <a:pt x="7" y="342"/>
                  </a:lnTo>
                  <a:lnTo>
                    <a:pt x="1068" y="1"/>
                  </a:lnTo>
                  <a:lnTo>
                    <a:pt x="1068" y="1"/>
                  </a:lnTo>
                  <a:lnTo>
                    <a:pt x="1073" y="0"/>
                  </a:lnTo>
                  <a:lnTo>
                    <a:pt x="1076" y="1"/>
                  </a:lnTo>
                  <a:lnTo>
                    <a:pt x="1079" y="5"/>
                  </a:lnTo>
                  <a:lnTo>
                    <a:pt x="1081" y="8"/>
                  </a:lnTo>
                  <a:lnTo>
                    <a:pt x="1081" y="8"/>
                  </a:lnTo>
                  <a:lnTo>
                    <a:pt x="1083" y="12"/>
                  </a:lnTo>
                  <a:lnTo>
                    <a:pt x="1081" y="17"/>
                  </a:lnTo>
                  <a:lnTo>
                    <a:pt x="1078" y="20"/>
                  </a:lnTo>
                  <a:lnTo>
                    <a:pt x="1075" y="22"/>
                  </a:lnTo>
                  <a:lnTo>
                    <a:pt x="14" y="363"/>
                  </a:lnTo>
                  <a:lnTo>
                    <a:pt x="14" y="363"/>
                  </a:lnTo>
                  <a:lnTo>
                    <a:pt x="11" y="363"/>
                  </a:lnTo>
                  <a:lnTo>
                    <a:pt x="11" y="3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36"/>
            <p:cNvSpPr>
              <a:spLocks/>
            </p:cNvSpPr>
            <p:nvPr/>
          </p:nvSpPr>
          <p:spPr bwMode="auto">
            <a:xfrm>
              <a:off x="8121650" y="2692400"/>
              <a:ext cx="542925" cy="398463"/>
            </a:xfrm>
            <a:custGeom>
              <a:avLst/>
              <a:gdLst>
                <a:gd name="T0" fmla="*/ 327 w 342"/>
                <a:gd name="T1" fmla="*/ 251 h 251"/>
                <a:gd name="T2" fmla="*/ 327 w 342"/>
                <a:gd name="T3" fmla="*/ 251 h 251"/>
                <a:gd name="T4" fmla="*/ 322 w 342"/>
                <a:gd name="T5" fmla="*/ 251 h 251"/>
                <a:gd name="T6" fmla="*/ 318 w 342"/>
                <a:gd name="T7" fmla="*/ 249 h 251"/>
                <a:gd name="T8" fmla="*/ 7 w 342"/>
                <a:gd name="T9" fmla="*/ 27 h 251"/>
                <a:gd name="T10" fmla="*/ 7 w 342"/>
                <a:gd name="T11" fmla="*/ 27 h 251"/>
                <a:gd name="T12" fmla="*/ 2 w 342"/>
                <a:gd name="T13" fmla="*/ 23 h 251"/>
                <a:gd name="T14" fmla="*/ 0 w 342"/>
                <a:gd name="T15" fmla="*/ 18 h 251"/>
                <a:gd name="T16" fmla="*/ 0 w 342"/>
                <a:gd name="T17" fmla="*/ 12 h 251"/>
                <a:gd name="T18" fmla="*/ 4 w 342"/>
                <a:gd name="T19" fmla="*/ 6 h 251"/>
                <a:gd name="T20" fmla="*/ 4 w 342"/>
                <a:gd name="T21" fmla="*/ 6 h 251"/>
                <a:gd name="T22" fmla="*/ 8 w 342"/>
                <a:gd name="T23" fmla="*/ 2 h 251"/>
                <a:gd name="T24" fmla="*/ 13 w 342"/>
                <a:gd name="T25" fmla="*/ 0 h 251"/>
                <a:gd name="T26" fmla="*/ 19 w 342"/>
                <a:gd name="T27" fmla="*/ 0 h 251"/>
                <a:gd name="T28" fmla="*/ 24 w 342"/>
                <a:gd name="T29" fmla="*/ 3 h 251"/>
                <a:gd name="T30" fmla="*/ 337 w 342"/>
                <a:gd name="T31" fmla="*/ 224 h 251"/>
                <a:gd name="T32" fmla="*/ 337 w 342"/>
                <a:gd name="T33" fmla="*/ 224 h 251"/>
                <a:gd name="T34" fmla="*/ 340 w 342"/>
                <a:gd name="T35" fmla="*/ 228 h 251"/>
                <a:gd name="T36" fmla="*/ 342 w 342"/>
                <a:gd name="T37" fmla="*/ 234 h 251"/>
                <a:gd name="T38" fmla="*/ 342 w 342"/>
                <a:gd name="T39" fmla="*/ 239 h 251"/>
                <a:gd name="T40" fmla="*/ 340 w 342"/>
                <a:gd name="T41" fmla="*/ 246 h 251"/>
                <a:gd name="T42" fmla="*/ 340 w 342"/>
                <a:gd name="T43" fmla="*/ 246 h 251"/>
                <a:gd name="T44" fmla="*/ 338 w 342"/>
                <a:gd name="T45" fmla="*/ 248 h 251"/>
                <a:gd name="T46" fmla="*/ 334 w 342"/>
                <a:gd name="T47" fmla="*/ 250 h 251"/>
                <a:gd name="T48" fmla="*/ 331 w 342"/>
                <a:gd name="T49" fmla="*/ 251 h 251"/>
                <a:gd name="T50" fmla="*/ 327 w 342"/>
                <a:gd name="T51" fmla="*/ 251 h 251"/>
                <a:gd name="T52" fmla="*/ 327 w 342"/>
                <a:gd name="T53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2" h="251">
                  <a:moveTo>
                    <a:pt x="327" y="251"/>
                  </a:moveTo>
                  <a:lnTo>
                    <a:pt x="327" y="251"/>
                  </a:lnTo>
                  <a:lnTo>
                    <a:pt x="322" y="251"/>
                  </a:lnTo>
                  <a:lnTo>
                    <a:pt x="318" y="249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3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4" y="3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40" y="228"/>
                  </a:lnTo>
                  <a:lnTo>
                    <a:pt x="342" y="234"/>
                  </a:lnTo>
                  <a:lnTo>
                    <a:pt x="342" y="239"/>
                  </a:lnTo>
                  <a:lnTo>
                    <a:pt x="340" y="246"/>
                  </a:lnTo>
                  <a:lnTo>
                    <a:pt x="340" y="246"/>
                  </a:lnTo>
                  <a:lnTo>
                    <a:pt x="338" y="248"/>
                  </a:lnTo>
                  <a:lnTo>
                    <a:pt x="334" y="250"/>
                  </a:lnTo>
                  <a:lnTo>
                    <a:pt x="331" y="251"/>
                  </a:lnTo>
                  <a:lnTo>
                    <a:pt x="327" y="251"/>
                  </a:lnTo>
                  <a:lnTo>
                    <a:pt x="327" y="2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1" name="Freeform 37"/>
            <p:cNvSpPr>
              <a:spLocks/>
            </p:cNvSpPr>
            <p:nvPr/>
          </p:nvSpPr>
          <p:spPr bwMode="auto">
            <a:xfrm>
              <a:off x="8577263" y="1538288"/>
              <a:ext cx="1168400" cy="1679575"/>
            </a:xfrm>
            <a:custGeom>
              <a:avLst/>
              <a:gdLst>
                <a:gd name="T0" fmla="*/ 706 w 736"/>
                <a:gd name="T1" fmla="*/ 758 h 1058"/>
                <a:gd name="T2" fmla="*/ 644 w 736"/>
                <a:gd name="T3" fmla="*/ 740 h 1058"/>
                <a:gd name="T4" fmla="*/ 592 w 736"/>
                <a:gd name="T5" fmla="*/ 749 h 1058"/>
                <a:gd name="T6" fmla="*/ 552 w 736"/>
                <a:gd name="T7" fmla="*/ 662 h 1058"/>
                <a:gd name="T8" fmla="*/ 511 w 736"/>
                <a:gd name="T9" fmla="*/ 590 h 1058"/>
                <a:gd name="T10" fmla="*/ 552 w 736"/>
                <a:gd name="T11" fmla="*/ 622 h 1058"/>
                <a:gd name="T12" fmla="*/ 592 w 736"/>
                <a:gd name="T13" fmla="*/ 622 h 1058"/>
                <a:gd name="T14" fmla="*/ 633 w 736"/>
                <a:gd name="T15" fmla="*/ 588 h 1058"/>
                <a:gd name="T16" fmla="*/ 642 w 736"/>
                <a:gd name="T17" fmla="*/ 555 h 1058"/>
                <a:gd name="T18" fmla="*/ 630 w 736"/>
                <a:gd name="T19" fmla="*/ 515 h 1058"/>
                <a:gd name="T20" fmla="*/ 586 w 736"/>
                <a:gd name="T21" fmla="*/ 485 h 1058"/>
                <a:gd name="T22" fmla="*/ 539 w 736"/>
                <a:gd name="T23" fmla="*/ 492 h 1058"/>
                <a:gd name="T24" fmla="*/ 418 w 736"/>
                <a:gd name="T25" fmla="*/ 414 h 1058"/>
                <a:gd name="T26" fmla="*/ 366 w 736"/>
                <a:gd name="T27" fmla="*/ 330 h 1058"/>
                <a:gd name="T28" fmla="*/ 421 w 736"/>
                <a:gd name="T29" fmla="*/ 226 h 1058"/>
                <a:gd name="T30" fmla="*/ 411 w 736"/>
                <a:gd name="T31" fmla="*/ 127 h 1058"/>
                <a:gd name="T32" fmla="*/ 346 w 736"/>
                <a:gd name="T33" fmla="*/ 37 h 1058"/>
                <a:gd name="T34" fmla="*/ 240 w 736"/>
                <a:gd name="T35" fmla="*/ 0 h 1058"/>
                <a:gd name="T36" fmla="*/ 147 w 736"/>
                <a:gd name="T37" fmla="*/ 24 h 1058"/>
                <a:gd name="T38" fmla="*/ 66 w 736"/>
                <a:gd name="T39" fmla="*/ 102 h 1058"/>
                <a:gd name="T40" fmla="*/ 40 w 736"/>
                <a:gd name="T41" fmla="*/ 194 h 1058"/>
                <a:gd name="T42" fmla="*/ 63 w 736"/>
                <a:gd name="T43" fmla="*/ 290 h 1058"/>
                <a:gd name="T44" fmla="*/ 131 w 736"/>
                <a:gd name="T45" fmla="*/ 354 h 1058"/>
                <a:gd name="T46" fmla="*/ 69 w 736"/>
                <a:gd name="T47" fmla="*/ 643 h 1058"/>
                <a:gd name="T48" fmla="*/ 12 w 736"/>
                <a:gd name="T49" fmla="*/ 682 h 1058"/>
                <a:gd name="T50" fmla="*/ 0 w 736"/>
                <a:gd name="T51" fmla="*/ 724 h 1058"/>
                <a:gd name="T52" fmla="*/ 14 w 736"/>
                <a:gd name="T53" fmla="*/ 769 h 1058"/>
                <a:gd name="T54" fmla="*/ 50 w 736"/>
                <a:gd name="T55" fmla="*/ 797 h 1058"/>
                <a:gd name="T56" fmla="*/ 89 w 736"/>
                <a:gd name="T57" fmla="*/ 804 h 1058"/>
                <a:gd name="T58" fmla="*/ 132 w 736"/>
                <a:gd name="T59" fmla="*/ 785 h 1058"/>
                <a:gd name="T60" fmla="*/ 159 w 736"/>
                <a:gd name="T61" fmla="*/ 748 h 1058"/>
                <a:gd name="T62" fmla="*/ 160 w 736"/>
                <a:gd name="T63" fmla="*/ 704 h 1058"/>
                <a:gd name="T64" fmla="*/ 187 w 736"/>
                <a:gd name="T65" fmla="*/ 648 h 1058"/>
                <a:gd name="T66" fmla="*/ 232 w 736"/>
                <a:gd name="T67" fmla="*/ 728 h 1058"/>
                <a:gd name="T68" fmla="*/ 291 w 736"/>
                <a:gd name="T69" fmla="*/ 836 h 1058"/>
                <a:gd name="T70" fmla="*/ 266 w 736"/>
                <a:gd name="T71" fmla="*/ 921 h 1058"/>
                <a:gd name="T72" fmla="*/ 255 w 736"/>
                <a:gd name="T73" fmla="*/ 962 h 1058"/>
                <a:gd name="T74" fmla="*/ 278 w 736"/>
                <a:gd name="T75" fmla="*/ 1007 h 1058"/>
                <a:gd name="T76" fmla="*/ 369 w 736"/>
                <a:gd name="T77" fmla="*/ 1051 h 1058"/>
                <a:gd name="T78" fmla="*/ 430 w 736"/>
                <a:gd name="T79" fmla="*/ 1058 h 1058"/>
                <a:gd name="T80" fmla="*/ 471 w 736"/>
                <a:gd name="T81" fmla="*/ 1036 h 1058"/>
                <a:gd name="T82" fmla="*/ 483 w 736"/>
                <a:gd name="T83" fmla="*/ 999 h 1058"/>
                <a:gd name="T84" fmla="*/ 457 w 736"/>
                <a:gd name="T85" fmla="*/ 950 h 1058"/>
                <a:gd name="T86" fmla="*/ 401 w 736"/>
                <a:gd name="T87" fmla="*/ 909 h 1058"/>
                <a:gd name="T88" fmla="*/ 391 w 736"/>
                <a:gd name="T89" fmla="*/ 864 h 1058"/>
                <a:gd name="T90" fmla="*/ 389 w 736"/>
                <a:gd name="T91" fmla="*/ 765 h 1058"/>
                <a:gd name="T92" fmla="*/ 362 w 736"/>
                <a:gd name="T93" fmla="*/ 678 h 1058"/>
                <a:gd name="T94" fmla="*/ 449 w 736"/>
                <a:gd name="T95" fmla="*/ 714 h 1058"/>
                <a:gd name="T96" fmla="*/ 493 w 736"/>
                <a:gd name="T97" fmla="*/ 772 h 1058"/>
                <a:gd name="T98" fmla="*/ 500 w 736"/>
                <a:gd name="T99" fmla="*/ 840 h 1058"/>
                <a:gd name="T100" fmla="*/ 513 w 736"/>
                <a:gd name="T101" fmla="*/ 875 h 1058"/>
                <a:gd name="T102" fmla="*/ 591 w 736"/>
                <a:gd name="T103" fmla="*/ 896 h 1058"/>
                <a:gd name="T104" fmla="*/ 697 w 736"/>
                <a:gd name="T105" fmla="*/ 864 h 1058"/>
                <a:gd name="T106" fmla="*/ 734 w 736"/>
                <a:gd name="T107" fmla="*/ 819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36" h="1058">
                  <a:moveTo>
                    <a:pt x="732" y="790"/>
                  </a:moveTo>
                  <a:lnTo>
                    <a:pt x="732" y="790"/>
                  </a:lnTo>
                  <a:lnTo>
                    <a:pt x="728" y="780"/>
                  </a:lnTo>
                  <a:lnTo>
                    <a:pt x="721" y="772"/>
                  </a:lnTo>
                  <a:lnTo>
                    <a:pt x="715" y="764"/>
                  </a:lnTo>
                  <a:lnTo>
                    <a:pt x="706" y="758"/>
                  </a:lnTo>
                  <a:lnTo>
                    <a:pt x="697" y="752"/>
                  </a:lnTo>
                  <a:lnTo>
                    <a:pt x="687" y="748"/>
                  </a:lnTo>
                  <a:lnTo>
                    <a:pt x="676" y="745"/>
                  </a:lnTo>
                  <a:lnTo>
                    <a:pt x="666" y="742"/>
                  </a:lnTo>
                  <a:lnTo>
                    <a:pt x="655" y="741"/>
                  </a:lnTo>
                  <a:lnTo>
                    <a:pt x="644" y="740"/>
                  </a:lnTo>
                  <a:lnTo>
                    <a:pt x="634" y="740"/>
                  </a:lnTo>
                  <a:lnTo>
                    <a:pt x="624" y="741"/>
                  </a:lnTo>
                  <a:lnTo>
                    <a:pt x="614" y="742"/>
                  </a:lnTo>
                  <a:lnTo>
                    <a:pt x="607" y="743"/>
                  </a:lnTo>
                  <a:lnTo>
                    <a:pt x="599" y="747"/>
                  </a:lnTo>
                  <a:lnTo>
                    <a:pt x="592" y="749"/>
                  </a:lnTo>
                  <a:lnTo>
                    <a:pt x="592" y="749"/>
                  </a:lnTo>
                  <a:lnTo>
                    <a:pt x="590" y="739"/>
                  </a:lnTo>
                  <a:lnTo>
                    <a:pt x="586" y="726"/>
                  </a:lnTo>
                  <a:lnTo>
                    <a:pt x="579" y="708"/>
                  </a:lnTo>
                  <a:lnTo>
                    <a:pt x="568" y="687"/>
                  </a:lnTo>
                  <a:lnTo>
                    <a:pt x="552" y="662"/>
                  </a:lnTo>
                  <a:lnTo>
                    <a:pt x="544" y="648"/>
                  </a:lnTo>
                  <a:lnTo>
                    <a:pt x="533" y="633"/>
                  </a:lnTo>
                  <a:lnTo>
                    <a:pt x="521" y="618"/>
                  </a:lnTo>
                  <a:lnTo>
                    <a:pt x="506" y="602"/>
                  </a:lnTo>
                  <a:lnTo>
                    <a:pt x="511" y="590"/>
                  </a:lnTo>
                  <a:lnTo>
                    <a:pt x="511" y="590"/>
                  </a:lnTo>
                  <a:lnTo>
                    <a:pt x="516" y="598"/>
                  </a:lnTo>
                  <a:lnTo>
                    <a:pt x="522" y="605"/>
                  </a:lnTo>
                  <a:lnTo>
                    <a:pt x="528" y="610"/>
                  </a:lnTo>
                  <a:lnTo>
                    <a:pt x="536" y="616"/>
                  </a:lnTo>
                  <a:lnTo>
                    <a:pt x="544" y="620"/>
                  </a:lnTo>
                  <a:lnTo>
                    <a:pt x="552" y="622"/>
                  </a:lnTo>
                  <a:lnTo>
                    <a:pt x="562" y="624"/>
                  </a:lnTo>
                  <a:lnTo>
                    <a:pt x="571" y="625"/>
                  </a:lnTo>
                  <a:lnTo>
                    <a:pt x="571" y="625"/>
                  </a:lnTo>
                  <a:lnTo>
                    <a:pt x="579" y="624"/>
                  </a:lnTo>
                  <a:lnTo>
                    <a:pt x="586" y="623"/>
                  </a:lnTo>
                  <a:lnTo>
                    <a:pt x="592" y="622"/>
                  </a:lnTo>
                  <a:lnTo>
                    <a:pt x="599" y="620"/>
                  </a:lnTo>
                  <a:lnTo>
                    <a:pt x="605" y="617"/>
                  </a:lnTo>
                  <a:lnTo>
                    <a:pt x="611" y="613"/>
                  </a:lnTo>
                  <a:lnTo>
                    <a:pt x="621" y="605"/>
                  </a:lnTo>
                  <a:lnTo>
                    <a:pt x="630" y="593"/>
                  </a:lnTo>
                  <a:lnTo>
                    <a:pt x="633" y="588"/>
                  </a:lnTo>
                  <a:lnTo>
                    <a:pt x="636" y="582"/>
                  </a:lnTo>
                  <a:lnTo>
                    <a:pt x="639" y="576"/>
                  </a:lnTo>
                  <a:lnTo>
                    <a:pt x="641" y="569"/>
                  </a:lnTo>
                  <a:lnTo>
                    <a:pt x="642" y="562"/>
                  </a:lnTo>
                  <a:lnTo>
                    <a:pt x="642" y="555"/>
                  </a:lnTo>
                  <a:lnTo>
                    <a:pt x="642" y="555"/>
                  </a:lnTo>
                  <a:lnTo>
                    <a:pt x="642" y="547"/>
                  </a:lnTo>
                  <a:lnTo>
                    <a:pt x="641" y="541"/>
                  </a:lnTo>
                  <a:lnTo>
                    <a:pt x="639" y="534"/>
                  </a:lnTo>
                  <a:lnTo>
                    <a:pt x="636" y="527"/>
                  </a:lnTo>
                  <a:lnTo>
                    <a:pt x="633" y="521"/>
                  </a:lnTo>
                  <a:lnTo>
                    <a:pt x="630" y="515"/>
                  </a:lnTo>
                  <a:lnTo>
                    <a:pt x="621" y="505"/>
                  </a:lnTo>
                  <a:lnTo>
                    <a:pt x="611" y="496"/>
                  </a:lnTo>
                  <a:lnTo>
                    <a:pt x="605" y="493"/>
                  </a:lnTo>
                  <a:lnTo>
                    <a:pt x="599" y="490"/>
                  </a:lnTo>
                  <a:lnTo>
                    <a:pt x="592" y="488"/>
                  </a:lnTo>
                  <a:lnTo>
                    <a:pt x="586" y="485"/>
                  </a:lnTo>
                  <a:lnTo>
                    <a:pt x="579" y="484"/>
                  </a:lnTo>
                  <a:lnTo>
                    <a:pt x="571" y="484"/>
                  </a:lnTo>
                  <a:lnTo>
                    <a:pt x="571" y="484"/>
                  </a:lnTo>
                  <a:lnTo>
                    <a:pt x="560" y="485"/>
                  </a:lnTo>
                  <a:lnTo>
                    <a:pt x="549" y="488"/>
                  </a:lnTo>
                  <a:lnTo>
                    <a:pt x="539" y="492"/>
                  </a:lnTo>
                  <a:lnTo>
                    <a:pt x="530" y="498"/>
                  </a:lnTo>
                  <a:lnTo>
                    <a:pt x="530" y="498"/>
                  </a:lnTo>
                  <a:lnTo>
                    <a:pt x="494" y="472"/>
                  </a:lnTo>
                  <a:lnTo>
                    <a:pt x="470" y="456"/>
                  </a:lnTo>
                  <a:lnTo>
                    <a:pt x="444" y="436"/>
                  </a:lnTo>
                  <a:lnTo>
                    <a:pt x="418" y="414"/>
                  </a:lnTo>
                  <a:lnTo>
                    <a:pt x="393" y="391"/>
                  </a:lnTo>
                  <a:lnTo>
                    <a:pt x="371" y="366"/>
                  </a:lnTo>
                  <a:lnTo>
                    <a:pt x="359" y="353"/>
                  </a:lnTo>
                  <a:lnTo>
                    <a:pt x="351" y="341"/>
                  </a:lnTo>
                  <a:lnTo>
                    <a:pt x="351" y="341"/>
                  </a:lnTo>
                  <a:lnTo>
                    <a:pt x="366" y="330"/>
                  </a:lnTo>
                  <a:lnTo>
                    <a:pt x="379" y="316"/>
                  </a:lnTo>
                  <a:lnTo>
                    <a:pt x="391" y="301"/>
                  </a:lnTo>
                  <a:lnTo>
                    <a:pt x="402" y="285"/>
                  </a:lnTo>
                  <a:lnTo>
                    <a:pt x="410" y="266"/>
                  </a:lnTo>
                  <a:lnTo>
                    <a:pt x="417" y="247"/>
                  </a:lnTo>
                  <a:lnTo>
                    <a:pt x="421" y="226"/>
                  </a:lnTo>
                  <a:lnTo>
                    <a:pt x="423" y="204"/>
                  </a:lnTo>
                  <a:lnTo>
                    <a:pt x="423" y="204"/>
                  </a:lnTo>
                  <a:lnTo>
                    <a:pt x="422" y="185"/>
                  </a:lnTo>
                  <a:lnTo>
                    <a:pt x="420" y="165"/>
                  </a:lnTo>
                  <a:lnTo>
                    <a:pt x="417" y="146"/>
                  </a:lnTo>
                  <a:lnTo>
                    <a:pt x="411" y="127"/>
                  </a:lnTo>
                  <a:lnTo>
                    <a:pt x="404" y="110"/>
                  </a:lnTo>
                  <a:lnTo>
                    <a:pt x="395" y="93"/>
                  </a:lnTo>
                  <a:lnTo>
                    <a:pt x="385" y="78"/>
                  </a:lnTo>
                  <a:lnTo>
                    <a:pt x="374" y="62"/>
                  </a:lnTo>
                  <a:lnTo>
                    <a:pt x="361" y="49"/>
                  </a:lnTo>
                  <a:lnTo>
                    <a:pt x="346" y="37"/>
                  </a:lnTo>
                  <a:lnTo>
                    <a:pt x="331" y="26"/>
                  </a:lnTo>
                  <a:lnTo>
                    <a:pt x="315" y="17"/>
                  </a:lnTo>
                  <a:lnTo>
                    <a:pt x="298" y="10"/>
                  </a:lnTo>
                  <a:lnTo>
                    <a:pt x="279" y="5"/>
                  </a:lnTo>
                  <a:lnTo>
                    <a:pt x="260" y="2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21" y="2"/>
                  </a:lnTo>
                  <a:lnTo>
                    <a:pt x="202" y="5"/>
                  </a:lnTo>
                  <a:lnTo>
                    <a:pt x="182" y="9"/>
                  </a:lnTo>
                  <a:lnTo>
                    <a:pt x="164" y="16"/>
                  </a:lnTo>
                  <a:lnTo>
                    <a:pt x="147" y="24"/>
                  </a:lnTo>
                  <a:lnTo>
                    <a:pt x="131" y="34"/>
                  </a:lnTo>
                  <a:lnTo>
                    <a:pt x="116" y="45"/>
                  </a:lnTo>
                  <a:lnTo>
                    <a:pt x="101" y="57"/>
                  </a:lnTo>
                  <a:lnTo>
                    <a:pt x="88" y="71"/>
                  </a:lnTo>
                  <a:lnTo>
                    <a:pt x="76" y="85"/>
                  </a:lnTo>
                  <a:lnTo>
                    <a:pt x="66" y="102"/>
                  </a:lnTo>
                  <a:lnTo>
                    <a:pt x="57" y="118"/>
                  </a:lnTo>
                  <a:lnTo>
                    <a:pt x="51" y="136"/>
                  </a:lnTo>
                  <a:lnTo>
                    <a:pt x="45" y="155"/>
                  </a:lnTo>
                  <a:lnTo>
                    <a:pt x="41" y="175"/>
                  </a:lnTo>
                  <a:lnTo>
                    <a:pt x="40" y="194"/>
                  </a:lnTo>
                  <a:lnTo>
                    <a:pt x="40" y="194"/>
                  </a:lnTo>
                  <a:lnTo>
                    <a:pt x="40" y="212"/>
                  </a:lnTo>
                  <a:lnTo>
                    <a:pt x="42" y="229"/>
                  </a:lnTo>
                  <a:lnTo>
                    <a:pt x="45" y="245"/>
                  </a:lnTo>
                  <a:lnTo>
                    <a:pt x="50" y="261"/>
                  </a:lnTo>
                  <a:lnTo>
                    <a:pt x="56" y="276"/>
                  </a:lnTo>
                  <a:lnTo>
                    <a:pt x="63" y="290"/>
                  </a:lnTo>
                  <a:lnTo>
                    <a:pt x="72" y="304"/>
                  </a:lnTo>
                  <a:lnTo>
                    <a:pt x="82" y="316"/>
                  </a:lnTo>
                  <a:lnTo>
                    <a:pt x="93" y="327"/>
                  </a:lnTo>
                  <a:lnTo>
                    <a:pt x="105" y="337"/>
                  </a:lnTo>
                  <a:lnTo>
                    <a:pt x="118" y="347"/>
                  </a:lnTo>
                  <a:lnTo>
                    <a:pt x="131" y="354"/>
                  </a:lnTo>
                  <a:lnTo>
                    <a:pt x="147" y="361"/>
                  </a:lnTo>
                  <a:lnTo>
                    <a:pt x="162" y="368"/>
                  </a:lnTo>
                  <a:lnTo>
                    <a:pt x="178" y="372"/>
                  </a:lnTo>
                  <a:lnTo>
                    <a:pt x="195" y="375"/>
                  </a:lnTo>
                  <a:lnTo>
                    <a:pt x="69" y="643"/>
                  </a:lnTo>
                  <a:lnTo>
                    <a:pt x="69" y="643"/>
                  </a:lnTo>
                  <a:lnTo>
                    <a:pt x="63" y="645"/>
                  </a:lnTo>
                  <a:lnTo>
                    <a:pt x="55" y="646"/>
                  </a:lnTo>
                  <a:lnTo>
                    <a:pt x="42" y="653"/>
                  </a:lnTo>
                  <a:lnTo>
                    <a:pt x="31" y="661"/>
                  </a:lnTo>
                  <a:lnTo>
                    <a:pt x="21" y="671"/>
                  </a:lnTo>
                  <a:lnTo>
                    <a:pt x="12" y="682"/>
                  </a:lnTo>
                  <a:lnTo>
                    <a:pt x="5" y="695"/>
                  </a:lnTo>
                  <a:lnTo>
                    <a:pt x="3" y="702"/>
                  </a:lnTo>
                  <a:lnTo>
                    <a:pt x="2" y="708"/>
                  </a:lnTo>
                  <a:lnTo>
                    <a:pt x="1" y="716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1" y="731"/>
                  </a:lnTo>
                  <a:lnTo>
                    <a:pt x="2" y="739"/>
                  </a:lnTo>
                  <a:lnTo>
                    <a:pt x="4" y="748"/>
                  </a:lnTo>
                  <a:lnTo>
                    <a:pt x="7" y="754"/>
                  </a:lnTo>
                  <a:lnTo>
                    <a:pt x="10" y="762"/>
                  </a:lnTo>
                  <a:lnTo>
                    <a:pt x="14" y="769"/>
                  </a:lnTo>
                  <a:lnTo>
                    <a:pt x="19" y="774"/>
                  </a:lnTo>
                  <a:lnTo>
                    <a:pt x="24" y="781"/>
                  </a:lnTo>
                  <a:lnTo>
                    <a:pt x="30" y="785"/>
                  </a:lnTo>
                  <a:lnTo>
                    <a:pt x="36" y="791"/>
                  </a:lnTo>
                  <a:lnTo>
                    <a:pt x="43" y="794"/>
                  </a:lnTo>
                  <a:lnTo>
                    <a:pt x="50" y="797"/>
                  </a:lnTo>
                  <a:lnTo>
                    <a:pt x="57" y="801"/>
                  </a:lnTo>
                  <a:lnTo>
                    <a:pt x="65" y="803"/>
                  </a:lnTo>
                  <a:lnTo>
                    <a:pt x="73" y="804"/>
                  </a:lnTo>
                  <a:lnTo>
                    <a:pt x="82" y="804"/>
                  </a:lnTo>
                  <a:lnTo>
                    <a:pt x="82" y="804"/>
                  </a:lnTo>
                  <a:lnTo>
                    <a:pt x="89" y="804"/>
                  </a:lnTo>
                  <a:lnTo>
                    <a:pt x="98" y="803"/>
                  </a:lnTo>
                  <a:lnTo>
                    <a:pt x="106" y="801"/>
                  </a:lnTo>
                  <a:lnTo>
                    <a:pt x="112" y="797"/>
                  </a:lnTo>
                  <a:lnTo>
                    <a:pt x="120" y="794"/>
                  </a:lnTo>
                  <a:lnTo>
                    <a:pt x="127" y="791"/>
                  </a:lnTo>
                  <a:lnTo>
                    <a:pt x="132" y="785"/>
                  </a:lnTo>
                  <a:lnTo>
                    <a:pt x="139" y="781"/>
                  </a:lnTo>
                  <a:lnTo>
                    <a:pt x="143" y="774"/>
                  </a:lnTo>
                  <a:lnTo>
                    <a:pt x="149" y="769"/>
                  </a:lnTo>
                  <a:lnTo>
                    <a:pt x="152" y="762"/>
                  </a:lnTo>
                  <a:lnTo>
                    <a:pt x="155" y="754"/>
                  </a:lnTo>
                  <a:lnTo>
                    <a:pt x="159" y="748"/>
                  </a:lnTo>
                  <a:lnTo>
                    <a:pt x="161" y="739"/>
                  </a:lnTo>
                  <a:lnTo>
                    <a:pt x="162" y="731"/>
                  </a:lnTo>
                  <a:lnTo>
                    <a:pt x="162" y="724"/>
                  </a:lnTo>
                  <a:lnTo>
                    <a:pt x="162" y="724"/>
                  </a:lnTo>
                  <a:lnTo>
                    <a:pt x="162" y="714"/>
                  </a:lnTo>
                  <a:lnTo>
                    <a:pt x="160" y="704"/>
                  </a:lnTo>
                  <a:lnTo>
                    <a:pt x="157" y="695"/>
                  </a:lnTo>
                  <a:lnTo>
                    <a:pt x="153" y="687"/>
                  </a:lnTo>
                  <a:lnTo>
                    <a:pt x="184" y="634"/>
                  </a:lnTo>
                  <a:lnTo>
                    <a:pt x="184" y="634"/>
                  </a:lnTo>
                  <a:lnTo>
                    <a:pt x="185" y="640"/>
                  </a:lnTo>
                  <a:lnTo>
                    <a:pt x="187" y="648"/>
                  </a:lnTo>
                  <a:lnTo>
                    <a:pt x="191" y="657"/>
                  </a:lnTo>
                  <a:lnTo>
                    <a:pt x="197" y="671"/>
                  </a:lnTo>
                  <a:lnTo>
                    <a:pt x="205" y="687"/>
                  </a:lnTo>
                  <a:lnTo>
                    <a:pt x="216" y="706"/>
                  </a:lnTo>
                  <a:lnTo>
                    <a:pt x="232" y="728"/>
                  </a:lnTo>
                  <a:lnTo>
                    <a:pt x="232" y="728"/>
                  </a:lnTo>
                  <a:lnTo>
                    <a:pt x="264" y="772"/>
                  </a:lnTo>
                  <a:lnTo>
                    <a:pt x="277" y="793"/>
                  </a:lnTo>
                  <a:lnTo>
                    <a:pt x="281" y="803"/>
                  </a:lnTo>
                  <a:lnTo>
                    <a:pt x="286" y="814"/>
                  </a:lnTo>
                  <a:lnTo>
                    <a:pt x="289" y="825"/>
                  </a:lnTo>
                  <a:lnTo>
                    <a:pt x="291" y="836"/>
                  </a:lnTo>
                  <a:lnTo>
                    <a:pt x="291" y="848"/>
                  </a:lnTo>
                  <a:lnTo>
                    <a:pt x="290" y="860"/>
                  </a:lnTo>
                  <a:lnTo>
                    <a:pt x="287" y="875"/>
                  </a:lnTo>
                  <a:lnTo>
                    <a:pt x="281" y="889"/>
                  </a:lnTo>
                  <a:lnTo>
                    <a:pt x="275" y="904"/>
                  </a:lnTo>
                  <a:lnTo>
                    <a:pt x="266" y="921"/>
                  </a:lnTo>
                  <a:lnTo>
                    <a:pt x="266" y="921"/>
                  </a:lnTo>
                  <a:lnTo>
                    <a:pt x="261" y="930"/>
                  </a:lnTo>
                  <a:lnTo>
                    <a:pt x="258" y="939"/>
                  </a:lnTo>
                  <a:lnTo>
                    <a:pt x="256" y="946"/>
                  </a:lnTo>
                  <a:lnTo>
                    <a:pt x="255" y="954"/>
                  </a:lnTo>
                  <a:lnTo>
                    <a:pt x="255" y="962"/>
                  </a:lnTo>
                  <a:lnTo>
                    <a:pt x="256" y="968"/>
                  </a:lnTo>
                  <a:lnTo>
                    <a:pt x="257" y="976"/>
                  </a:lnTo>
                  <a:lnTo>
                    <a:pt x="260" y="983"/>
                  </a:lnTo>
                  <a:lnTo>
                    <a:pt x="264" y="989"/>
                  </a:lnTo>
                  <a:lnTo>
                    <a:pt x="268" y="995"/>
                  </a:lnTo>
                  <a:lnTo>
                    <a:pt x="278" y="1007"/>
                  </a:lnTo>
                  <a:lnTo>
                    <a:pt x="290" y="1017"/>
                  </a:lnTo>
                  <a:lnTo>
                    <a:pt x="304" y="1026"/>
                  </a:lnTo>
                  <a:lnTo>
                    <a:pt x="320" y="1034"/>
                  </a:lnTo>
                  <a:lnTo>
                    <a:pt x="336" y="1041"/>
                  </a:lnTo>
                  <a:lnTo>
                    <a:pt x="353" y="1047"/>
                  </a:lnTo>
                  <a:lnTo>
                    <a:pt x="369" y="1051"/>
                  </a:lnTo>
                  <a:lnTo>
                    <a:pt x="385" y="1054"/>
                  </a:lnTo>
                  <a:lnTo>
                    <a:pt x="399" y="1056"/>
                  </a:lnTo>
                  <a:lnTo>
                    <a:pt x="412" y="1058"/>
                  </a:lnTo>
                  <a:lnTo>
                    <a:pt x="423" y="1058"/>
                  </a:lnTo>
                  <a:lnTo>
                    <a:pt x="423" y="1058"/>
                  </a:lnTo>
                  <a:lnTo>
                    <a:pt x="430" y="1058"/>
                  </a:lnTo>
                  <a:lnTo>
                    <a:pt x="438" y="1055"/>
                  </a:lnTo>
                  <a:lnTo>
                    <a:pt x="448" y="1052"/>
                  </a:lnTo>
                  <a:lnTo>
                    <a:pt x="457" y="1048"/>
                  </a:lnTo>
                  <a:lnTo>
                    <a:pt x="462" y="1044"/>
                  </a:lnTo>
                  <a:lnTo>
                    <a:pt x="466" y="1040"/>
                  </a:lnTo>
                  <a:lnTo>
                    <a:pt x="471" y="1036"/>
                  </a:lnTo>
                  <a:lnTo>
                    <a:pt x="475" y="1030"/>
                  </a:lnTo>
                  <a:lnTo>
                    <a:pt x="479" y="1023"/>
                  </a:lnTo>
                  <a:lnTo>
                    <a:pt x="481" y="1016"/>
                  </a:lnTo>
                  <a:lnTo>
                    <a:pt x="481" y="1016"/>
                  </a:lnTo>
                  <a:lnTo>
                    <a:pt x="483" y="1008"/>
                  </a:lnTo>
                  <a:lnTo>
                    <a:pt x="483" y="999"/>
                  </a:lnTo>
                  <a:lnTo>
                    <a:pt x="482" y="991"/>
                  </a:lnTo>
                  <a:lnTo>
                    <a:pt x="479" y="983"/>
                  </a:lnTo>
                  <a:lnTo>
                    <a:pt x="475" y="974"/>
                  </a:lnTo>
                  <a:lnTo>
                    <a:pt x="470" y="966"/>
                  </a:lnTo>
                  <a:lnTo>
                    <a:pt x="463" y="957"/>
                  </a:lnTo>
                  <a:lnTo>
                    <a:pt x="457" y="950"/>
                  </a:lnTo>
                  <a:lnTo>
                    <a:pt x="449" y="941"/>
                  </a:lnTo>
                  <a:lnTo>
                    <a:pt x="440" y="934"/>
                  </a:lnTo>
                  <a:lnTo>
                    <a:pt x="431" y="926"/>
                  </a:lnTo>
                  <a:lnTo>
                    <a:pt x="421" y="920"/>
                  </a:lnTo>
                  <a:lnTo>
                    <a:pt x="411" y="914"/>
                  </a:lnTo>
                  <a:lnTo>
                    <a:pt x="401" y="909"/>
                  </a:lnTo>
                  <a:lnTo>
                    <a:pt x="391" y="904"/>
                  </a:lnTo>
                  <a:lnTo>
                    <a:pt x="380" y="901"/>
                  </a:lnTo>
                  <a:lnTo>
                    <a:pt x="380" y="901"/>
                  </a:lnTo>
                  <a:lnTo>
                    <a:pt x="383" y="897"/>
                  </a:lnTo>
                  <a:lnTo>
                    <a:pt x="387" y="883"/>
                  </a:lnTo>
                  <a:lnTo>
                    <a:pt x="391" y="864"/>
                  </a:lnTo>
                  <a:lnTo>
                    <a:pt x="394" y="850"/>
                  </a:lnTo>
                  <a:lnTo>
                    <a:pt x="395" y="836"/>
                  </a:lnTo>
                  <a:lnTo>
                    <a:pt x="396" y="821"/>
                  </a:lnTo>
                  <a:lnTo>
                    <a:pt x="395" y="803"/>
                  </a:lnTo>
                  <a:lnTo>
                    <a:pt x="393" y="785"/>
                  </a:lnTo>
                  <a:lnTo>
                    <a:pt x="389" y="765"/>
                  </a:lnTo>
                  <a:lnTo>
                    <a:pt x="384" y="745"/>
                  </a:lnTo>
                  <a:lnTo>
                    <a:pt x="377" y="724"/>
                  </a:lnTo>
                  <a:lnTo>
                    <a:pt x="367" y="700"/>
                  </a:lnTo>
                  <a:lnTo>
                    <a:pt x="354" y="677"/>
                  </a:lnTo>
                  <a:lnTo>
                    <a:pt x="354" y="677"/>
                  </a:lnTo>
                  <a:lnTo>
                    <a:pt x="362" y="678"/>
                  </a:lnTo>
                  <a:lnTo>
                    <a:pt x="379" y="683"/>
                  </a:lnTo>
                  <a:lnTo>
                    <a:pt x="393" y="686"/>
                  </a:lnTo>
                  <a:lnTo>
                    <a:pt x="406" y="690"/>
                  </a:lnTo>
                  <a:lnTo>
                    <a:pt x="420" y="697"/>
                  </a:lnTo>
                  <a:lnTo>
                    <a:pt x="434" y="705"/>
                  </a:lnTo>
                  <a:lnTo>
                    <a:pt x="449" y="714"/>
                  </a:lnTo>
                  <a:lnTo>
                    <a:pt x="462" y="726"/>
                  </a:lnTo>
                  <a:lnTo>
                    <a:pt x="474" y="739"/>
                  </a:lnTo>
                  <a:lnTo>
                    <a:pt x="480" y="746"/>
                  </a:lnTo>
                  <a:lnTo>
                    <a:pt x="485" y="754"/>
                  </a:lnTo>
                  <a:lnTo>
                    <a:pt x="490" y="763"/>
                  </a:lnTo>
                  <a:lnTo>
                    <a:pt x="493" y="772"/>
                  </a:lnTo>
                  <a:lnTo>
                    <a:pt x="496" y="782"/>
                  </a:lnTo>
                  <a:lnTo>
                    <a:pt x="498" y="792"/>
                  </a:lnTo>
                  <a:lnTo>
                    <a:pt x="501" y="803"/>
                  </a:lnTo>
                  <a:lnTo>
                    <a:pt x="501" y="815"/>
                  </a:lnTo>
                  <a:lnTo>
                    <a:pt x="501" y="827"/>
                  </a:lnTo>
                  <a:lnTo>
                    <a:pt x="500" y="840"/>
                  </a:lnTo>
                  <a:lnTo>
                    <a:pt x="500" y="840"/>
                  </a:lnTo>
                  <a:lnTo>
                    <a:pt x="500" y="845"/>
                  </a:lnTo>
                  <a:lnTo>
                    <a:pt x="502" y="855"/>
                  </a:lnTo>
                  <a:lnTo>
                    <a:pt x="504" y="861"/>
                  </a:lnTo>
                  <a:lnTo>
                    <a:pt x="507" y="868"/>
                  </a:lnTo>
                  <a:lnTo>
                    <a:pt x="513" y="875"/>
                  </a:lnTo>
                  <a:lnTo>
                    <a:pt x="519" y="881"/>
                  </a:lnTo>
                  <a:lnTo>
                    <a:pt x="528" y="888"/>
                  </a:lnTo>
                  <a:lnTo>
                    <a:pt x="539" y="892"/>
                  </a:lnTo>
                  <a:lnTo>
                    <a:pt x="554" y="896"/>
                  </a:lnTo>
                  <a:lnTo>
                    <a:pt x="570" y="897"/>
                  </a:lnTo>
                  <a:lnTo>
                    <a:pt x="591" y="896"/>
                  </a:lnTo>
                  <a:lnTo>
                    <a:pt x="614" y="892"/>
                  </a:lnTo>
                  <a:lnTo>
                    <a:pt x="642" y="886"/>
                  </a:lnTo>
                  <a:lnTo>
                    <a:pt x="674" y="876"/>
                  </a:lnTo>
                  <a:lnTo>
                    <a:pt x="674" y="876"/>
                  </a:lnTo>
                  <a:lnTo>
                    <a:pt x="686" y="870"/>
                  </a:lnTo>
                  <a:lnTo>
                    <a:pt x="697" y="864"/>
                  </a:lnTo>
                  <a:lnTo>
                    <a:pt x="710" y="855"/>
                  </a:lnTo>
                  <a:lnTo>
                    <a:pt x="717" y="848"/>
                  </a:lnTo>
                  <a:lnTo>
                    <a:pt x="722" y="843"/>
                  </a:lnTo>
                  <a:lnTo>
                    <a:pt x="728" y="835"/>
                  </a:lnTo>
                  <a:lnTo>
                    <a:pt x="732" y="827"/>
                  </a:lnTo>
                  <a:lnTo>
                    <a:pt x="734" y="819"/>
                  </a:lnTo>
                  <a:lnTo>
                    <a:pt x="736" y="811"/>
                  </a:lnTo>
                  <a:lnTo>
                    <a:pt x="734" y="801"/>
                  </a:lnTo>
                  <a:lnTo>
                    <a:pt x="732" y="790"/>
                  </a:lnTo>
                  <a:lnTo>
                    <a:pt x="732" y="7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2" name="Freeform 38"/>
            <p:cNvSpPr>
              <a:spLocks noEditPoints="1"/>
            </p:cNvSpPr>
            <p:nvPr/>
          </p:nvSpPr>
          <p:spPr bwMode="auto">
            <a:xfrm>
              <a:off x="8553450" y="1514475"/>
              <a:ext cx="1216025" cy="1727200"/>
            </a:xfrm>
            <a:custGeom>
              <a:avLst/>
              <a:gdLst>
                <a:gd name="T0" fmla="*/ 655 w 766"/>
                <a:gd name="T1" fmla="*/ 740 h 1088"/>
                <a:gd name="T2" fmla="*/ 586 w 766"/>
                <a:gd name="T3" fmla="*/ 656 h 1088"/>
                <a:gd name="T4" fmla="*/ 668 w 766"/>
                <a:gd name="T5" fmla="*/ 595 h 1088"/>
                <a:gd name="T6" fmla="*/ 641 w 766"/>
                <a:gd name="T7" fmla="*/ 504 h 1088"/>
                <a:gd name="T8" fmla="*/ 545 w 766"/>
                <a:gd name="T9" fmla="*/ 495 h 1088"/>
                <a:gd name="T10" fmla="*/ 443 w 766"/>
                <a:gd name="T11" fmla="*/ 280 h 1088"/>
                <a:gd name="T12" fmla="*/ 392 w 766"/>
                <a:gd name="T13" fmla="*/ 60 h 1088"/>
                <a:gd name="T14" fmla="*/ 213 w 766"/>
                <a:gd name="T15" fmla="*/ 4 h 1088"/>
                <a:gd name="T16" fmla="*/ 41 w 766"/>
                <a:gd name="T17" fmla="*/ 187 h 1088"/>
                <a:gd name="T18" fmla="*/ 112 w 766"/>
                <a:gd name="T19" fmla="*/ 366 h 1088"/>
                <a:gd name="T20" fmla="*/ 20 w 766"/>
                <a:gd name="T21" fmla="*/ 679 h 1088"/>
                <a:gd name="T22" fmla="*/ 12 w 766"/>
                <a:gd name="T23" fmla="*/ 784 h 1088"/>
                <a:gd name="T24" fmla="*/ 106 w 766"/>
                <a:gd name="T25" fmla="*/ 834 h 1088"/>
                <a:gd name="T26" fmla="*/ 190 w 766"/>
                <a:gd name="T27" fmla="*/ 757 h 1088"/>
                <a:gd name="T28" fmla="*/ 233 w 766"/>
                <a:gd name="T29" fmla="*/ 752 h 1088"/>
                <a:gd name="T30" fmla="*/ 287 w 766"/>
                <a:gd name="T31" fmla="*/ 881 h 1088"/>
                <a:gd name="T32" fmla="*/ 264 w 766"/>
                <a:gd name="T33" fmla="*/ 1010 h 1088"/>
                <a:gd name="T34" fmla="*/ 432 w 766"/>
                <a:gd name="T35" fmla="*/ 1088 h 1088"/>
                <a:gd name="T36" fmla="*/ 511 w 766"/>
                <a:gd name="T37" fmla="*/ 1035 h 1088"/>
                <a:gd name="T38" fmla="*/ 456 w 766"/>
                <a:gd name="T39" fmla="*/ 929 h 1088"/>
                <a:gd name="T40" fmla="*/ 416 w 766"/>
                <a:gd name="T41" fmla="*/ 763 h 1088"/>
                <a:gd name="T42" fmla="*/ 485 w 766"/>
                <a:gd name="T43" fmla="*/ 774 h 1088"/>
                <a:gd name="T44" fmla="*/ 504 w 766"/>
                <a:gd name="T45" fmla="*/ 879 h 1088"/>
                <a:gd name="T46" fmla="*/ 588 w 766"/>
                <a:gd name="T47" fmla="*/ 927 h 1088"/>
                <a:gd name="T48" fmla="*/ 753 w 766"/>
                <a:gd name="T49" fmla="*/ 863 h 1088"/>
                <a:gd name="T50" fmla="*/ 554 w 766"/>
                <a:gd name="T51" fmla="*/ 526 h 1088"/>
                <a:gd name="T52" fmla="*/ 640 w 766"/>
                <a:gd name="T53" fmla="*/ 559 h 1088"/>
                <a:gd name="T54" fmla="*/ 572 w 766"/>
                <a:gd name="T55" fmla="*/ 623 h 1088"/>
                <a:gd name="T56" fmla="*/ 520 w 766"/>
                <a:gd name="T57" fmla="*/ 591 h 1088"/>
                <a:gd name="T58" fmla="*/ 392 w 766"/>
                <a:gd name="T59" fmla="*/ 449 h 1088"/>
                <a:gd name="T60" fmla="*/ 683 w 766"/>
                <a:gd name="T61" fmla="*/ 876 h 1088"/>
                <a:gd name="T62" fmla="*/ 537 w 766"/>
                <a:gd name="T63" fmla="*/ 877 h 1088"/>
                <a:gd name="T64" fmla="*/ 502 w 766"/>
                <a:gd name="T65" fmla="*/ 745 h 1088"/>
                <a:gd name="T66" fmla="*/ 367 w 766"/>
                <a:gd name="T67" fmla="*/ 677 h 1088"/>
                <a:gd name="T68" fmla="*/ 389 w 766"/>
                <a:gd name="T69" fmla="*/ 782 h 1088"/>
                <a:gd name="T70" fmla="*/ 380 w 766"/>
                <a:gd name="T71" fmla="*/ 919 h 1088"/>
                <a:gd name="T72" fmla="*/ 462 w 766"/>
                <a:gd name="T73" fmla="*/ 977 h 1088"/>
                <a:gd name="T74" fmla="*/ 457 w 766"/>
                <a:gd name="T75" fmla="*/ 1053 h 1088"/>
                <a:gd name="T76" fmla="*/ 336 w 766"/>
                <a:gd name="T77" fmla="*/ 1033 h 1088"/>
                <a:gd name="T78" fmla="*/ 287 w 766"/>
                <a:gd name="T79" fmla="*/ 958 h 1088"/>
                <a:gd name="T80" fmla="*/ 313 w 766"/>
                <a:gd name="T81" fmla="*/ 816 h 1088"/>
                <a:gd name="T82" fmla="*/ 216 w 766"/>
                <a:gd name="T83" fmla="*/ 651 h 1088"/>
                <a:gd name="T84" fmla="*/ 256 w 766"/>
                <a:gd name="T85" fmla="*/ 496 h 1088"/>
                <a:gd name="T86" fmla="*/ 157 w 766"/>
                <a:gd name="T87" fmla="*/ 715 h 1088"/>
                <a:gd name="T88" fmla="*/ 103 w 766"/>
                <a:gd name="T89" fmla="*/ 804 h 1088"/>
                <a:gd name="T90" fmla="*/ 30 w 766"/>
                <a:gd name="T91" fmla="*/ 739 h 1088"/>
                <a:gd name="T92" fmla="*/ 99 w 766"/>
                <a:gd name="T93" fmla="*/ 665 h 1088"/>
                <a:gd name="T94" fmla="*/ 196 w 766"/>
                <a:gd name="T95" fmla="*/ 371 h 1088"/>
                <a:gd name="T96" fmla="*/ 72 w 766"/>
                <a:gd name="T97" fmla="*/ 240 h 1088"/>
                <a:gd name="T98" fmla="*/ 154 w 766"/>
                <a:gd name="T99" fmla="*/ 62 h 1088"/>
                <a:gd name="T100" fmla="*/ 346 w 766"/>
                <a:gd name="T101" fmla="*/ 60 h 1088"/>
                <a:gd name="T102" fmla="*/ 421 w 766"/>
                <a:gd name="T103" fmla="*/ 238 h 1088"/>
                <a:gd name="T104" fmla="*/ 354 w 766"/>
                <a:gd name="T105" fmla="*/ 346 h 1088"/>
                <a:gd name="T106" fmla="*/ 350 w 766"/>
                <a:gd name="T107" fmla="*/ 354 h 1088"/>
                <a:gd name="T108" fmla="*/ 379 w 766"/>
                <a:gd name="T109" fmla="*/ 508 h 1088"/>
                <a:gd name="T110" fmla="*/ 510 w 766"/>
                <a:gd name="T111" fmla="*/ 627 h 1088"/>
                <a:gd name="T112" fmla="*/ 597 w 766"/>
                <a:gd name="T113" fmla="*/ 776 h 1088"/>
                <a:gd name="T114" fmla="*/ 666 w 766"/>
                <a:gd name="T115" fmla="*/ 771 h 1088"/>
                <a:gd name="T116" fmla="*/ 732 w 766"/>
                <a:gd name="T117" fmla="*/ 838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6" h="1088">
                  <a:moveTo>
                    <a:pt x="762" y="800"/>
                  </a:moveTo>
                  <a:lnTo>
                    <a:pt x="762" y="800"/>
                  </a:lnTo>
                  <a:lnTo>
                    <a:pt x="758" y="791"/>
                  </a:lnTo>
                  <a:lnTo>
                    <a:pt x="754" y="785"/>
                  </a:lnTo>
                  <a:lnTo>
                    <a:pt x="749" y="778"/>
                  </a:lnTo>
                  <a:lnTo>
                    <a:pt x="744" y="772"/>
                  </a:lnTo>
                  <a:lnTo>
                    <a:pt x="737" y="766"/>
                  </a:lnTo>
                  <a:lnTo>
                    <a:pt x="732" y="761"/>
                  </a:lnTo>
                  <a:lnTo>
                    <a:pt x="717" y="753"/>
                  </a:lnTo>
                  <a:lnTo>
                    <a:pt x="702" y="746"/>
                  </a:lnTo>
                  <a:lnTo>
                    <a:pt x="685" y="743"/>
                  </a:lnTo>
                  <a:lnTo>
                    <a:pt x="670" y="740"/>
                  </a:lnTo>
                  <a:lnTo>
                    <a:pt x="655" y="740"/>
                  </a:lnTo>
                  <a:lnTo>
                    <a:pt x="655" y="740"/>
                  </a:lnTo>
                  <a:lnTo>
                    <a:pt x="635" y="741"/>
                  </a:lnTo>
                  <a:lnTo>
                    <a:pt x="618" y="744"/>
                  </a:lnTo>
                  <a:lnTo>
                    <a:pt x="618" y="744"/>
                  </a:lnTo>
                  <a:lnTo>
                    <a:pt x="613" y="728"/>
                  </a:lnTo>
                  <a:lnTo>
                    <a:pt x="603" y="707"/>
                  </a:lnTo>
                  <a:lnTo>
                    <a:pt x="590" y="682"/>
                  </a:lnTo>
                  <a:lnTo>
                    <a:pt x="581" y="668"/>
                  </a:lnTo>
                  <a:lnTo>
                    <a:pt x="571" y="654"/>
                  </a:lnTo>
                  <a:lnTo>
                    <a:pt x="571" y="654"/>
                  </a:lnTo>
                  <a:lnTo>
                    <a:pt x="579" y="655"/>
                  </a:lnTo>
                  <a:lnTo>
                    <a:pt x="586" y="656"/>
                  </a:lnTo>
                  <a:lnTo>
                    <a:pt x="586" y="656"/>
                  </a:lnTo>
                  <a:lnTo>
                    <a:pt x="595" y="655"/>
                  </a:lnTo>
                  <a:lnTo>
                    <a:pt x="604" y="654"/>
                  </a:lnTo>
                  <a:lnTo>
                    <a:pt x="612" y="651"/>
                  </a:lnTo>
                  <a:lnTo>
                    <a:pt x="619" y="648"/>
                  </a:lnTo>
                  <a:lnTo>
                    <a:pt x="627" y="645"/>
                  </a:lnTo>
                  <a:lnTo>
                    <a:pt x="635" y="640"/>
                  </a:lnTo>
                  <a:lnTo>
                    <a:pt x="641" y="636"/>
                  </a:lnTo>
                  <a:lnTo>
                    <a:pt x="647" y="631"/>
                  </a:lnTo>
                  <a:lnTo>
                    <a:pt x="652" y="624"/>
                  </a:lnTo>
                  <a:lnTo>
                    <a:pt x="658" y="617"/>
                  </a:lnTo>
                  <a:lnTo>
                    <a:pt x="661" y="611"/>
                  </a:lnTo>
                  <a:lnTo>
                    <a:pt x="666" y="603"/>
                  </a:lnTo>
                  <a:lnTo>
                    <a:pt x="668" y="595"/>
                  </a:lnTo>
                  <a:lnTo>
                    <a:pt x="670" y="586"/>
                  </a:lnTo>
                  <a:lnTo>
                    <a:pt x="671" y="579"/>
                  </a:lnTo>
                  <a:lnTo>
                    <a:pt x="672" y="570"/>
                  </a:lnTo>
                  <a:lnTo>
                    <a:pt x="672" y="570"/>
                  </a:lnTo>
                  <a:lnTo>
                    <a:pt x="671" y="561"/>
                  </a:lnTo>
                  <a:lnTo>
                    <a:pt x="670" y="552"/>
                  </a:lnTo>
                  <a:lnTo>
                    <a:pt x="668" y="545"/>
                  </a:lnTo>
                  <a:lnTo>
                    <a:pt x="666" y="537"/>
                  </a:lnTo>
                  <a:lnTo>
                    <a:pt x="661" y="529"/>
                  </a:lnTo>
                  <a:lnTo>
                    <a:pt x="658" y="521"/>
                  </a:lnTo>
                  <a:lnTo>
                    <a:pt x="652" y="515"/>
                  </a:lnTo>
                  <a:lnTo>
                    <a:pt x="647" y="509"/>
                  </a:lnTo>
                  <a:lnTo>
                    <a:pt x="641" y="504"/>
                  </a:lnTo>
                  <a:lnTo>
                    <a:pt x="635" y="498"/>
                  </a:lnTo>
                  <a:lnTo>
                    <a:pt x="627" y="495"/>
                  </a:lnTo>
                  <a:lnTo>
                    <a:pt x="619" y="491"/>
                  </a:lnTo>
                  <a:lnTo>
                    <a:pt x="612" y="488"/>
                  </a:lnTo>
                  <a:lnTo>
                    <a:pt x="604" y="486"/>
                  </a:lnTo>
                  <a:lnTo>
                    <a:pt x="595" y="485"/>
                  </a:lnTo>
                  <a:lnTo>
                    <a:pt x="586" y="484"/>
                  </a:lnTo>
                  <a:lnTo>
                    <a:pt x="586" y="484"/>
                  </a:lnTo>
                  <a:lnTo>
                    <a:pt x="575" y="485"/>
                  </a:lnTo>
                  <a:lnTo>
                    <a:pt x="565" y="487"/>
                  </a:lnTo>
                  <a:lnTo>
                    <a:pt x="555" y="491"/>
                  </a:lnTo>
                  <a:lnTo>
                    <a:pt x="545" y="495"/>
                  </a:lnTo>
                  <a:lnTo>
                    <a:pt x="545" y="495"/>
                  </a:lnTo>
                  <a:lnTo>
                    <a:pt x="512" y="472"/>
                  </a:lnTo>
                  <a:lnTo>
                    <a:pt x="491" y="456"/>
                  </a:lnTo>
                  <a:lnTo>
                    <a:pt x="470" y="439"/>
                  </a:lnTo>
                  <a:lnTo>
                    <a:pt x="447" y="420"/>
                  </a:lnTo>
                  <a:lnTo>
                    <a:pt x="426" y="401"/>
                  </a:lnTo>
                  <a:lnTo>
                    <a:pt x="405" y="380"/>
                  </a:lnTo>
                  <a:lnTo>
                    <a:pt x="388" y="359"/>
                  </a:lnTo>
                  <a:lnTo>
                    <a:pt x="388" y="359"/>
                  </a:lnTo>
                  <a:lnTo>
                    <a:pt x="402" y="346"/>
                  </a:lnTo>
                  <a:lnTo>
                    <a:pt x="414" y="332"/>
                  </a:lnTo>
                  <a:lnTo>
                    <a:pt x="425" y="315"/>
                  </a:lnTo>
                  <a:lnTo>
                    <a:pt x="435" y="299"/>
                  </a:lnTo>
                  <a:lnTo>
                    <a:pt x="443" y="280"/>
                  </a:lnTo>
                  <a:lnTo>
                    <a:pt x="448" y="261"/>
                  </a:lnTo>
                  <a:lnTo>
                    <a:pt x="452" y="241"/>
                  </a:lnTo>
                  <a:lnTo>
                    <a:pt x="454" y="220"/>
                  </a:lnTo>
                  <a:lnTo>
                    <a:pt x="454" y="220"/>
                  </a:lnTo>
                  <a:lnTo>
                    <a:pt x="453" y="197"/>
                  </a:lnTo>
                  <a:lnTo>
                    <a:pt x="451" y="175"/>
                  </a:lnTo>
                  <a:lnTo>
                    <a:pt x="446" y="154"/>
                  </a:lnTo>
                  <a:lnTo>
                    <a:pt x="440" y="133"/>
                  </a:lnTo>
                  <a:lnTo>
                    <a:pt x="431" y="112"/>
                  </a:lnTo>
                  <a:lnTo>
                    <a:pt x="420" y="94"/>
                  </a:lnTo>
                  <a:lnTo>
                    <a:pt x="406" y="76"/>
                  </a:lnTo>
                  <a:lnTo>
                    <a:pt x="392" y="60"/>
                  </a:lnTo>
                  <a:lnTo>
                    <a:pt x="392" y="60"/>
                  </a:lnTo>
                  <a:lnTo>
                    <a:pt x="378" y="45"/>
                  </a:lnTo>
                  <a:lnTo>
                    <a:pt x="362" y="34"/>
                  </a:lnTo>
                  <a:lnTo>
                    <a:pt x="347" y="23"/>
                  </a:lnTo>
                  <a:lnTo>
                    <a:pt x="329" y="15"/>
                  </a:lnTo>
                  <a:lnTo>
                    <a:pt x="312" y="9"/>
                  </a:lnTo>
                  <a:lnTo>
                    <a:pt x="294" y="4"/>
                  </a:lnTo>
                  <a:lnTo>
                    <a:pt x="275" y="1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4" y="1"/>
                  </a:lnTo>
                  <a:lnTo>
                    <a:pt x="213" y="4"/>
                  </a:lnTo>
                  <a:lnTo>
                    <a:pt x="193" y="10"/>
                  </a:lnTo>
                  <a:lnTo>
                    <a:pt x="174" y="17"/>
                  </a:lnTo>
                  <a:lnTo>
                    <a:pt x="155" y="25"/>
                  </a:lnTo>
                  <a:lnTo>
                    <a:pt x="137" y="35"/>
                  </a:lnTo>
                  <a:lnTo>
                    <a:pt x="121" y="47"/>
                  </a:lnTo>
                  <a:lnTo>
                    <a:pt x="105" y="62"/>
                  </a:lnTo>
                  <a:lnTo>
                    <a:pt x="91" y="76"/>
                  </a:lnTo>
                  <a:lnTo>
                    <a:pt x="79" y="93"/>
                  </a:lnTo>
                  <a:lnTo>
                    <a:pt x="68" y="109"/>
                  </a:lnTo>
                  <a:lnTo>
                    <a:pt x="58" y="128"/>
                  </a:lnTo>
                  <a:lnTo>
                    <a:pt x="50" y="147"/>
                  </a:lnTo>
                  <a:lnTo>
                    <a:pt x="45" y="166"/>
                  </a:lnTo>
                  <a:lnTo>
                    <a:pt x="41" y="187"/>
                  </a:lnTo>
                  <a:lnTo>
                    <a:pt x="39" y="208"/>
                  </a:lnTo>
                  <a:lnTo>
                    <a:pt x="39" y="208"/>
                  </a:lnTo>
                  <a:lnTo>
                    <a:pt x="39" y="226"/>
                  </a:lnTo>
                  <a:lnTo>
                    <a:pt x="41" y="243"/>
                  </a:lnTo>
                  <a:lnTo>
                    <a:pt x="44" y="259"/>
                  </a:lnTo>
                  <a:lnTo>
                    <a:pt x="48" y="276"/>
                  </a:lnTo>
                  <a:lnTo>
                    <a:pt x="54" y="290"/>
                  </a:lnTo>
                  <a:lnTo>
                    <a:pt x="60" y="305"/>
                  </a:lnTo>
                  <a:lnTo>
                    <a:pt x="69" y="319"/>
                  </a:lnTo>
                  <a:lnTo>
                    <a:pt x="78" y="332"/>
                  </a:lnTo>
                  <a:lnTo>
                    <a:pt x="88" y="344"/>
                  </a:lnTo>
                  <a:lnTo>
                    <a:pt x="100" y="355"/>
                  </a:lnTo>
                  <a:lnTo>
                    <a:pt x="112" y="366"/>
                  </a:lnTo>
                  <a:lnTo>
                    <a:pt x="125" y="375"/>
                  </a:lnTo>
                  <a:lnTo>
                    <a:pt x="140" y="384"/>
                  </a:lnTo>
                  <a:lnTo>
                    <a:pt x="155" y="390"/>
                  </a:lnTo>
                  <a:lnTo>
                    <a:pt x="170" y="397"/>
                  </a:lnTo>
                  <a:lnTo>
                    <a:pt x="188" y="401"/>
                  </a:lnTo>
                  <a:lnTo>
                    <a:pt x="75" y="645"/>
                  </a:lnTo>
                  <a:lnTo>
                    <a:pt x="75" y="645"/>
                  </a:lnTo>
                  <a:lnTo>
                    <a:pt x="66" y="647"/>
                  </a:lnTo>
                  <a:lnTo>
                    <a:pt x="59" y="650"/>
                  </a:lnTo>
                  <a:lnTo>
                    <a:pt x="51" y="654"/>
                  </a:lnTo>
                  <a:lnTo>
                    <a:pt x="45" y="657"/>
                  </a:lnTo>
                  <a:lnTo>
                    <a:pt x="31" y="667"/>
                  </a:lnTo>
                  <a:lnTo>
                    <a:pt x="20" y="679"/>
                  </a:lnTo>
                  <a:lnTo>
                    <a:pt x="12" y="692"/>
                  </a:lnTo>
                  <a:lnTo>
                    <a:pt x="8" y="699"/>
                  </a:lnTo>
                  <a:lnTo>
                    <a:pt x="6" y="707"/>
                  </a:lnTo>
                  <a:lnTo>
                    <a:pt x="3" y="714"/>
                  </a:lnTo>
                  <a:lnTo>
                    <a:pt x="2" y="722"/>
                  </a:lnTo>
                  <a:lnTo>
                    <a:pt x="1" y="730"/>
                  </a:lnTo>
                  <a:lnTo>
                    <a:pt x="0" y="739"/>
                  </a:lnTo>
                  <a:lnTo>
                    <a:pt x="0" y="739"/>
                  </a:lnTo>
                  <a:lnTo>
                    <a:pt x="1" y="748"/>
                  </a:lnTo>
                  <a:lnTo>
                    <a:pt x="2" y="757"/>
                  </a:lnTo>
                  <a:lnTo>
                    <a:pt x="4" y="767"/>
                  </a:lnTo>
                  <a:lnTo>
                    <a:pt x="7" y="776"/>
                  </a:lnTo>
                  <a:lnTo>
                    <a:pt x="12" y="784"/>
                  </a:lnTo>
                  <a:lnTo>
                    <a:pt x="16" y="793"/>
                  </a:lnTo>
                  <a:lnTo>
                    <a:pt x="22" y="799"/>
                  </a:lnTo>
                  <a:lnTo>
                    <a:pt x="28" y="806"/>
                  </a:lnTo>
                  <a:lnTo>
                    <a:pt x="35" y="812"/>
                  </a:lnTo>
                  <a:lnTo>
                    <a:pt x="43" y="818"/>
                  </a:lnTo>
                  <a:lnTo>
                    <a:pt x="50" y="822"/>
                  </a:lnTo>
                  <a:lnTo>
                    <a:pt x="59" y="827"/>
                  </a:lnTo>
                  <a:lnTo>
                    <a:pt x="68" y="830"/>
                  </a:lnTo>
                  <a:lnTo>
                    <a:pt x="77" y="832"/>
                  </a:lnTo>
                  <a:lnTo>
                    <a:pt x="87" y="834"/>
                  </a:lnTo>
                  <a:lnTo>
                    <a:pt x="97" y="834"/>
                  </a:lnTo>
                  <a:lnTo>
                    <a:pt x="97" y="834"/>
                  </a:lnTo>
                  <a:lnTo>
                    <a:pt x="106" y="834"/>
                  </a:lnTo>
                  <a:lnTo>
                    <a:pt x="115" y="832"/>
                  </a:lnTo>
                  <a:lnTo>
                    <a:pt x="125" y="830"/>
                  </a:lnTo>
                  <a:lnTo>
                    <a:pt x="134" y="827"/>
                  </a:lnTo>
                  <a:lnTo>
                    <a:pt x="142" y="822"/>
                  </a:lnTo>
                  <a:lnTo>
                    <a:pt x="151" y="818"/>
                  </a:lnTo>
                  <a:lnTo>
                    <a:pt x="157" y="812"/>
                  </a:lnTo>
                  <a:lnTo>
                    <a:pt x="164" y="806"/>
                  </a:lnTo>
                  <a:lnTo>
                    <a:pt x="170" y="799"/>
                  </a:lnTo>
                  <a:lnTo>
                    <a:pt x="176" y="793"/>
                  </a:lnTo>
                  <a:lnTo>
                    <a:pt x="181" y="784"/>
                  </a:lnTo>
                  <a:lnTo>
                    <a:pt x="185" y="776"/>
                  </a:lnTo>
                  <a:lnTo>
                    <a:pt x="188" y="767"/>
                  </a:lnTo>
                  <a:lnTo>
                    <a:pt x="190" y="757"/>
                  </a:lnTo>
                  <a:lnTo>
                    <a:pt x="193" y="748"/>
                  </a:lnTo>
                  <a:lnTo>
                    <a:pt x="193" y="739"/>
                  </a:lnTo>
                  <a:lnTo>
                    <a:pt x="193" y="739"/>
                  </a:lnTo>
                  <a:lnTo>
                    <a:pt x="193" y="729"/>
                  </a:lnTo>
                  <a:lnTo>
                    <a:pt x="191" y="720"/>
                  </a:lnTo>
                  <a:lnTo>
                    <a:pt x="189" y="711"/>
                  </a:lnTo>
                  <a:lnTo>
                    <a:pt x="186" y="703"/>
                  </a:lnTo>
                  <a:lnTo>
                    <a:pt x="196" y="687"/>
                  </a:lnTo>
                  <a:lnTo>
                    <a:pt x="196" y="687"/>
                  </a:lnTo>
                  <a:lnTo>
                    <a:pt x="201" y="700"/>
                  </a:lnTo>
                  <a:lnTo>
                    <a:pt x="210" y="715"/>
                  </a:lnTo>
                  <a:lnTo>
                    <a:pt x="220" y="733"/>
                  </a:lnTo>
                  <a:lnTo>
                    <a:pt x="233" y="752"/>
                  </a:lnTo>
                  <a:lnTo>
                    <a:pt x="233" y="752"/>
                  </a:lnTo>
                  <a:lnTo>
                    <a:pt x="251" y="776"/>
                  </a:lnTo>
                  <a:lnTo>
                    <a:pt x="251" y="776"/>
                  </a:lnTo>
                  <a:lnTo>
                    <a:pt x="264" y="794"/>
                  </a:lnTo>
                  <a:lnTo>
                    <a:pt x="275" y="810"/>
                  </a:lnTo>
                  <a:lnTo>
                    <a:pt x="280" y="819"/>
                  </a:lnTo>
                  <a:lnTo>
                    <a:pt x="284" y="827"/>
                  </a:lnTo>
                  <a:lnTo>
                    <a:pt x="286" y="836"/>
                  </a:lnTo>
                  <a:lnTo>
                    <a:pt x="288" y="843"/>
                  </a:lnTo>
                  <a:lnTo>
                    <a:pt x="291" y="852"/>
                  </a:lnTo>
                  <a:lnTo>
                    <a:pt x="291" y="861"/>
                  </a:lnTo>
                  <a:lnTo>
                    <a:pt x="290" y="871"/>
                  </a:lnTo>
                  <a:lnTo>
                    <a:pt x="287" y="881"/>
                  </a:lnTo>
                  <a:lnTo>
                    <a:pt x="285" y="892"/>
                  </a:lnTo>
                  <a:lnTo>
                    <a:pt x="281" y="903"/>
                  </a:lnTo>
                  <a:lnTo>
                    <a:pt x="274" y="915"/>
                  </a:lnTo>
                  <a:lnTo>
                    <a:pt x="268" y="928"/>
                  </a:lnTo>
                  <a:lnTo>
                    <a:pt x="268" y="928"/>
                  </a:lnTo>
                  <a:lnTo>
                    <a:pt x="261" y="941"/>
                  </a:lnTo>
                  <a:lnTo>
                    <a:pt x="256" y="954"/>
                  </a:lnTo>
                  <a:lnTo>
                    <a:pt x="254" y="966"/>
                  </a:lnTo>
                  <a:lnTo>
                    <a:pt x="254" y="976"/>
                  </a:lnTo>
                  <a:lnTo>
                    <a:pt x="255" y="985"/>
                  </a:lnTo>
                  <a:lnTo>
                    <a:pt x="258" y="994"/>
                  </a:lnTo>
                  <a:lnTo>
                    <a:pt x="260" y="1003"/>
                  </a:lnTo>
                  <a:lnTo>
                    <a:pt x="264" y="1010"/>
                  </a:lnTo>
                  <a:lnTo>
                    <a:pt x="264" y="1010"/>
                  </a:lnTo>
                  <a:lnTo>
                    <a:pt x="271" y="1020"/>
                  </a:lnTo>
                  <a:lnTo>
                    <a:pt x="279" y="1028"/>
                  </a:lnTo>
                  <a:lnTo>
                    <a:pt x="287" y="1037"/>
                  </a:lnTo>
                  <a:lnTo>
                    <a:pt x="297" y="1045"/>
                  </a:lnTo>
                  <a:lnTo>
                    <a:pt x="308" y="1053"/>
                  </a:lnTo>
                  <a:lnTo>
                    <a:pt x="320" y="1058"/>
                  </a:lnTo>
                  <a:lnTo>
                    <a:pt x="331" y="1065"/>
                  </a:lnTo>
                  <a:lnTo>
                    <a:pt x="344" y="1069"/>
                  </a:lnTo>
                  <a:lnTo>
                    <a:pt x="369" y="1078"/>
                  </a:lnTo>
                  <a:lnTo>
                    <a:pt x="392" y="1084"/>
                  </a:lnTo>
                  <a:lnTo>
                    <a:pt x="414" y="1087"/>
                  </a:lnTo>
                  <a:lnTo>
                    <a:pt x="432" y="1088"/>
                  </a:lnTo>
                  <a:lnTo>
                    <a:pt x="432" y="1088"/>
                  </a:lnTo>
                  <a:lnTo>
                    <a:pt x="438" y="1088"/>
                  </a:lnTo>
                  <a:lnTo>
                    <a:pt x="438" y="1088"/>
                  </a:lnTo>
                  <a:lnTo>
                    <a:pt x="447" y="1088"/>
                  </a:lnTo>
                  <a:lnTo>
                    <a:pt x="456" y="1086"/>
                  </a:lnTo>
                  <a:lnTo>
                    <a:pt x="467" y="1082"/>
                  </a:lnTo>
                  <a:lnTo>
                    <a:pt x="477" y="1077"/>
                  </a:lnTo>
                  <a:lnTo>
                    <a:pt x="488" y="1070"/>
                  </a:lnTo>
                  <a:lnTo>
                    <a:pt x="497" y="1062"/>
                  </a:lnTo>
                  <a:lnTo>
                    <a:pt x="501" y="1056"/>
                  </a:lnTo>
                  <a:lnTo>
                    <a:pt x="505" y="1049"/>
                  </a:lnTo>
                  <a:lnTo>
                    <a:pt x="508" y="1043"/>
                  </a:lnTo>
                  <a:lnTo>
                    <a:pt x="511" y="1035"/>
                  </a:lnTo>
                  <a:lnTo>
                    <a:pt x="511" y="1035"/>
                  </a:lnTo>
                  <a:lnTo>
                    <a:pt x="512" y="1030"/>
                  </a:lnTo>
                  <a:lnTo>
                    <a:pt x="513" y="1023"/>
                  </a:lnTo>
                  <a:lnTo>
                    <a:pt x="513" y="1016"/>
                  </a:lnTo>
                  <a:lnTo>
                    <a:pt x="513" y="1010"/>
                  </a:lnTo>
                  <a:lnTo>
                    <a:pt x="510" y="997"/>
                  </a:lnTo>
                  <a:lnTo>
                    <a:pt x="504" y="983"/>
                  </a:lnTo>
                  <a:lnTo>
                    <a:pt x="504" y="983"/>
                  </a:lnTo>
                  <a:lnTo>
                    <a:pt x="497" y="971"/>
                  </a:lnTo>
                  <a:lnTo>
                    <a:pt x="489" y="960"/>
                  </a:lnTo>
                  <a:lnTo>
                    <a:pt x="479" y="949"/>
                  </a:lnTo>
                  <a:lnTo>
                    <a:pt x="468" y="939"/>
                  </a:lnTo>
                  <a:lnTo>
                    <a:pt x="456" y="929"/>
                  </a:lnTo>
                  <a:lnTo>
                    <a:pt x="443" y="922"/>
                  </a:lnTo>
                  <a:lnTo>
                    <a:pt x="430" y="914"/>
                  </a:lnTo>
                  <a:lnTo>
                    <a:pt x="415" y="907"/>
                  </a:lnTo>
                  <a:lnTo>
                    <a:pt x="415" y="907"/>
                  </a:lnTo>
                  <a:lnTo>
                    <a:pt x="420" y="893"/>
                  </a:lnTo>
                  <a:lnTo>
                    <a:pt x="423" y="876"/>
                  </a:lnTo>
                  <a:lnTo>
                    <a:pt x="425" y="857"/>
                  </a:lnTo>
                  <a:lnTo>
                    <a:pt x="426" y="832"/>
                  </a:lnTo>
                  <a:lnTo>
                    <a:pt x="425" y="820"/>
                  </a:lnTo>
                  <a:lnTo>
                    <a:pt x="424" y="807"/>
                  </a:lnTo>
                  <a:lnTo>
                    <a:pt x="423" y="793"/>
                  </a:lnTo>
                  <a:lnTo>
                    <a:pt x="420" y="778"/>
                  </a:lnTo>
                  <a:lnTo>
                    <a:pt x="416" y="763"/>
                  </a:lnTo>
                  <a:lnTo>
                    <a:pt x="411" y="747"/>
                  </a:lnTo>
                  <a:lnTo>
                    <a:pt x="405" y="731"/>
                  </a:lnTo>
                  <a:lnTo>
                    <a:pt x="399" y="714"/>
                  </a:lnTo>
                  <a:lnTo>
                    <a:pt x="399" y="714"/>
                  </a:lnTo>
                  <a:lnTo>
                    <a:pt x="419" y="722"/>
                  </a:lnTo>
                  <a:lnTo>
                    <a:pt x="429" y="726"/>
                  </a:lnTo>
                  <a:lnTo>
                    <a:pt x="440" y="732"/>
                  </a:lnTo>
                  <a:lnTo>
                    <a:pt x="451" y="739"/>
                  </a:lnTo>
                  <a:lnTo>
                    <a:pt x="461" y="746"/>
                  </a:lnTo>
                  <a:lnTo>
                    <a:pt x="470" y="755"/>
                  </a:lnTo>
                  <a:lnTo>
                    <a:pt x="478" y="765"/>
                  </a:lnTo>
                  <a:lnTo>
                    <a:pt x="478" y="765"/>
                  </a:lnTo>
                  <a:lnTo>
                    <a:pt x="485" y="774"/>
                  </a:lnTo>
                  <a:lnTo>
                    <a:pt x="490" y="784"/>
                  </a:lnTo>
                  <a:lnTo>
                    <a:pt x="495" y="794"/>
                  </a:lnTo>
                  <a:lnTo>
                    <a:pt x="498" y="805"/>
                  </a:lnTo>
                  <a:lnTo>
                    <a:pt x="500" y="816"/>
                  </a:lnTo>
                  <a:lnTo>
                    <a:pt x="500" y="828"/>
                  </a:lnTo>
                  <a:lnTo>
                    <a:pt x="500" y="841"/>
                  </a:lnTo>
                  <a:lnTo>
                    <a:pt x="499" y="854"/>
                  </a:lnTo>
                  <a:lnTo>
                    <a:pt x="499" y="854"/>
                  </a:lnTo>
                  <a:lnTo>
                    <a:pt x="499" y="855"/>
                  </a:lnTo>
                  <a:lnTo>
                    <a:pt x="499" y="855"/>
                  </a:lnTo>
                  <a:lnTo>
                    <a:pt x="499" y="861"/>
                  </a:lnTo>
                  <a:lnTo>
                    <a:pt x="501" y="872"/>
                  </a:lnTo>
                  <a:lnTo>
                    <a:pt x="504" y="879"/>
                  </a:lnTo>
                  <a:lnTo>
                    <a:pt x="507" y="886"/>
                  </a:lnTo>
                  <a:lnTo>
                    <a:pt x="511" y="894"/>
                  </a:lnTo>
                  <a:lnTo>
                    <a:pt x="518" y="902"/>
                  </a:lnTo>
                  <a:lnTo>
                    <a:pt x="518" y="902"/>
                  </a:lnTo>
                  <a:lnTo>
                    <a:pt x="523" y="907"/>
                  </a:lnTo>
                  <a:lnTo>
                    <a:pt x="531" y="913"/>
                  </a:lnTo>
                  <a:lnTo>
                    <a:pt x="539" y="917"/>
                  </a:lnTo>
                  <a:lnTo>
                    <a:pt x="547" y="920"/>
                  </a:lnTo>
                  <a:lnTo>
                    <a:pt x="556" y="924"/>
                  </a:lnTo>
                  <a:lnTo>
                    <a:pt x="566" y="925"/>
                  </a:lnTo>
                  <a:lnTo>
                    <a:pt x="577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588" y="927"/>
                  </a:lnTo>
                  <a:lnTo>
                    <a:pt x="612" y="926"/>
                  </a:lnTo>
                  <a:lnTo>
                    <a:pt x="636" y="922"/>
                  </a:lnTo>
                  <a:lnTo>
                    <a:pt x="663" y="915"/>
                  </a:lnTo>
                  <a:lnTo>
                    <a:pt x="693" y="906"/>
                  </a:lnTo>
                  <a:lnTo>
                    <a:pt x="693" y="906"/>
                  </a:lnTo>
                  <a:lnTo>
                    <a:pt x="708" y="900"/>
                  </a:lnTo>
                  <a:lnTo>
                    <a:pt x="721" y="892"/>
                  </a:lnTo>
                  <a:lnTo>
                    <a:pt x="735" y="881"/>
                  </a:lnTo>
                  <a:lnTo>
                    <a:pt x="735" y="881"/>
                  </a:lnTo>
                  <a:lnTo>
                    <a:pt x="745" y="872"/>
                  </a:lnTo>
                  <a:lnTo>
                    <a:pt x="753" y="863"/>
                  </a:lnTo>
                  <a:lnTo>
                    <a:pt x="759" y="853"/>
                  </a:lnTo>
                  <a:lnTo>
                    <a:pt x="763" y="843"/>
                  </a:lnTo>
                  <a:lnTo>
                    <a:pt x="766" y="832"/>
                  </a:lnTo>
                  <a:lnTo>
                    <a:pt x="766" y="821"/>
                  </a:lnTo>
                  <a:lnTo>
                    <a:pt x="765" y="811"/>
                  </a:lnTo>
                  <a:lnTo>
                    <a:pt x="762" y="800"/>
                  </a:lnTo>
                  <a:lnTo>
                    <a:pt x="762" y="800"/>
                  </a:lnTo>
                  <a:close/>
                  <a:moveTo>
                    <a:pt x="537" y="526"/>
                  </a:moveTo>
                  <a:lnTo>
                    <a:pt x="537" y="526"/>
                  </a:lnTo>
                  <a:lnTo>
                    <a:pt x="541" y="528"/>
                  </a:lnTo>
                  <a:lnTo>
                    <a:pt x="545" y="528"/>
                  </a:lnTo>
                  <a:lnTo>
                    <a:pt x="550" y="528"/>
                  </a:lnTo>
                  <a:lnTo>
                    <a:pt x="554" y="526"/>
                  </a:lnTo>
                  <a:lnTo>
                    <a:pt x="554" y="526"/>
                  </a:lnTo>
                  <a:lnTo>
                    <a:pt x="562" y="521"/>
                  </a:lnTo>
                  <a:lnTo>
                    <a:pt x="570" y="518"/>
                  </a:lnTo>
                  <a:lnTo>
                    <a:pt x="577" y="516"/>
                  </a:lnTo>
                  <a:lnTo>
                    <a:pt x="586" y="515"/>
                  </a:lnTo>
                  <a:lnTo>
                    <a:pt x="586" y="515"/>
                  </a:lnTo>
                  <a:lnTo>
                    <a:pt x="597" y="516"/>
                  </a:lnTo>
                  <a:lnTo>
                    <a:pt x="608" y="519"/>
                  </a:lnTo>
                  <a:lnTo>
                    <a:pt x="617" y="525"/>
                  </a:lnTo>
                  <a:lnTo>
                    <a:pt x="625" y="531"/>
                  </a:lnTo>
                  <a:lnTo>
                    <a:pt x="631" y="539"/>
                  </a:lnTo>
                  <a:lnTo>
                    <a:pt x="637" y="549"/>
                  </a:lnTo>
                  <a:lnTo>
                    <a:pt x="640" y="559"/>
                  </a:lnTo>
                  <a:lnTo>
                    <a:pt x="641" y="570"/>
                  </a:lnTo>
                  <a:lnTo>
                    <a:pt x="641" y="570"/>
                  </a:lnTo>
                  <a:lnTo>
                    <a:pt x="640" y="581"/>
                  </a:lnTo>
                  <a:lnTo>
                    <a:pt x="637" y="591"/>
                  </a:lnTo>
                  <a:lnTo>
                    <a:pt x="631" y="601"/>
                  </a:lnTo>
                  <a:lnTo>
                    <a:pt x="625" y="608"/>
                  </a:lnTo>
                  <a:lnTo>
                    <a:pt x="617" y="615"/>
                  </a:lnTo>
                  <a:lnTo>
                    <a:pt x="608" y="621"/>
                  </a:lnTo>
                  <a:lnTo>
                    <a:pt x="597" y="624"/>
                  </a:lnTo>
                  <a:lnTo>
                    <a:pt x="586" y="625"/>
                  </a:lnTo>
                  <a:lnTo>
                    <a:pt x="586" y="625"/>
                  </a:lnTo>
                  <a:lnTo>
                    <a:pt x="580" y="624"/>
                  </a:lnTo>
                  <a:lnTo>
                    <a:pt x="572" y="623"/>
                  </a:lnTo>
                  <a:lnTo>
                    <a:pt x="565" y="621"/>
                  </a:lnTo>
                  <a:lnTo>
                    <a:pt x="559" y="617"/>
                  </a:lnTo>
                  <a:lnTo>
                    <a:pt x="553" y="613"/>
                  </a:lnTo>
                  <a:lnTo>
                    <a:pt x="548" y="608"/>
                  </a:lnTo>
                  <a:lnTo>
                    <a:pt x="543" y="603"/>
                  </a:lnTo>
                  <a:lnTo>
                    <a:pt x="539" y="597"/>
                  </a:lnTo>
                  <a:lnTo>
                    <a:pt x="539" y="597"/>
                  </a:lnTo>
                  <a:lnTo>
                    <a:pt x="537" y="594"/>
                  </a:lnTo>
                  <a:lnTo>
                    <a:pt x="533" y="591"/>
                  </a:lnTo>
                  <a:lnTo>
                    <a:pt x="529" y="590"/>
                  </a:lnTo>
                  <a:lnTo>
                    <a:pt x="524" y="590"/>
                  </a:lnTo>
                  <a:lnTo>
                    <a:pt x="524" y="590"/>
                  </a:lnTo>
                  <a:lnTo>
                    <a:pt x="520" y="591"/>
                  </a:lnTo>
                  <a:lnTo>
                    <a:pt x="517" y="593"/>
                  </a:lnTo>
                  <a:lnTo>
                    <a:pt x="517" y="593"/>
                  </a:lnTo>
                  <a:lnTo>
                    <a:pt x="505" y="583"/>
                  </a:lnTo>
                  <a:lnTo>
                    <a:pt x="491" y="575"/>
                  </a:lnTo>
                  <a:lnTo>
                    <a:pt x="467" y="562"/>
                  </a:lnTo>
                  <a:lnTo>
                    <a:pt x="447" y="552"/>
                  </a:lnTo>
                  <a:lnTo>
                    <a:pt x="433" y="547"/>
                  </a:lnTo>
                  <a:lnTo>
                    <a:pt x="433" y="547"/>
                  </a:lnTo>
                  <a:lnTo>
                    <a:pt x="421" y="526"/>
                  </a:lnTo>
                  <a:lnTo>
                    <a:pt x="412" y="506"/>
                  </a:lnTo>
                  <a:lnTo>
                    <a:pt x="404" y="486"/>
                  </a:lnTo>
                  <a:lnTo>
                    <a:pt x="398" y="467"/>
                  </a:lnTo>
                  <a:lnTo>
                    <a:pt x="392" y="449"/>
                  </a:lnTo>
                  <a:lnTo>
                    <a:pt x="389" y="432"/>
                  </a:lnTo>
                  <a:lnTo>
                    <a:pt x="386" y="417"/>
                  </a:lnTo>
                  <a:lnTo>
                    <a:pt x="383" y="402"/>
                  </a:lnTo>
                  <a:lnTo>
                    <a:pt x="383" y="402"/>
                  </a:lnTo>
                  <a:lnTo>
                    <a:pt x="403" y="422"/>
                  </a:lnTo>
                  <a:lnTo>
                    <a:pt x="424" y="441"/>
                  </a:lnTo>
                  <a:lnTo>
                    <a:pt x="445" y="460"/>
                  </a:lnTo>
                  <a:lnTo>
                    <a:pt x="467" y="476"/>
                  </a:lnTo>
                  <a:lnTo>
                    <a:pt x="507" y="505"/>
                  </a:lnTo>
                  <a:lnTo>
                    <a:pt x="537" y="526"/>
                  </a:lnTo>
                  <a:lnTo>
                    <a:pt x="537" y="526"/>
                  </a:lnTo>
                  <a:close/>
                  <a:moveTo>
                    <a:pt x="683" y="876"/>
                  </a:moveTo>
                  <a:lnTo>
                    <a:pt x="683" y="876"/>
                  </a:lnTo>
                  <a:lnTo>
                    <a:pt x="656" y="885"/>
                  </a:lnTo>
                  <a:lnTo>
                    <a:pt x="631" y="891"/>
                  </a:lnTo>
                  <a:lnTo>
                    <a:pt x="608" y="895"/>
                  </a:lnTo>
                  <a:lnTo>
                    <a:pt x="588" y="896"/>
                  </a:lnTo>
                  <a:lnTo>
                    <a:pt x="588" y="896"/>
                  </a:lnTo>
                  <a:lnTo>
                    <a:pt x="573" y="895"/>
                  </a:lnTo>
                  <a:lnTo>
                    <a:pt x="560" y="892"/>
                  </a:lnTo>
                  <a:lnTo>
                    <a:pt x="554" y="891"/>
                  </a:lnTo>
                  <a:lnTo>
                    <a:pt x="549" y="887"/>
                  </a:lnTo>
                  <a:lnTo>
                    <a:pt x="544" y="884"/>
                  </a:lnTo>
                  <a:lnTo>
                    <a:pt x="540" y="881"/>
                  </a:lnTo>
                  <a:lnTo>
                    <a:pt x="540" y="881"/>
                  </a:lnTo>
                  <a:lnTo>
                    <a:pt x="537" y="877"/>
                  </a:lnTo>
                  <a:lnTo>
                    <a:pt x="534" y="873"/>
                  </a:lnTo>
                  <a:lnTo>
                    <a:pt x="531" y="866"/>
                  </a:lnTo>
                  <a:lnTo>
                    <a:pt x="530" y="860"/>
                  </a:lnTo>
                  <a:lnTo>
                    <a:pt x="530" y="857"/>
                  </a:lnTo>
                  <a:lnTo>
                    <a:pt x="530" y="857"/>
                  </a:lnTo>
                  <a:lnTo>
                    <a:pt x="531" y="841"/>
                  </a:lnTo>
                  <a:lnTo>
                    <a:pt x="531" y="826"/>
                  </a:lnTo>
                  <a:lnTo>
                    <a:pt x="530" y="810"/>
                  </a:lnTo>
                  <a:lnTo>
                    <a:pt x="528" y="796"/>
                  </a:lnTo>
                  <a:lnTo>
                    <a:pt x="523" y="783"/>
                  </a:lnTo>
                  <a:lnTo>
                    <a:pt x="518" y="769"/>
                  </a:lnTo>
                  <a:lnTo>
                    <a:pt x="511" y="757"/>
                  </a:lnTo>
                  <a:lnTo>
                    <a:pt x="502" y="745"/>
                  </a:lnTo>
                  <a:lnTo>
                    <a:pt x="502" y="745"/>
                  </a:lnTo>
                  <a:lnTo>
                    <a:pt x="494" y="735"/>
                  </a:lnTo>
                  <a:lnTo>
                    <a:pt x="485" y="726"/>
                  </a:lnTo>
                  <a:lnTo>
                    <a:pt x="474" y="718"/>
                  </a:lnTo>
                  <a:lnTo>
                    <a:pt x="464" y="710"/>
                  </a:lnTo>
                  <a:lnTo>
                    <a:pt x="453" y="704"/>
                  </a:lnTo>
                  <a:lnTo>
                    <a:pt x="442" y="699"/>
                  </a:lnTo>
                  <a:lnTo>
                    <a:pt x="421" y="690"/>
                  </a:lnTo>
                  <a:lnTo>
                    <a:pt x="402" y="683"/>
                  </a:lnTo>
                  <a:lnTo>
                    <a:pt x="387" y="680"/>
                  </a:lnTo>
                  <a:lnTo>
                    <a:pt x="371" y="677"/>
                  </a:lnTo>
                  <a:lnTo>
                    <a:pt x="371" y="677"/>
                  </a:lnTo>
                  <a:lnTo>
                    <a:pt x="367" y="677"/>
                  </a:lnTo>
                  <a:lnTo>
                    <a:pt x="362" y="679"/>
                  </a:lnTo>
                  <a:lnTo>
                    <a:pt x="359" y="681"/>
                  </a:lnTo>
                  <a:lnTo>
                    <a:pt x="357" y="685"/>
                  </a:lnTo>
                  <a:lnTo>
                    <a:pt x="357" y="685"/>
                  </a:lnTo>
                  <a:lnTo>
                    <a:pt x="355" y="688"/>
                  </a:lnTo>
                  <a:lnTo>
                    <a:pt x="354" y="692"/>
                  </a:lnTo>
                  <a:lnTo>
                    <a:pt x="355" y="697"/>
                  </a:lnTo>
                  <a:lnTo>
                    <a:pt x="356" y="700"/>
                  </a:lnTo>
                  <a:lnTo>
                    <a:pt x="356" y="700"/>
                  </a:lnTo>
                  <a:lnTo>
                    <a:pt x="368" y="722"/>
                  </a:lnTo>
                  <a:lnTo>
                    <a:pt x="377" y="743"/>
                  </a:lnTo>
                  <a:lnTo>
                    <a:pt x="383" y="763"/>
                  </a:lnTo>
                  <a:lnTo>
                    <a:pt x="389" y="782"/>
                  </a:lnTo>
                  <a:lnTo>
                    <a:pt x="392" y="799"/>
                  </a:lnTo>
                  <a:lnTo>
                    <a:pt x="394" y="817"/>
                  </a:lnTo>
                  <a:lnTo>
                    <a:pt x="395" y="832"/>
                  </a:lnTo>
                  <a:lnTo>
                    <a:pt x="395" y="847"/>
                  </a:lnTo>
                  <a:lnTo>
                    <a:pt x="394" y="860"/>
                  </a:lnTo>
                  <a:lnTo>
                    <a:pt x="392" y="872"/>
                  </a:lnTo>
                  <a:lnTo>
                    <a:pt x="388" y="892"/>
                  </a:lnTo>
                  <a:lnTo>
                    <a:pt x="384" y="904"/>
                  </a:lnTo>
                  <a:lnTo>
                    <a:pt x="382" y="909"/>
                  </a:lnTo>
                  <a:lnTo>
                    <a:pt x="382" y="909"/>
                  </a:lnTo>
                  <a:lnTo>
                    <a:pt x="381" y="913"/>
                  </a:lnTo>
                  <a:lnTo>
                    <a:pt x="380" y="916"/>
                  </a:lnTo>
                  <a:lnTo>
                    <a:pt x="380" y="919"/>
                  </a:lnTo>
                  <a:lnTo>
                    <a:pt x="381" y="923"/>
                  </a:lnTo>
                  <a:lnTo>
                    <a:pt x="381" y="923"/>
                  </a:lnTo>
                  <a:lnTo>
                    <a:pt x="383" y="925"/>
                  </a:lnTo>
                  <a:lnTo>
                    <a:pt x="386" y="927"/>
                  </a:lnTo>
                  <a:lnTo>
                    <a:pt x="388" y="929"/>
                  </a:lnTo>
                  <a:lnTo>
                    <a:pt x="391" y="930"/>
                  </a:lnTo>
                  <a:lnTo>
                    <a:pt x="391" y="930"/>
                  </a:lnTo>
                  <a:lnTo>
                    <a:pt x="404" y="936"/>
                  </a:lnTo>
                  <a:lnTo>
                    <a:pt x="417" y="941"/>
                  </a:lnTo>
                  <a:lnTo>
                    <a:pt x="430" y="949"/>
                  </a:lnTo>
                  <a:lnTo>
                    <a:pt x="442" y="958"/>
                  </a:lnTo>
                  <a:lnTo>
                    <a:pt x="453" y="967"/>
                  </a:lnTo>
                  <a:lnTo>
                    <a:pt x="462" y="977"/>
                  </a:lnTo>
                  <a:lnTo>
                    <a:pt x="470" y="987"/>
                  </a:lnTo>
                  <a:lnTo>
                    <a:pt x="477" y="998"/>
                  </a:lnTo>
                  <a:lnTo>
                    <a:pt x="477" y="998"/>
                  </a:lnTo>
                  <a:lnTo>
                    <a:pt x="479" y="1003"/>
                  </a:lnTo>
                  <a:lnTo>
                    <a:pt x="481" y="1011"/>
                  </a:lnTo>
                  <a:lnTo>
                    <a:pt x="483" y="1019"/>
                  </a:lnTo>
                  <a:lnTo>
                    <a:pt x="481" y="1026"/>
                  </a:lnTo>
                  <a:lnTo>
                    <a:pt x="481" y="1026"/>
                  </a:lnTo>
                  <a:lnTo>
                    <a:pt x="479" y="1032"/>
                  </a:lnTo>
                  <a:lnTo>
                    <a:pt x="477" y="1036"/>
                  </a:lnTo>
                  <a:lnTo>
                    <a:pt x="470" y="1044"/>
                  </a:lnTo>
                  <a:lnTo>
                    <a:pt x="464" y="1049"/>
                  </a:lnTo>
                  <a:lnTo>
                    <a:pt x="457" y="1053"/>
                  </a:lnTo>
                  <a:lnTo>
                    <a:pt x="449" y="1055"/>
                  </a:lnTo>
                  <a:lnTo>
                    <a:pt x="444" y="1057"/>
                  </a:lnTo>
                  <a:lnTo>
                    <a:pt x="438" y="1057"/>
                  </a:lnTo>
                  <a:lnTo>
                    <a:pt x="438" y="1057"/>
                  </a:lnTo>
                  <a:lnTo>
                    <a:pt x="437" y="1057"/>
                  </a:lnTo>
                  <a:lnTo>
                    <a:pt x="437" y="1057"/>
                  </a:lnTo>
                  <a:lnTo>
                    <a:pt x="432" y="1057"/>
                  </a:lnTo>
                  <a:lnTo>
                    <a:pt x="432" y="1057"/>
                  </a:lnTo>
                  <a:lnTo>
                    <a:pt x="416" y="1056"/>
                  </a:lnTo>
                  <a:lnTo>
                    <a:pt x="398" y="1054"/>
                  </a:lnTo>
                  <a:lnTo>
                    <a:pt x="378" y="1048"/>
                  </a:lnTo>
                  <a:lnTo>
                    <a:pt x="357" y="1042"/>
                  </a:lnTo>
                  <a:lnTo>
                    <a:pt x="336" y="1033"/>
                  </a:lnTo>
                  <a:lnTo>
                    <a:pt x="327" y="1027"/>
                  </a:lnTo>
                  <a:lnTo>
                    <a:pt x="317" y="1022"/>
                  </a:lnTo>
                  <a:lnTo>
                    <a:pt x="309" y="1015"/>
                  </a:lnTo>
                  <a:lnTo>
                    <a:pt x="302" y="1009"/>
                  </a:lnTo>
                  <a:lnTo>
                    <a:pt x="296" y="1002"/>
                  </a:lnTo>
                  <a:lnTo>
                    <a:pt x="291" y="994"/>
                  </a:lnTo>
                  <a:lnTo>
                    <a:pt x="291" y="994"/>
                  </a:lnTo>
                  <a:lnTo>
                    <a:pt x="287" y="989"/>
                  </a:lnTo>
                  <a:lnTo>
                    <a:pt x="286" y="983"/>
                  </a:lnTo>
                  <a:lnTo>
                    <a:pt x="285" y="977"/>
                  </a:lnTo>
                  <a:lnTo>
                    <a:pt x="285" y="970"/>
                  </a:lnTo>
                  <a:lnTo>
                    <a:pt x="286" y="965"/>
                  </a:lnTo>
                  <a:lnTo>
                    <a:pt x="287" y="958"/>
                  </a:lnTo>
                  <a:lnTo>
                    <a:pt x="291" y="951"/>
                  </a:lnTo>
                  <a:lnTo>
                    <a:pt x="294" y="944"/>
                  </a:lnTo>
                  <a:lnTo>
                    <a:pt x="294" y="944"/>
                  </a:lnTo>
                  <a:lnTo>
                    <a:pt x="303" y="927"/>
                  </a:lnTo>
                  <a:lnTo>
                    <a:pt x="309" y="912"/>
                  </a:lnTo>
                  <a:lnTo>
                    <a:pt x="315" y="897"/>
                  </a:lnTo>
                  <a:lnTo>
                    <a:pt x="319" y="884"/>
                  </a:lnTo>
                  <a:lnTo>
                    <a:pt x="320" y="871"/>
                  </a:lnTo>
                  <a:lnTo>
                    <a:pt x="322" y="859"/>
                  </a:lnTo>
                  <a:lnTo>
                    <a:pt x="320" y="848"/>
                  </a:lnTo>
                  <a:lnTo>
                    <a:pt x="319" y="837"/>
                  </a:lnTo>
                  <a:lnTo>
                    <a:pt x="316" y="826"/>
                  </a:lnTo>
                  <a:lnTo>
                    <a:pt x="313" y="816"/>
                  </a:lnTo>
                  <a:lnTo>
                    <a:pt x="307" y="806"/>
                  </a:lnTo>
                  <a:lnTo>
                    <a:pt x="302" y="796"/>
                  </a:lnTo>
                  <a:lnTo>
                    <a:pt x="290" y="777"/>
                  </a:lnTo>
                  <a:lnTo>
                    <a:pt x="276" y="757"/>
                  </a:lnTo>
                  <a:lnTo>
                    <a:pt x="276" y="757"/>
                  </a:lnTo>
                  <a:lnTo>
                    <a:pt x="259" y="734"/>
                  </a:lnTo>
                  <a:lnTo>
                    <a:pt x="259" y="734"/>
                  </a:lnTo>
                  <a:lnTo>
                    <a:pt x="248" y="718"/>
                  </a:lnTo>
                  <a:lnTo>
                    <a:pt x="239" y="703"/>
                  </a:lnTo>
                  <a:lnTo>
                    <a:pt x="231" y="690"/>
                  </a:lnTo>
                  <a:lnTo>
                    <a:pt x="226" y="679"/>
                  </a:lnTo>
                  <a:lnTo>
                    <a:pt x="219" y="661"/>
                  </a:lnTo>
                  <a:lnTo>
                    <a:pt x="216" y="651"/>
                  </a:lnTo>
                  <a:lnTo>
                    <a:pt x="216" y="651"/>
                  </a:lnTo>
                  <a:lnTo>
                    <a:pt x="243" y="596"/>
                  </a:lnTo>
                  <a:lnTo>
                    <a:pt x="263" y="556"/>
                  </a:lnTo>
                  <a:lnTo>
                    <a:pt x="282" y="514"/>
                  </a:lnTo>
                  <a:lnTo>
                    <a:pt x="282" y="514"/>
                  </a:lnTo>
                  <a:lnTo>
                    <a:pt x="283" y="507"/>
                  </a:lnTo>
                  <a:lnTo>
                    <a:pt x="282" y="502"/>
                  </a:lnTo>
                  <a:lnTo>
                    <a:pt x="279" y="496"/>
                  </a:lnTo>
                  <a:lnTo>
                    <a:pt x="273" y="493"/>
                  </a:lnTo>
                  <a:lnTo>
                    <a:pt x="273" y="493"/>
                  </a:lnTo>
                  <a:lnTo>
                    <a:pt x="268" y="492"/>
                  </a:lnTo>
                  <a:lnTo>
                    <a:pt x="261" y="493"/>
                  </a:lnTo>
                  <a:lnTo>
                    <a:pt x="256" y="496"/>
                  </a:lnTo>
                  <a:lnTo>
                    <a:pt x="253" y="502"/>
                  </a:lnTo>
                  <a:lnTo>
                    <a:pt x="253" y="502"/>
                  </a:lnTo>
                  <a:lnTo>
                    <a:pt x="232" y="549"/>
                  </a:lnTo>
                  <a:lnTo>
                    <a:pt x="211" y="592"/>
                  </a:lnTo>
                  <a:lnTo>
                    <a:pt x="186" y="642"/>
                  </a:lnTo>
                  <a:lnTo>
                    <a:pt x="155" y="694"/>
                  </a:lnTo>
                  <a:lnTo>
                    <a:pt x="155" y="694"/>
                  </a:lnTo>
                  <a:lnTo>
                    <a:pt x="154" y="698"/>
                  </a:lnTo>
                  <a:lnTo>
                    <a:pt x="153" y="701"/>
                  </a:lnTo>
                  <a:lnTo>
                    <a:pt x="153" y="705"/>
                  </a:lnTo>
                  <a:lnTo>
                    <a:pt x="155" y="709"/>
                  </a:lnTo>
                  <a:lnTo>
                    <a:pt x="155" y="709"/>
                  </a:lnTo>
                  <a:lnTo>
                    <a:pt x="157" y="715"/>
                  </a:lnTo>
                  <a:lnTo>
                    <a:pt x="159" y="723"/>
                  </a:lnTo>
                  <a:lnTo>
                    <a:pt x="162" y="731"/>
                  </a:lnTo>
                  <a:lnTo>
                    <a:pt x="162" y="739"/>
                  </a:lnTo>
                  <a:lnTo>
                    <a:pt x="162" y="739"/>
                  </a:lnTo>
                  <a:lnTo>
                    <a:pt x="162" y="745"/>
                  </a:lnTo>
                  <a:lnTo>
                    <a:pt x="161" y="752"/>
                  </a:lnTo>
                  <a:lnTo>
                    <a:pt x="156" y="764"/>
                  </a:lnTo>
                  <a:lnTo>
                    <a:pt x="151" y="775"/>
                  </a:lnTo>
                  <a:lnTo>
                    <a:pt x="143" y="785"/>
                  </a:lnTo>
                  <a:lnTo>
                    <a:pt x="133" y="793"/>
                  </a:lnTo>
                  <a:lnTo>
                    <a:pt x="122" y="798"/>
                  </a:lnTo>
                  <a:lnTo>
                    <a:pt x="110" y="802"/>
                  </a:lnTo>
                  <a:lnTo>
                    <a:pt x="103" y="804"/>
                  </a:lnTo>
                  <a:lnTo>
                    <a:pt x="97" y="804"/>
                  </a:lnTo>
                  <a:lnTo>
                    <a:pt x="97" y="804"/>
                  </a:lnTo>
                  <a:lnTo>
                    <a:pt x="90" y="804"/>
                  </a:lnTo>
                  <a:lnTo>
                    <a:pt x="83" y="802"/>
                  </a:lnTo>
                  <a:lnTo>
                    <a:pt x="71" y="798"/>
                  </a:lnTo>
                  <a:lnTo>
                    <a:pt x="60" y="793"/>
                  </a:lnTo>
                  <a:lnTo>
                    <a:pt x="50" y="785"/>
                  </a:lnTo>
                  <a:lnTo>
                    <a:pt x="43" y="775"/>
                  </a:lnTo>
                  <a:lnTo>
                    <a:pt x="36" y="764"/>
                  </a:lnTo>
                  <a:lnTo>
                    <a:pt x="33" y="752"/>
                  </a:lnTo>
                  <a:lnTo>
                    <a:pt x="31" y="745"/>
                  </a:lnTo>
                  <a:lnTo>
                    <a:pt x="30" y="739"/>
                  </a:lnTo>
                  <a:lnTo>
                    <a:pt x="30" y="739"/>
                  </a:lnTo>
                  <a:lnTo>
                    <a:pt x="31" y="726"/>
                  </a:lnTo>
                  <a:lnTo>
                    <a:pt x="35" y="715"/>
                  </a:lnTo>
                  <a:lnTo>
                    <a:pt x="40" y="704"/>
                  </a:lnTo>
                  <a:lnTo>
                    <a:pt x="47" y="696"/>
                  </a:lnTo>
                  <a:lnTo>
                    <a:pt x="55" y="688"/>
                  </a:lnTo>
                  <a:lnTo>
                    <a:pt x="65" y="681"/>
                  </a:lnTo>
                  <a:lnTo>
                    <a:pt x="76" y="677"/>
                  </a:lnTo>
                  <a:lnTo>
                    <a:pt x="87" y="674"/>
                  </a:lnTo>
                  <a:lnTo>
                    <a:pt x="87" y="674"/>
                  </a:lnTo>
                  <a:lnTo>
                    <a:pt x="91" y="672"/>
                  </a:lnTo>
                  <a:lnTo>
                    <a:pt x="94" y="671"/>
                  </a:lnTo>
                  <a:lnTo>
                    <a:pt x="97" y="668"/>
                  </a:lnTo>
                  <a:lnTo>
                    <a:pt x="99" y="665"/>
                  </a:lnTo>
                  <a:lnTo>
                    <a:pt x="223" y="397"/>
                  </a:lnTo>
                  <a:lnTo>
                    <a:pt x="223" y="397"/>
                  </a:lnTo>
                  <a:lnTo>
                    <a:pt x="224" y="394"/>
                  </a:lnTo>
                  <a:lnTo>
                    <a:pt x="226" y="389"/>
                  </a:lnTo>
                  <a:lnTo>
                    <a:pt x="224" y="386"/>
                  </a:lnTo>
                  <a:lnTo>
                    <a:pt x="223" y="383"/>
                  </a:lnTo>
                  <a:lnTo>
                    <a:pt x="223" y="383"/>
                  </a:lnTo>
                  <a:lnTo>
                    <a:pt x="221" y="380"/>
                  </a:lnTo>
                  <a:lnTo>
                    <a:pt x="219" y="377"/>
                  </a:lnTo>
                  <a:lnTo>
                    <a:pt x="216" y="376"/>
                  </a:lnTo>
                  <a:lnTo>
                    <a:pt x="212" y="375"/>
                  </a:lnTo>
                  <a:lnTo>
                    <a:pt x="212" y="375"/>
                  </a:lnTo>
                  <a:lnTo>
                    <a:pt x="196" y="371"/>
                  </a:lnTo>
                  <a:lnTo>
                    <a:pt x="181" y="367"/>
                  </a:lnTo>
                  <a:lnTo>
                    <a:pt x="167" y="362"/>
                  </a:lnTo>
                  <a:lnTo>
                    <a:pt x="153" y="355"/>
                  </a:lnTo>
                  <a:lnTo>
                    <a:pt x="141" y="347"/>
                  </a:lnTo>
                  <a:lnTo>
                    <a:pt x="129" y="340"/>
                  </a:lnTo>
                  <a:lnTo>
                    <a:pt x="118" y="330"/>
                  </a:lnTo>
                  <a:lnTo>
                    <a:pt x="108" y="319"/>
                  </a:lnTo>
                  <a:lnTo>
                    <a:pt x="99" y="308"/>
                  </a:lnTo>
                  <a:lnTo>
                    <a:pt x="91" y="295"/>
                  </a:lnTo>
                  <a:lnTo>
                    <a:pt x="84" y="282"/>
                  </a:lnTo>
                  <a:lnTo>
                    <a:pt x="79" y="269"/>
                  </a:lnTo>
                  <a:lnTo>
                    <a:pt x="75" y="255"/>
                  </a:lnTo>
                  <a:lnTo>
                    <a:pt x="72" y="240"/>
                  </a:lnTo>
                  <a:lnTo>
                    <a:pt x="70" y="225"/>
                  </a:lnTo>
                  <a:lnTo>
                    <a:pt x="70" y="209"/>
                  </a:lnTo>
                  <a:lnTo>
                    <a:pt x="70" y="209"/>
                  </a:lnTo>
                  <a:lnTo>
                    <a:pt x="71" y="192"/>
                  </a:lnTo>
                  <a:lnTo>
                    <a:pt x="75" y="174"/>
                  </a:lnTo>
                  <a:lnTo>
                    <a:pt x="80" y="157"/>
                  </a:lnTo>
                  <a:lnTo>
                    <a:pt x="87" y="140"/>
                  </a:lnTo>
                  <a:lnTo>
                    <a:pt x="94" y="125"/>
                  </a:lnTo>
                  <a:lnTo>
                    <a:pt x="104" y="110"/>
                  </a:lnTo>
                  <a:lnTo>
                    <a:pt x="115" y="96"/>
                  </a:lnTo>
                  <a:lnTo>
                    <a:pt x="127" y="84"/>
                  </a:lnTo>
                  <a:lnTo>
                    <a:pt x="140" y="72"/>
                  </a:lnTo>
                  <a:lnTo>
                    <a:pt x="154" y="62"/>
                  </a:lnTo>
                  <a:lnTo>
                    <a:pt x="169" y="53"/>
                  </a:lnTo>
                  <a:lnTo>
                    <a:pt x="185" y="45"/>
                  </a:lnTo>
                  <a:lnTo>
                    <a:pt x="202" y="39"/>
                  </a:lnTo>
                  <a:lnTo>
                    <a:pt x="219" y="34"/>
                  </a:lnTo>
                  <a:lnTo>
                    <a:pt x="238" y="32"/>
                  </a:lnTo>
                  <a:lnTo>
                    <a:pt x="255" y="31"/>
                  </a:lnTo>
                  <a:lnTo>
                    <a:pt x="255" y="31"/>
                  </a:lnTo>
                  <a:lnTo>
                    <a:pt x="272" y="32"/>
                  </a:lnTo>
                  <a:lnTo>
                    <a:pt x="287" y="34"/>
                  </a:lnTo>
                  <a:lnTo>
                    <a:pt x="303" y="39"/>
                  </a:lnTo>
                  <a:lnTo>
                    <a:pt x="317" y="44"/>
                  </a:lnTo>
                  <a:lnTo>
                    <a:pt x="331" y="51"/>
                  </a:lnTo>
                  <a:lnTo>
                    <a:pt x="346" y="60"/>
                  </a:lnTo>
                  <a:lnTo>
                    <a:pt x="358" y="69"/>
                  </a:lnTo>
                  <a:lnTo>
                    <a:pt x="370" y="80"/>
                  </a:lnTo>
                  <a:lnTo>
                    <a:pt x="370" y="80"/>
                  </a:lnTo>
                  <a:lnTo>
                    <a:pt x="382" y="95"/>
                  </a:lnTo>
                  <a:lnTo>
                    <a:pt x="393" y="110"/>
                  </a:lnTo>
                  <a:lnTo>
                    <a:pt x="403" y="127"/>
                  </a:lnTo>
                  <a:lnTo>
                    <a:pt x="410" y="144"/>
                  </a:lnTo>
                  <a:lnTo>
                    <a:pt x="416" y="162"/>
                  </a:lnTo>
                  <a:lnTo>
                    <a:pt x="420" y="181"/>
                  </a:lnTo>
                  <a:lnTo>
                    <a:pt x="422" y="200"/>
                  </a:lnTo>
                  <a:lnTo>
                    <a:pt x="423" y="219"/>
                  </a:lnTo>
                  <a:lnTo>
                    <a:pt x="423" y="219"/>
                  </a:lnTo>
                  <a:lnTo>
                    <a:pt x="421" y="238"/>
                  </a:lnTo>
                  <a:lnTo>
                    <a:pt x="417" y="257"/>
                  </a:lnTo>
                  <a:lnTo>
                    <a:pt x="412" y="274"/>
                  </a:lnTo>
                  <a:lnTo>
                    <a:pt x="404" y="290"/>
                  </a:lnTo>
                  <a:lnTo>
                    <a:pt x="395" y="305"/>
                  </a:lnTo>
                  <a:lnTo>
                    <a:pt x="384" y="320"/>
                  </a:lnTo>
                  <a:lnTo>
                    <a:pt x="371" y="333"/>
                  </a:lnTo>
                  <a:lnTo>
                    <a:pt x="357" y="344"/>
                  </a:lnTo>
                  <a:lnTo>
                    <a:pt x="357" y="344"/>
                  </a:lnTo>
                  <a:lnTo>
                    <a:pt x="356" y="344"/>
                  </a:lnTo>
                  <a:lnTo>
                    <a:pt x="356" y="344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4" y="346"/>
                  </a:lnTo>
                  <a:lnTo>
                    <a:pt x="354" y="346"/>
                  </a:lnTo>
                  <a:lnTo>
                    <a:pt x="354" y="347"/>
                  </a:lnTo>
                  <a:lnTo>
                    <a:pt x="354" y="347"/>
                  </a:lnTo>
                  <a:lnTo>
                    <a:pt x="352" y="348"/>
                  </a:lnTo>
                  <a:lnTo>
                    <a:pt x="352" y="348"/>
                  </a:lnTo>
                  <a:lnTo>
                    <a:pt x="351" y="351"/>
                  </a:lnTo>
                  <a:lnTo>
                    <a:pt x="351" y="351"/>
                  </a:lnTo>
                  <a:lnTo>
                    <a:pt x="351" y="352"/>
                  </a:lnTo>
                  <a:lnTo>
                    <a:pt x="351" y="352"/>
                  </a:lnTo>
                  <a:lnTo>
                    <a:pt x="350" y="353"/>
                  </a:lnTo>
                  <a:lnTo>
                    <a:pt x="350" y="353"/>
                  </a:lnTo>
                  <a:lnTo>
                    <a:pt x="350" y="354"/>
                  </a:lnTo>
                  <a:lnTo>
                    <a:pt x="350" y="354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55"/>
                  </a:lnTo>
                  <a:lnTo>
                    <a:pt x="350" y="362"/>
                  </a:lnTo>
                  <a:lnTo>
                    <a:pt x="350" y="375"/>
                  </a:lnTo>
                  <a:lnTo>
                    <a:pt x="351" y="396"/>
                  </a:lnTo>
                  <a:lnTo>
                    <a:pt x="355" y="422"/>
                  </a:lnTo>
                  <a:lnTo>
                    <a:pt x="358" y="438"/>
                  </a:lnTo>
                  <a:lnTo>
                    <a:pt x="361" y="454"/>
                  </a:lnTo>
                  <a:lnTo>
                    <a:pt x="367" y="472"/>
                  </a:lnTo>
                  <a:lnTo>
                    <a:pt x="372" y="489"/>
                  </a:lnTo>
                  <a:lnTo>
                    <a:pt x="379" y="508"/>
                  </a:lnTo>
                  <a:lnTo>
                    <a:pt x="388" y="528"/>
                  </a:lnTo>
                  <a:lnTo>
                    <a:pt x="398" y="548"/>
                  </a:lnTo>
                  <a:lnTo>
                    <a:pt x="409" y="568"/>
                  </a:lnTo>
                  <a:lnTo>
                    <a:pt x="409" y="568"/>
                  </a:lnTo>
                  <a:lnTo>
                    <a:pt x="412" y="571"/>
                  </a:lnTo>
                  <a:lnTo>
                    <a:pt x="417" y="574"/>
                  </a:lnTo>
                  <a:lnTo>
                    <a:pt x="417" y="574"/>
                  </a:lnTo>
                  <a:lnTo>
                    <a:pt x="426" y="578"/>
                  </a:lnTo>
                  <a:lnTo>
                    <a:pt x="449" y="588"/>
                  </a:lnTo>
                  <a:lnTo>
                    <a:pt x="464" y="595"/>
                  </a:lnTo>
                  <a:lnTo>
                    <a:pt x="479" y="604"/>
                  </a:lnTo>
                  <a:lnTo>
                    <a:pt x="496" y="615"/>
                  </a:lnTo>
                  <a:lnTo>
                    <a:pt x="510" y="627"/>
                  </a:lnTo>
                  <a:lnTo>
                    <a:pt x="510" y="627"/>
                  </a:lnTo>
                  <a:lnTo>
                    <a:pt x="523" y="643"/>
                  </a:lnTo>
                  <a:lnTo>
                    <a:pt x="534" y="657"/>
                  </a:lnTo>
                  <a:lnTo>
                    <a:pt x="553" y="683"/>
                  </a:lnTo>
                  <a:lnTo>
                    <a:pt x="569" y="708"/>
                  </a:lnTo>
                  <a:lnTo>
                    <a:pt x="579" y="728"/>
                  </a:lnTo>
                  <a:lnTo>
                    <a:pt x="585" y="744"/>
                  </a:lnTo>
                  <a:lnTo>
                    <a:pt x="590" y="756"/>
                  </a:lnTo>
                  <a:lnTo>
                    <a:pt x="592" y="766"/>
                  </a:lnTo>
                  <a:lnTo>
                    <a:pt x="592" y="766"/>
                  </a:lnTo>
                  <a:lnTo>
                    <a:pt x="593" y="771"/>
                  </a:lnTo>
                  <a:lnTo>
                    <a:pt x="595" y="774"/>
                  </a:lnTo>
                  <a:lnTo>
                    <a:pt x="597" y="776"/>
                  </a:lnTo>
                  <a:lnTo>
                    <a:pt x="601" y="778"/>
                  </a:lnTo>
                  <a:lnTo>
                    <a:pt x="601" y="778"/>
                  </a:lnTo>
                  <a:lnTo>
                    <a:pt x="604" y="779"/>
                  </a:lnTo>
                  <a:lnTo>
                    <a:pt x="608" y="779"/>
                  </a:lnTo>
                  <a:lnTo>
                    <a:pt x="612" y="779"/>
                  </a:lnTo>
                  <a:lnTo>
                    <a:pt x="615" y="778"/>
                  </a:lnTo>
                  <a:lnTo>
                    <a:pt x="615" y="778"/>
                  </a:lnTo>
                  <a:lnTo>
                    <a:pt x="622" y="775"/>
                  </a:lnTo>
                  <a:lnTo>
                    <a:pt x="630" y="773"/>
                  </a:lnTo>
                  <a:lnTo>
                    <a:pt x="641" y="771"/>
                  </a:lnTo>
                  <a:lnTo>
                    <a:pt x="655" y="771"/>
                  </a:lnTo>
                  <a:lnTo>
                    <a:pt x="655" y="771"/>
                  </a:lnTo>
                  <a:lnTo>
                    <a:pt x="666" y="771"/>
                  </a:lnTo>
                  <a:lnTo>
                    <a:pt x="678" y="773"/>
                  </a:lnTo>
                  <a:lnTo>
                    <a:pt x="690" y="775"/>
                  </a:lnTo>
                  <a:lnTo>
                    <a:pt x="701" y="779"/>
                  </a:lnTo>
                  <a:lnTo>
                    <a:pt x="711" y="785"/>
                  </a:lnTo>
                  <a:lnTo>
                    <a:pt x="720" y="791"/>
                  </a:lnTo>
                  <a:lnTo>
                    <a:pt x="727" y="800"/>
                  </a:lnTo>
                  <a:lnTo>
                    <a:pt x="731" y="805"/>
                  </a:lnTo>
                  <a:lnTo>
                    <a:pt x="733" y="810"/>
                  </a:lnTo>
                  <a:lnTo>
                    <a:pt x="733" y="810"/>
                  </a:lnTo>
                  <a:lnTo>
                    <a:pt x="735" y="818"/>
                  </a:lnTo>
                  <a:lnTo>
                    <a:pt x="735" y="826"/>
                  </a:lnTo>
                  <a:lnTo>
                    <a:pt x="734" y="832"/>
                  </a:lnTo>
                  <a:lnTo>
                    <a:pt x="732" y="838"/>
                  </a:lnTo>
                  <a:lnTo>
                    <a:pt x="729" y="844"/>
                  </a:lnTo>
                  <a:lnTo>
                    <a:pt x="724" y="849"/>
                  </a:lnTo>
                  <a:lnTo>
                    <a:pt x="720" y="854"/>
                  </a:lnTo>
                  <a:lnTo>
                    <a:pt x="714" y="859"/>
                  </a:lnTo>
                  <a:lnTo>
                    <a:pt x="704" y="866"/>
                  </a:lnTo>
                  <a:lnTo>
                    <a:pt x="694" y="872"/>
                  </a:lnTo>
                  <a:lnTo>
                    <a:pt x="683" y="876"/>
                  </a:lnTo>
                  <a:lnTo>
                    <a:pt x="683" y="8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3" name="Freeform 39"/>
            <p:cNvSpPr>
              <a:spLocks/>
            </p:cNvSpPr>
            <p:nvPr/>
          </p:nvSpPr>
          <p:spPr bwMode="auto">
            <a:xfrm>
              <a:off x="8885238" y="1736725"/>
              <a:ext cx="66675" cy="106363"/>
            </a:xfrm>
            <a:custGeom>
              <a:avLst/>
              <a:gdLst>
                <a:gd name="T0" fmla="*/ 24 w 42"/>
                <a:gd name="T1" fmla="*/ 67 h 67"/>
                <a:gd name="T2" fmla="*/ 24 w 42"/>
                <a:gd name="T3" fmla="*/ 67 h 67"/>
                <a:gd name="T4" fmla="*/ 29 w 42"/>
                <a:gd name="T5" fmla="*/ 66 h 67"/>
                <a:gd name="T6" fmla="*/ 32 w 42"/>
                <a:gd name="T7" fmla="*/ 65 h 67"/>
                <a:gd name="T8" fmla="*/ 35 w 42"/>
                <a:gd name="T9" fmla="*/ 63 h 67"/>
                <a:gd name="T10" fmla="*/ 38 w 42"/>
                <a:gd name="T11" fmla="*/ 60 h 67"/>
                <a:gd name="T12" fmla="*/ 40 w 42"/>
                <a:gd name="T13" fmla="*/ 56 h 67"/>
                <a:gd name="T14" fmla="*/ 42 w 42"/>
                <a:gd name="T15" fmla="*/ 53 h 67"/>
                <a:gd name="T16" fmla="*/ 42 w 42"/>
                <a:gd name="T17" fmla="*/ 48 h 67"/>
                <a:gd name="T18" fmla="*/ 42 w 42"/>
                <a:gd name="T19" fmla="*/ 45 h 67"/>
                <a:gd name="T20" fmla="*/ 41 w 42"/>
                <a:gd name="T21" fmla="*/ 19 h 67"/>
                <a:gd name="T22" fmla="*/ 41 w 42"/>
                <a:gd name="T23" fmla="*/ 19 h 67"/>
                <a:gd name="T24" fmla="*/ 40 w 42"/>
                <a:gd name="T25" fmla="*/ 14 h 67"/>
                <a:gd name="T26" fmla="*/ 39 w 42"/>
                <a:gd name="T27" fmla="*/ 11 h 67"/>
                <a:gd name="T28" fmla="*/ 36 w 42"/>
                <a:gd name="T29" fmla="*/ 8 h 67"/>
                <a:gd name="T30" fmla="*/ 33 w 42"/>
                <a:gd name="T31" fmla="*/ 4 h 67"/>
                <a:gd name="T32" fmla="*/ 30 w 42"/>
                <a:gd name="T33" fmla="*/ 2 h 67"/>
                <a:gd name="T34" fmla="*/ 27 w 42"/>
                <a:gd name="T35" fmla="*/ 1 h 67"/>
                <a:gd name="T36" fmla="*/ 23 w 42"/>
                <a:gd name="T37" fmla="*/ 0 h 67"/>
                <a:gd name="T38" fmla="*/ 19 w 42"/>
                <a:gd name="T39" fmla="*/ 0 h 67"/>
                <a:gd name="T40" fmla="*/ 19 w 42"/>
                <a:gd name="T41" fmla="*/ 0 h 67"/>
                <a:gd name="T42" fmla="*/ 14 w 42"/>
                <a:gd name="T43" fmla="*/ 1 h 67"/>
                <a:gd name="T44" fmla="*/ 11 w 42"/>
                <a:gd name="T45" fmla="*/ 2 h 67"/>
                <a:gd name="T46" fmla="*/ 8 w 42"/>
                <a:gd name="T47" fmla="*/ 4 h 67"/>
                <a:gd name="T48" fmla="*/ 4 w 42"/>
                <a:gd name="T49" fmla="*/ 7 h 67"/>
                <a:gd name="T50" fmla="*/ 2 w 42"/>
                <a:gd name="T51" fmla="*/ 10 h 67"/>
                <a:gd name="T52" fmla="*/ 1 w 42"/>
                <a:gd name="T53" fmla="*/ 14 h 67"/>
                <a:gd name="T54" fmla="*/ 0 w 42"/>
                <a:gd name="T55" fmla="*/ 18 h 67"/>
                <a:gd name="T56" fmla="*/ 0 w 42"/>
                <a:gd name="T57" fmla="*/ 22 h 67"/>
                <a:gd name="T58" fmla="*/ 2 w 42"/>
                <a:gd name="T59" fmla="*/ 47 h 67"/>
                <a:gd name="T60" fmla="*/ 2 w 42"/>
                <a:gd name="T61" fmla="*/ 47 h 67"/>
                <a:gd name="T62" fmla="*/ 3 w 42"/>
                <a:gd name="T63" fmla="*/ 52 h 67"/>
                <a:gd name="T64" fmla="*/ 4 w 42"/>
                <a:gd name="T65" fmla="*/ 56 h 67"/>
                <a:gd name="T66" fmla="*/ 7 w 42"/>
                <a:gd name="T67" fmla="*/ 60 h 67"/>
                <a:gd name="T68" fmla="*/ 9 w 42"/>
                <a:gd name="T69" fmla="*/ 62 h 67"/>
                <a:gd name="T70" fmla="*/ 12 w 42"/>
                <a:gd name="T71" fmla="*/ 65 h 67"/>
                <a:gd name="T72" fmla="*/ 15 w 42"/>
                <a:gd name="T73" fmla="*/ 66 h 67"/>
                <a:gd name="T74" fmla="*/ 20 w 42"/>
                <a:gd name="T75" fmla="*/ 67 h 67"/>
                <a:gd name="T76" fmla="*/ 24 w 42"/>
                <a:gd name="T77" fmla="*/ 67 h 67"/>
                <a:gd name="T78" fmla="*/ 24 w 42"/>
                <a:gd name="T7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" h="67">
                  <a:moveTo>
                    <a:pt x="24" y="67"/>
                  </a:moveTo>
                  <a:lnTo>
                    <a:pt x="24" y="67"/>
                  </a:lnTo>
                  <a:lnTo>
                    <a:pt x="29" y="66"/>
                  </a:lnTo>
                  <a:lnTo>
                    <a:pt x="32" y="65"/>
                  </a:lnTo>
                  <a:lnTo>
                    <a:pt x="35" y="63"/>
                  </a:lnTo>
                  <a:lnTo>
                    <a:pt x="38" y="60"/>
                  </a:lnTo>
                  <a:lnTo>
                    <a:pt x="40" y="56"/>
                  </a:lnTo>
                  <a:lnTo>
                    <a:pt x="42" y="53"/>
                  </a:lnTo>
                  <a:lnTo>
                    <a:pt x="42" y="48"/>
                  </a:lnTo>
                  <a:lnTo>
                    <a:pt x="42" y="4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0" y="14"/>
                  </a:lnTo>
                  <a:lnTo>
                    <a:pt x="39" y="11"/>
                  </a:lnTo>
                  <a:lnTo>
                    <a:pt x="36" y="8"/>
                  </a:lnTo>
                  <a:lnTo>
                    <a:pt x="33" y="4"/>
                  </a:lnTo>
                  <a:lnTo>
                    <a:pt x="30" y="2"/>
                  </a:lnTo>
                  <a:lnTo>
                    <a:pt x="27" y="1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4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4" y="7"/>
                  </a:lnTo>
                  <a:lnTo>
                    <a:pt x="2" y="10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3" y="52"/>
                  </a:lnTo>
                  <a:lnTo>
                    <a:pt x="4" y="56"/>
                  </a:lnTo>
                  <a:lnTo>
                    <a:pt x="7" y="60"/>
                  </a:lnTo>
                  <a:lnTo>
                    <a:pt x="9" y="62"/>
                  </a:lnTo>
                  <a:lnTo>
                    <a:pt x="12" y="65"/>
                  </a:lnTo>
                  <a:lnTo>
                    <a:pt x="15" y="66"/>
                  </a:lnTo>
                  <a:lnTo>
                    <a:pt x="20" y="67"/>
                  </a:lnTo>
                  <a:lnTo>
                    <a:pt x="24" y="67"/>
                  </a:lnTo>
                  <a:lnTo>
                    <a:pt x="24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4" name="Freeform 40"/>
            <p:cNvSpPr>
              <a:spLocks/>
            </p:cNvSpPr>
            <p:nvPr/>
          </p:nvSpPr>
          <p:spPr bwMode="auto">
            <a:xfrm>
              <a:off x="9093200" y="1697038"/>
              <a:ext cx="68262" cy="106363"/>
            </a:xfrm>
            <a:custGeom>
              <a:avLst/>
              <a:gdLst>
                <a:gd name="T0" fmla="*/ 25 w 43"/>
                <a:gd name="T1" fmla="*/ 67 h 67"/>
                <a:gd name="T2" fmla="*/ 25 w 43"/>
                <a:gd name="T3" fmla="*/ 67 h 67"/>
                <a:gd name="T4" fmla="*/ 29 w 43"/>
                <a:gd name="T5" fmla="*/ 66 h 67"/>
                <a:gd name="T6" fmla="*/ 32 w 43"/>
                <a:gd name="T7" fmla="*/ 65 h 67"/>
                <a:gd name="T8" fmla="*/ 36 w 43"/>
                <a:gd name="T9" fmla="*/ 62 h 67"/>
                <a:gd name="T10" fmla="*/ 39 w 43"/>
                <a:gd name="T11" fmla="*/ 59 h 67"/>
                <a:gd name="T12" fmla="*/ 41 w 43"/>
                <a:gd name="T13" fmla="*/ 56 h 67"/>
                <a:gd name="T14" fmla="*/ 42 w 43"/>
                <a:gd name="T15" fmla="*/ 53 h 67"/>
                <a:gd name="T16" fmla="*/ 43 w 43"/>
                <a:gd name="T17" fmla="*/ 48 h 67"/>
                <a:gd name="T18" fmla="*/ 43 w 43"/>
                <a:gd name="T19" fmla="*/ 45 h 67"/>
                <a:gd name="T20" fmla="*/ 41 w 43"/>
                <a:gd name="T21" fmla="*/ 18 h 67"/>
                <a:gd name="T22" fmla="*/ 41 w 43"/>
                <a:gd name="T23" fmla="*/ 18 h 67"/>
                <a:gd name="T24" fmla="*/ 40 w 43"/>
                <a:gd name="T25" fmla="*/ 15 h 67"/>
                <a:gd name="T26" fmla="*/ 39 w 43"/>
                <a:gd name="T27" fmla="*/ 11 h 67"/>
                <a:gd name="T28" fmla="*/ 37 w 43"/>
                <a:gd name="T29" fmla="*/ 7 h 67"/>
                <a:gd name="T30" fmla="*/ 34 w 43"/>
                <a:gd name="T31" fmla="*/ 4 h 67"/>
                <a:gd name="T32" fmla="*/ 31 w 43"/>
                <a:gd name="T33" fmla="*/ 2 h 67"/>
                <a:gd name="T34" fmla="*/ 28 w 43"/>
                <a:gd name="T35" fmla="*/ 1 h 67"/>
                <a:gd name="T36" fmla="*/ 23 w 43"/>
                <a:gd name="T37" fmla="*/ 0 h 67"/>
                <a:gd name="T38" fmla="*/ 19 w 43"/>
                <a:gd name="T39" fmla="*/ 0 h 67"/>
                <a:gd name="T40" fmla="*/ 19 w 43"/>
                <a:gd name="T41" fmla="*/ 0 h 67"/>
                <a:gd name="T42" fmla="*/ 15 w 43"/>
                <a:gd name="T43" fmla="*/ 1 h 67"/>
                <a:gd name="T44" fmla="*/ 11 w 43"/>
                <a:gd name="T45" fmla="*/ 2 h 67"/>
                <a:gd name="T46" fmla="*/ 8 w 43"/>
                <a:gd name="T47" fmla="*/ 4 h 67"/>
                <a:gd name="T48" fmla="*/ 6 w 43"/>
                <a:gd name="T49" fmla="*/ 6 h 67"/>
                <a:gd name="T50" fmla="*/ 4 w 43"/>
                <a:gd name="T51" fmla="*/ 10 h 67"/>
                <a:gd name="T52" fmla="*/ 1 w 43"/>
                <a:gd name="T53" fmla="*/ 14 h 67"/>
                <a:gd name="T54" fmla="*/ 0 w 43"/>
                <a:gd name="T55" fmla="*/ 17 h 67"/>
                <a:gd name="T56" fmla="*/ 0 w 43"/>
                <a:gd name="T57" fmla="*/ 22 h 67"/>
                <a:gd name="T58" fmla="*/ 2 w 43"/>
                <a:gd name="T59" fmla="*/ 48 h 67"/>
                <a:gd name="T60" fmla="*/ 2 w 43"/>
                <a:gd name="T61" fmla="*/ 48 h 67"/>
                <a:gd name="T62" fmla="*/ 4 w 43"/>
                <a:gd name="T63" fmla="*/ 51 h 67"/>
                <a:gd name="T64" fmla="*/ 5 w 43"/>
                <a:gd name="T65" fmla="*/ 56 h 67"/>
                <a:gd name="T66" fmla="*/ 7 w 43"/>
                <a:gd name="T67" fmla="*/ 59 h 67"/>
                <a:gd name="T68" fmla="*/ 10 w 43"/>
                <a:gd name="T69" fmla="*/ 61 h 67"/>
                <a:gd name="T70" fmla="*/ 12 w 43"/>
                <a:gd name="T71" fmla="*/ 65 h 67"/>
                <a:gd name="T72" fmla="*/ 17 w 43"/>
                <a:gd name="T73" fmla="*/ 66 h 67"/>
                <a:gd name="T74" fmla="*/ 20 w 43"/>
                <a:gd name="T75" fmla="*/ 67 h 67"/>
                <a:gd name="T76" fmla="*/ 25 w 43"/>
                <a:gd name="T77" fmla="*/ 67 h 67"/>
                <a:gd name="T78" fmla="*/ 25 w 43"/>
                <a:gd name="T7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67">
                  <a:moveTo>
                    <a:pt x="25" y="67"/>
                  </a:moveTo>
                  <a:lnTo>
                    <a:pt x="25" y="67"/>
                  </a:lnTo>
                  <a:lnTo>
                    <a:pt x="29" y="66"/>
                  </a:lnTo>
                  <a:lnTo>
                    <a:pt x="32" y="65"/>
                  </a:lnTo>
                  <a:lnTo>
                    <a:pt x="36" y="62"/>
                  </a:lnTo>
                  <a:lnTo>
                    <a:pt x="39" y="59"/>
                  </a:lnTo>
                  <a:lnTo>
                    <a:pt x="41" y="56"/>
                  </a:lnTo>
                  <a:lnTo>
                    <a:pt x="42" y="53"/>
                  </a:lnTo>
                  <a:lnTo>
                    <a:pt x="43" y="48"/>
                  </a:lnTo>
                  <a:lnTo>
                    <a:pt x="43" y="45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0" y="15"/>
                  </a:lnTo>
                  <a:lnTo>
                    <a:pt x="39" y="11"/>
                  </a:lnTo>
                  <a:lnTo>
                    <a:pt x="37" y="7"/>
                  </a:lnTo>
                  <a:lnTo>
                    <a:pt x="34" y="4"/>
                  </a:lnTo>
                  <a:lnTo>
                    <a:pt x="31" y="2"/>
                  </a:lnTo>
                  <a:lnTo>
                    <a:pt x="28" y="1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17"/>
                  </a:lnTo>
                  <a:lnTo>
                    <a:pt x="0" y="22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4" y="51"/>
                  </a:lnTo>
                  <a:lnTo>
                    <a:pt x="5" y="56"/>
                  </a:lnTo>
                  <a:lnTo>
                    <a:pt x="7" y="59"/>
                  </a:lnTo>
                  <a:lnTo>
                    <a:pt x="10" y="61"/>
                  </a:lnTo>
                  <a:lnTo>
                    <a:pt x="12" y="65"/>
                  </a:lnTo>
                  <a:lnTo>
                    <a:pt x="17" y="66"/>
                  </a:lnTo>
                  <a:lnTo>
                    <a:pt x="20" y="67"/>
                  </a:lnTo>
                  <a:lnTo>
                    <a:pt x="25" y="67"/>
                  </a:lnTo>
                  <a:lnTo>
                    <a:pt x="25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5" name="Freeform 41"/>
            <p:cNvSpPr>
              <a:spLocks/>
            </p:cNvSpPr>
            <p:nvPr/>
          </p:nvSpPr>
          <p:spPr bwMode="auto">
            <a:xfrm>
              <a:off x="7988300" y="2681288"/>
              <a:ext cx="150812" cy="492125"/>
            </a:xfrm>
            <a:custGeom>
              <a:avLst/>
              <a:gdLst>
                <a:gd name="T0" fmla="*/ 11 w 95"/>
                <a:gd name="T1" fmla="*/ 310 h 310"/>
                <a:gd name="T2" fmla="*/ 11 w 95"/>
                <a:gd name="T3" fmla="*/ 310 h 310"/>
                <a:gd name="T4" fmla="*/ 9 w 95"/>
                <a:gd name="T5" fmla="*/ 309 h 310"/>
                <a:gd name="T6" fmla="*/ 9 w 95"/>
                <a:gd name="T7" fmla="*/ 309 h 310"/>
                <a:gd name="T8" fmla="*/ 5 w 95"/>
                <a:gd name="T9" fmla="*/ 308 h 310"/>
                <a:gd name="T10" fmla="*/ 3 w 95"/>
                <a:gd name="T11" fmla="*/ 304 h 310"/>
                <a:gd name="T12" fmla="*/ 0 w 95"/>
                <a:gd name="T13" fmla="*/ 300 h 310"/>
                <a:gd name="T14" fmla="*/ 1 w 95"/>
                <a:gd name="T15" fmla="*/ 296 h 310"/>
                <a:gd name="T16" fmla="*/ 73 w 95"/>
                <a:gd name="T17" fmla="*/ 9 h 310"/>
                <a:gd name="T18" fmla="*/ 73 w 95"/>
                <a:gd name="T19" fmla="*/ 9 h 310"/>
                <a:gd name="T20" fmla="*/ 75 w 95"/>
                <a:gd name="T21" fmla="*/ 5 h 310"/>
                <a:gd name="T22" fmla="*/ 79 w 95"/>
                <a:gd name="T23" fmla="*/ 1 h 310"/>
                <a:gd name="T24" fmla="*/ 82 w 95"/>
                <a:gd name="T25" fmla="*/ 0 h 310"/>
                <a:gd name="T26" fmla="*/ 86 w 95"/>
                <a:gd name="T27" fmla="*/ 0 h 310"/>
                <a:gd name="T28" fmla="*/ 86 w 95"/>
                <a:gd name="T29" fmla="*/ 0 h 310"/>
                <a:gd name="T30" fmla="*/ 91 w 95"/>
                <a:gd name="T31" fmla="*/ 2 h 310"/>
                <a:gd name="T32" fmla="*/ 94 w 95"/>
                <a:gd name="T33" fmla="*/ 6 h 310"/>
                <a:gd name="T34" fmla="*/ 95 w 95"/>
                <a:gd name="T35" fmla="*/ 9 h 310"/>
                <a:gd name="T36" fmla="*/ 95 w 95"/>
                <a:gd name="T37" fmla="*/ 13 h 310"/>
                <a:gd name="T38" fmla="*/ 22 w 95"/>
                <a:gd name="T39" fmla="*/ 301 h 310"/>
                <a:gd name="T40" fmla="*/ 22 w 95"/>
                <a:gd name="T41" fmla="*/ 301 h 310"/>
                <a:gd name="T42" fmla="*/ 21 w 95"/>
                <a:gd name="T43" fmla="*/ 304 h 310"/>
                <a:gd name="T44" fmla="*/ 18 w 95"/>
                <a:gd name="T45" fmla="*/ 307 h 310"/>
                <a:gd name="T46" fmla="*/ 16 w 95"/>
                <a:gd name="T47" fmla="*/ 309 h 310"/>
                <a:gd name="T48" fmla="*/ 11 w 95"/>
                <a:gd name="T49" fmla="*/ 310 h 310"/>
                <a:gd name="T50" fmla="*/ 11 w 95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5" h="310">
                  <a:moveTo>
                    <a:pt x="11" y="310"/>
                  </a:moveTo>
                  <a:lnTo>
                    <a:pt x="11" y="310"/>
                  </a:lnTo>
                  <a:lnTo>
                    <a:pt x="9" y="309"/>
                  </a:lnTo>
                  <a:lnTo>
                    <a:pt x="9" y="309"/>
                  </a:lnTo>
                  <a:lnTo>
                    <a:pt x="5" y="308"/>
                  </a:lnTo>
                  <a:lnTo>
                    <a:pt x="3" y="304"/>
                  </a:lnTo>
                  <a:lnTo>
                    <a:pt x="0" y="300"/>
                  </a:lnTo>
                  <a:lnTo>
                    <a:pt x="1" y="29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5" y="5"/>
                  </a:lnTo>
                  <a:lnTo>
                    <a:pt x="79" y="1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2"/>
                  </a:lnTo>
                  <a:lnTo>
                    <a:pt x="94" y="6"/>
                  </a:lnTo>
                  <a:lnTo>
                    <a:pt x="95" y="9"/>
                  </a:lnTo>
                  <a:lnTo>
                    <a:pt x="95" y="13"/>
                  </a:lnTo>
                  <a:lnTo>
                    <a:pt x="22" y="301"/>
                  </a:lnTo>
                  <a:lnTo>
                    <a:pt x="22" y="301"/>
                  </a:lnTo>
                  <a:lnTo>
                    <a:pt x="21" y="304"/>
                  </a:lnTo>
                  <a:lnTo>
                    <a:pt x="18" y="307"/>
                  </a:lnTo>
                  <a:lnTo>
                    <a:pt x="16" y="309"/>
                  </a:lnTo>
                  <a:lnTo>
                    <a:pt x="11" y="310"/>
                  </a:lnTo>
                  <a:lnTo>
                    <a:pt x="11" y="3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11" name="그룹 210"/>
          <p:cNvGrpSpPr/>
          <p:nvPr/>
        </p:nvGrpSpPr>
        <p:grpSpPr>
          <a:xfrm>
            <a:off x="170150" y="169520"/>
            <a:ext cx="11818229" cy="6481341"/>
            <a:chOff x="170150" y="184509"/>
            <a:chExt cx="11818229" cy="6481341"/>
          </a:xfrm>
        </p:grpSpPr>
        <p:sp>
          <p:nvSpPr>
            <p:cNvPr id="212" name="직사각형 211"/>
            <p:cNvSpPr/>
            <p:nvPr/>
          </p:nvSpPr>
          <p:spPr>
            <a:xfrm>
              <a:off x="170150" y="184509"/>
              <a:ext cx="11818229" cy="6481341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3" name="모서리가 둥근 직사각형 212"/>
            <p:cNvSpPr/>
            <p:nvPr/>
          </p:nvSpPr>
          <p:spPr>
            <a:xfrm rot="16200000">
              <a:off x="5212824" y="4913507"/>
              <a:ext cx="2202750" cy="13216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4" name="직사각형 213"/>
            <p:cNvSpPr/>
            <p:nvPr/>
          </p:nvSpPr>
          <p:spPr>
            <a:xfrm>
              <a:off x="2987564" y="885862"/>
              <a:ext cx="6767583" cy="4159845"/>
            </a:xfrm>
            <a:prstGeom prst="rect">
              <a:avLst/>
            </a:prstGeom>
            <a:solidFill>
              <a:schemeClr val="bg1"/>
            </a:solidFill>
            <a:ln w="444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dirty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★ </a:t>
              </a:r>
              <a:r>
                <a:rPr lang="ko-KR" altLang="en-US" dirty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발전 </a:t>
              </a:r>
              <a:r>
                <a:rPr lang="ko-KR" altLang="en-US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종합대책</a:t>
              </a:r>
              <a:r>
                <a:rPr lang="en-US" altLang="ko-KR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		   : 2018. 10</a:t>
              </a:r>
              <a:r>
                <a:rPr lang="ko-KR" altLang="en-US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endParaRPr lang="en-US" altLang="ko-KR" dirty="0">
                <a:solidFill>
                  <a:srgbClr val="1C0DE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   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-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지역격차 해소를 위한 공공보건의료 책임성 강화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 smtClean="0">
                  <a:solidFill>
                    <a:srgbClr val="FF0000"/>
                  </a:solidFill>
                </a:rPr>
                <a:t>        ·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전국을 인구수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거리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의료이용률 등을 기준으로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70</a:t>
              </a:r>
              <a:r>
                <a:rPr lang="ko-KR" altLang="en-US" sz="1400" b="1" dirty="0" err="1" smtClean="0">
                  <a:solidFill>
                    <a:srgbClr val="FF0000"/>
                  </a:solidFill>
                </a:rPr>
                <a:t>여개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 지역으로 분류하여</a:t>
              </a:r>
              <a:endParaRPr lang="en-US" altLang="ko-KR" sz="1400" b="1" dirty="0" smtClean="0">
                <a:solidFill>
                  <a:srgbClr val="FF0000"/>
                </a:solidFill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        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지역책임의료기관 지정 및 육성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(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민간병원 포함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)</a:t>
              </a:r>
            </a:p>
            <a:p>
              <a:pPr lvl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+mn-ea"/>
                </a:rPr>
                <a:t>        </a:t>
              </a:r>
              <a:r>
                <a:rPr lang="en-US" altLang="ko-KR" sz="1400" dirty="0">
                  <a:solidFill>
                    <a:prstClr val="black"/>
                  </a:solidFill>
                </a:rPr>
                <a:t>·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권역</a:t>
              </a:r>
              <a:r>
                <a:rPr lang="en-US" altLang="ko-KR" sz="1400" dirty="0">
                  <a:solidFill>
                    <a:prstClr val="black"/>
                  </a:solidFill>
                </a:rPr>
                <a:t>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및 지역책임의료기관 내 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“(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가칭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)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공공의료협력센터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’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설치 및 연계 협력</a:t>
              </a:r>
              <a:endParaRPr lang="en-US" altLang="ko-KR" sz="1400" dirty="0" smtClean="0">
                <a:solidFill>
                  <a:prstClr val="black"/>
                </a:solidFill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dirty="0">
                  <a:solidFill>
                    <a:prstClr val="black"/>
                  </a:solidFill>
                </a:rPr>
                <a:t> 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        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을 위한 사업비 지원</a:t>
              </a:r>
              <a:endParaRPr lang="en-US" altLang="ko-KR" sz="1400" dirty="0" smtClean="0">
                <a:solidFill>
                  <a:prstClr val="black"/>
                </a:solidFill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-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필수의료 전 국민 보장 </a:t>
              </a:r>
              <a:r>
                <a:rPr lang="ko-KR" altLang="en-US" sz="1600" b="1" dirty="0">
                  <a:solidFill>
                    <a:schemeClr val="tx1"/>
                  </a:solidFill>
                  <a:latin typeface="+mn-ea"/>
                </a:rPr>
                <a:t>강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화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       ·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응급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외상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심뇌혈관 등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생명과 직결된 필수중증의료 강화</a:t>
              </a:r>
              <a:endParaRPr lang="en-US" altLang="ko-KR" sz="1400" dirty="0" smtClean="0">
                <a:solidFill>
                  <a:prstClr val="black"/>
                </a:solidFill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FF0000"/>
                  </a:solidFill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       </a:t>
              </a:r>
              <a:r>
                <a:rPr lang="en-US" altLang="ko-KR" sz="1400" b="1" dirty="0">
                  <a:solidFill>
                    <a:srgbClr val="FF0000"/>
                  </a:solidFill>
                </a:rPr>
                <a:t>·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산모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어린이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장애인 등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건강취약계층 의료서비스 확대</a:t>
              </a:r>
              <a:endParaRPr lang="en-US" altLang="ko-KR" sz="1400" dirty="0" smtClean="0">
                <a:solidFill>
                  <a:prstClr val="black"/>
                </a:solidFill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     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 </a:t>
              </a:r>
              <a:r>
                <a:rPr lang="en-US" altLang="ko-KR" sz="1400" b="1" dirty="0">
                  <a:solidFill>
                    <a:srgbClr val="FF0000"/>
                  </a:solidFill>
                </a:rPr>
                <a:t>· </a:t>
              </a:r>
              <a:r>
                <a:rPr lang="ko-KR" altLang="en-US" sz="1400" b="1" dirty="0" err="1" smtClean="0">
                  <a:solidFill>
                    <a:srgbClr val="FF0000"/>
                  </a:solidFill>
                </a:rPr>
                <a:t>감염병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</a:rPr>
                <a:t>공중보건위기 대응 등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안전체계 구축</a:t>
              </a:r>
              <a:endParaRPr lang="en-US" altLang="ko-KR" sz="16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-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공공보건의료 인력 양성 및 역량 제고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+mn-ea"/>
                </a:rPr>
                <a:t>      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 </a:t>
              </a:r>
              <a:r>
                <a:rPr lang="en-US" altLang="ko-KR" sz="1400" dirty="0">
                  <a:solidFill>
                    <a:prstClr val="black"/>
                  </a:solidFill>
                </a:rPr>
                <a:t>· 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의료인력 인건비 지원사업을 </a:t>
              </a:r>
              <a:r>
                <a:rPr lang="en-US" altLang="ko-KR" sz="1400" dirty="0" smtClean="0">
                  <a:solidFill>
                    <a:prstClr val="black"/>
                  </a:solidFill>
                </a:rPr>
                <a:t>2</a:t>
              </a:r>
              <a:r>
                <a:rPr lang="ko-KR" altLang="en-US" sz="1400" dirty="0" smtClean="0">
                  <a:solidFill>
                    <a:prstClr val="black"/>
                  </a:solidFill>
                </a:rPr>
                <a:t>년 이상 계약 전환 등</a:t>
              </a:r>
              <a:endParaRPr lang="en-US" altLang="ko-KR" sz="14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endParaRPr lang="en-US" altLang="ko-KR" sz="4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5" name="모서리가 둥근 직사각형 214"/>
            <p:cNvSpPr/>
            <p:nvPr/>
          </p:nvSpPr>
          <p:spPr>
            <a:xfrm rot="18900000">
              <a:off x="5628901" y="5648443"/>
              <a:ext cx="969210" cy="12015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6" name="모서리가 둥근 직사각형 215"/>
            <p:cNvSpPr/>
            <p:nvPr/>
          </p:nvSpPr>
          <p:spPr>
            <a:xfrm rot="2700000" flipH="1">
              <a:off x="6010920" y="5648444"/>
              <a:ext cx="969208" cy="12015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7" name="그룹 216"/>
            <p:cNvGrpSpPr/>
            <p:nvPr/>
          </p:nvGrpSpPr>
          <p:grpSpPr>
            <a:xfrm>
              <a:off x="1746256" y="3693137"/>
              <a:ext cx="1518841" cy="2395466"/>
              <a:chOff x="-3925888" y="-439738"/>
              <a:chExt cx="1501775" cy="2368550"/>
            </a:xfrm>
          </p:grpSpPr>
          <p:sp>
            <p:nvSpPr>
              <p:cNvPr id="223" name="Rectangle 271"/>
              <p:cNvSpPr>
                <a:spLocks noChangeArrowheads="1"/>
              </p:cNvSpPr>
              <p:nvPr/>
            </p:nvSpPr>
            <p:spPr bwMode="auto">
              <a:xfrm>
                <a:off x="-3894138" y="989013"/>
                <a:ext cx="1249363" cy="1603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4" name="Rectangle 272"/>
              <p:cNvSpPr>
                <a:spLocks noChangeArrowheads="1"/>
              </p:cNvSpPr>
              <p:nvPr/>
            </p:nvSpPr>
            <p:spPr bwMode="auto">
              <a:xfrm>
                <a:off x="-3859213" y="1149350"/>
                <a:ext cx="1177925" cy="7461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5" name="Freeform 273"/>
              <p:cNvSpPr>
                <a:spLocks noEditPoints="1"/>
              </p:cNvSpPr>
              <p:nvPr/>
            </p:nvSpPr>
            <p:spPr bwMode="auto">
              <a:xfrm>
                <a:off x="-3703638" y="-406400"/>
                <a:ext cx="1254125" cy="1395413"/>
              </a:xfrm>
              <a:custGeom>
                <a:avLst/>
                <a:gdLst>
                  <a:gd name="T0" fmla="*/ 1310 w 1578"/>
                  <a:gd name="T1" fmla="*/ 735 h 1758"/>
                  <a:gd name="T2" fmla="*/ 1226 w 1578"/>
                  <a:gd name="T3" fmla="*/ 786 h 1758"/>
                  <a:gd name="T4" fmla="*/ 1175 w 1578"/>
                  <a:gd name="T5" fmla="*/ 872 h 1758"/>
                  <a:gd name="T6" fmla="*/ 1166 w 1578"/>
                  <a:gd name="T7" fmla="*/ 948 h 1758"/>
                  <a:gd name="T8" fmla="*/ 1125 w 1578"/>
                  <a:gd name="T9" fmla="*/ 1040 h 1758"/>
                  <a:gd name="T10" fmla="*/ 1004 w 1578"/>
                  <a:gd name="T11" fmla="*/ 1114 h 1758"/>
                  <a:gd name="T12" fmla="*/ 895 w 1578"/>
                  <a:gd name="T13" fmla="*/ 1142 h 1758"/>
                  <a:gd name="T14" fmla="*/ 754 w 1578"/>
                  <a:gd name="T15" fmla="*/ 1129 h 1758"/>
                  <a:gd name="T16" fmla="*/ 664 w 1578"/>
                  <a:gd name="T17" fmla="*/ 1086 h 1758"/>
                  <a:gd name="T18" fmla="*/ 808 w 1578"/>
                  <a:gd name="T19" fmla="*/ 978 h 1758"/>
                  <a:gd name="T20" fmla="*/ 979 w 1578"/>
                  <a:gd name="T21" fmla="*/ 851 h 1758"/>
                  <a:gd name="T22" fmla="*/ 1067 w 1578"/>
                  <a:gd name="T23" fmla="*/ 691 h 1758"/>
                  <a:gd name="T24" fmla="*/ 1084 w 1578"/>
                  <a:gd name="T25" fmla="*/ 517 h 1758"/>
                  <a:gd name="T26" fmla="*/ 1037 w 1578"/>
                  <a:gd name="T27" fmla="*/ 343 h 1758"/>
                  <a:gd name="T28" fmla="*/ 935 w 1578"/>
                  <a:gd name="T29" fmla="*/ 189 h 1758"/>
                  <a:gd name="T30" fmla="*/ 819 w 1578"/>
                  <a:gd name="T31" fmla="*/ 88 h 1758"/>
                  <a:gd name="T32" fmla="*/ 651 w 1578"/>
                  <a:gd name="T33" fmla="*/ 13 h 1758"/>
                  <a:gd name="T34" fmla="*/ 477 w 1578"/>
                  <a:gd name="T35" fmla="*/ 4 h 1758"/>
                  <a:gd name="T36" fmla="*/ 313 w 1578"/>
                  <a:gd name="T37" fmla="*/ 52 h 1758"/>
                  <a:gd name="T38" fmla="*/ 171 w 1578"/>
                  <a:gd name="T39" fmla="*/ 151 h 1758"/>
                  <a:gd name="T40" fmla="*/ 67 w 1578"/>
                  <a:gd name="T41" fmla="*/ 293 h 1758"/>
                  <a:gd name="T42" fmla="*/ 17 w 1578"/>
                  <a:gd name="T43" fmla="*/ 472 h 1758"/>
                  <a:gd name="T44" fmla="*/ 22 w 1578"/>
                  <a:gd name="T45" fmla="*/ 627 h 1758"/>
                  <a:gd name="T46" fmla="*/ 73 w 1578"/>
                  <a:gd name="T47" fmla="*/ 784 h 1758"/>
                  <a:gd name="T48" fmla="*/ 155 w 1578"/>
                  <a:gd name="T49" fmla="*/ 892 h 1758"/>
                  <a:gd name="T50" fmla="*/ 270 w 1578"/>
                  <a:gd name="T51" fmla="*/ 974 h 1758"/>
                  <a:gd name="T52" fmla="*/ 420 w 1578"/>
                  <a:gd name="T53" fmla="*/ 1026 h 1758"/>
                  <a:gd name="T54" fmla="*/ 369 w 1578"/>
                  <a:gd name="T55" fmla="*/ 1118 h 1758"/>
                  <a:gd name="T56" fmla="*/ 168 w 1578"/>
                  <a:gd name="T57" fmla="*/ 1196 h 1758"/>
                  <a:gd name="T58" fmla="*/ 71 w 1578"/>
                  <a:gd name="T59" fmla="*/ 1293 h 1758"/>
                  <a:gd name="T60" fmla="*/ 33 w 1578"/>
                  <a:gd name="T61" fmla="*/ 1370 h 1758"/>
                  <a:gd name="T62" fmla="*/ 2 w 1578"/>
                  <a:gd name="T63" fmla="*/ 1493 h 1758"/>
                  <a:gd name="T64" fmla="*/ 15 w 1578"/>
                  <a:gd name="T65" fmla="*/ 1637 h 1758"/>
                  <a:gd name="T66" fmla="*/ 74 w 1578"/>
                  <a:gd name="T67" fmla="*/ 1736 h 1758"/>
                  <a:gd name="T68" fmla="*/ 804 w 1578"/>
                  <a:gd name="T69" fmla="*/ 1724 h 1758"/>
                  <a:gd name="T70" fmla="*/ 772 w 1578"/>
                  <a:gd name="T71" fmla="*/ 1334 h 1758"/>
                  <a:gd name="T72" fmla="*/ 881 w 1578"/>
                  <a:gd name="T73" fmla="*/ 1344 h 1758"/>
                  <a:gd name="T74" fmla="*/ 1093 w 1578"/>
                  <a:gd name="T75" fmla="*/ 1303 h 1758"/>
                  <a:gd name="T76" fmla="*/ 1246 w 1578"/>
                  <a:gd name="T77" fmla="*/ 1222 h 1758"/>
                  <a:gd name="T78" fmla="*/ 1353 w 1578"/>
                  <a:gd name="T79" fmla="*/ 1138 h 1758"/>
                  <a:gd name="T80" fmla="*/ 1433 w 1578"/>
                  <a:gd name="T81" fmla="*/ 1129 h 1758"/>
                  <a:gd name="T82" fmla="*/ 1517 w 1578"/>
                  <a:gd name="T83" fmla="*/ 1079 h 1758"/>
                  <a:gd name="T84" fmla="*/ 1569 w 1578"/>
                  <a:gd name="T85" fmla="*/ 993 h 1758"/>
                  <a:gd name="T86" fmla="*/ 1577 w 1578"/>
                  <a:gd name="T87" fmla="*/ 911 h 1758"/>
                  <a:gd name="T88" fmla="*/ 1543 w 1578"/>
                  <a:gd name="T89" fmla="*/ 817 h 1758"/>
                  <a:gd name="T90" fmla="*/ 1470 w 1578"/>
                  <a:gd name="T91" fmla="*/ 750 h 1758"/>
                  <a:gd name="T92" fmla="*/ 1371 w 1578"/>
                  <a:gd name="T93" fmla="*/ 726 h 1758"/>
                  <a:gd name="T94" fmla="*/ 282 w 1578"/>
                  <a:gd name="T95" fmla="*/ 1644 h 1758"/>
                  <a:gd name="T96" fmla="*/ 216 w 1578"/>
                  <a:gd name="T97" fmla="*/ 1564 h 1758"/>
                  <a:gd name="T98" fmla="*/ 214 w 1578"/>
                  <a:gd name="T99" fmla="*/ 1504 h 1758"/>
                  <a:gd name="T100" fmla="*/ 254 w 1578"/>
                  <a:gd name="T101" fmla="*/ 1431 h 1758"/>
                  <a:gd name="T102" fmla="*/ 317 w 1578"/>
                  <a:gd name="T103" fmla="*/ 1663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8" h="1758">
                    <a:moveTo>
                      <a:pt x="1371" y="726"/>
                    </a:moveTo>
                    <a:lnTo>
                      <a:pt x="1371" y="726"/>
                    </a:lnTo>
                    <a:lnTo>
                      <a:pt x="1351" y="726"/>
                    </a:lnTo>
                    <a:lnTo>
                      <a:pt x="1330" y="730"/>
                    </a:lnTo>
                    <a:lnTo>
                      <a:pt x="1310" y="735"/>
                    </a:lnTo>
                    <a:lnTo>
                      <a:pt x="1291" y="743"/>
                    </a:lnTo>
                    <a:lnTo>
                      <a:pt x="1274" y="750"/>
                    </a:lnTo>
                    <a:lnTo>
                      <a:pt x="1256" y="761"/>
                    </a:lnTo>
                    <a:lnTo>
                      <a:pt x="1241" y="773"/>
                    </a:lnTo>
                    <a:lnTo>
                      <a:pt x="1226" y="786"/>
                    </a:lnTo>
                    <a:lnTo>
                      <a:pt x="1213" y="801"/>
                    </a:lnTo>
                    <a:lnTo>
                      <a:pt x="1201" y="817"/>
                    </a:lnTo>
                    <a:lnTo>
                      <a:pt x="1190" y="834"/>
                    </a:lnTo>
                    <a:lnTo>
                      <a:pt x="1181" y="851"/>
                    </a:lnTo>
                    <a:lnTo>
                      <a:pt x="1175" y="872"/>
                    </a:lnTo>
                    <a:lnTo>
                      <a:pt x="1170" y="890"/>
                    </a:lnTo>
                    <a:lnTo>
                      <a:pt x="1166" y="911"/>
                    </a:lnTo>
                    <a:lnTo>
                      <a:pt x="1166" y="931"/>
                    </a:lnTo>
                    <a:lnTo>
                      <a:pt x="1166" y="931"/>
                    </a:lnTo>
                    <a:lnTo>
                      <a:pt x="1166" y="948"/>
                    </a:lnTo>
                    <a:lnTo>
                      <a:pt x="1168" y="963"/>
                    </a:lnTo>
                    <a:lnTo>
                      <a:pt x="1175" y="993"/>
                    </a:lnTo>
                    <a:lnTo>
                      <a:pt x="1175" y="993"/>
                    </a:lnTo>
                    <a:lnTo>
                      <a:pt x="1149" y="1017"/>
                    </a:lnTo>
                    <a:lnTo>
                      <a:pt x="1125" y="1040"/>
                    </a:lnTo>
                    <a:lnTo>
                      <a:pt x="1099" y="1058"/>
                    </a:lnTo>
                    <a:lnTo>
                      <a:pt x="1075" y="1075"/>
                    </a:lnTo>
                    <a:lnTo>
                      <a:pt x="1050" y="1090"/>
                    </a:lnTo>
                    <a:lnTo>
                      <a:pt x="1028" y="1103"/>
                    </a:lnTo>
                    <a:lnTo>
                      <a:pt x="1004" y="1114"/>
                    </a:lnTo>
                    <a:lnTo>
                      <a:pt x="981" y="1124"/>
                    </a:lnTo>
                    <a:lnTo>
                      <a:pt x="959" y="1131"/>
                    </a:lnTo>
                    <a:lnTo>
                      <a:pt x="936" y="1137"/>
                    </a:lnTo>
                    <a:lnTo>
                      <a:pt x="916" y="1140"/>
                    </a:lnTo>
                    <a:lnTo>
                      <a:pt x="895" y="1142"/>
                    </a:lnTo>
                    <a:lnTo>
                      <a:pt x="875" y="1144"/>
                    </a:lnTo>
                    <a:lnTo>
                      <a:pt x="854" y="1144"/>
                    </a:lnTo>
                    <a:lnTo>
                      <a:pt x="819" y="1142"/>
                    </a:lnTo>
                    <a:lnTo>
                      <a:pt x="785" y="1137"/>
                    </a:lnTo>
                    <a:lnTo>
                      <a:pt x="754" y="1129"/>
                    </a:lnTo>
                    <a:lnTo>
                      <a:pt x="728" y="1120"/>
                    </a:lnTo>
                    <a:lnTo>
                      <a:pt x="705" y="1110"/>
                    </a:lnTo>
                    <a:lnTo>
                      <a:pt x="688" y="1101"/>
                    </a:lnTo>
                    <a:lnTo>
                      <a:pt x="675" y="1094"/>
                    </a:lnTo>
                    <a:lnTo>
                      <a:pt x="664" y="1086"/>
                    </a:lnTo>
                    <a:lnTo>
                      <a:pt x="664" y="1034"/>
                    </a:lnTo>
                    <a:lnTo>
                      <a:pt x="664" y="1034"/>
                    </a:lnTo>
                    <a:lnTo>
                      <a:pt x="716" y="1017"/>
                    </a:lnTo>
                    <a:lnTo>
                      <a:pt x="763" y="998"/>
                    </a:lnTo>
                    <a:lnTo>
                      <a:pt x="808" y="978"/>
                    </a:lnTo>
                    <a:lnTo>
                      <a:pt x="849" y="956"/>
                    </a:lnTo>
                    <a:lnTo>
                      <a:pt x="886" y="931"/>
                    </a:lnTo>
                    <a:lnTo>
                      <a:pt x="922" y="907"/>
                    </a:lnTo>
                    <a:lnTo>
                      <a:pt x="951" y="879"/>
                    </a:lnTo>
                    <a:lnTo>
                      <a:pt x="979" y="851"/>
                    </a:lnTo>
                    <a:lnTo>
                      <a:pt x="1002" y="821"/>
                    </a:lnTo>
                    <a:lnTo>
                      <a:pt x="1024" y="789"/>
                    </a:lnTo>
                    <a:lnTo>
                      <a:pt x="1041" y="758"/>
                    </a:lnTo>
                    <a:lnTo>
                      <a:pt x="1056" y="724"/>
                    </a:lnTo>
                    <a:lnTo>
                      <a:pt x="1067" y="691"/>
                    </a:lnTo>
                    <a:lnTo>
                      <a:pt x="1076" y="657"/>
                    </a:lnTo>
                    <a:lnTo>
                      <a:pt x="1082" y="622"/>
                    </a:lnTo>
                    <a:lnTo>
                      <a:pt x="1086" y="588"/>
                    </a:lnTo>
                    <a:lnTo>
                      <a:pt x="1086" y="552"/>
                    </a:lnTo>
                    <a:lnTo>
                      <a:pt x="1084" y="517"/>
                    </a:lnTo>
                    <a:lnTo>
                      <a:pt x="1078" y="482"/>
                    </a:lnTo>
                    <a:lnTo>
                      <a:pt x="1073" y="446"/>
                    </a:lnTo>
                    <a:lnTo>
                      <a:pt x="1063" y="412"/>
                    </a:lnTo>
                    <a:lnTo>
                      <a:pt x="1050" y="377"/>
                    </a:lnTo>
                    <a:lnTo>
                      <a:pt x="1037" y="343"/>
                    </a:lnTo>
                    <a:lnTo>
                      <a:pt x="1020" y="312"/>
                    </a:lnTo>
                    <a:lnTo>
                      <a:pt x="1002" y="278"/>
                    </a:lnTo>
                    <a:lnTo>
                      <a:pt x="981" y="248"/>
                    </a:lnTo>
                    <a:lnTo>
                      <a:pt x="959" y="217"/>
                    </a:lnTo>
                    <a:lnTo>
                      <a:pt x="935" y="189"/>
                    </a:lnTo>
                    <a:lnTo>
                      <a:pt x="909" y="161"/>
                    </a:lnTo>
                    <a:lnTo>
                      <a:pt x="881" y="134"/>
                    </a:lnTo>
                    <a:lnTo>
                      <a:pt x="851" y="110"/>
                    </a:lnTo>
                    <a:lnTo>
                      <a:pt x="819" y="88"/>
                    </a:lnTo>
                    <a:lnTo>
                      <a:pt x="819" y="88"/>
                    </a:lnTo>
                    <a:lnTo>
                      <a:pt x="787" y="67"/>
                    </a:lnTo>
                    <a:lnTo>
                      <a:pt x="754" y="49"/>
                    </a:lnTo>
                    <a:lnTo>
                      <a:pt x="720" y="34"/>
                    </a:lnTo>
                    <a:lnTo>
                      <a:pt x="686" y="22"/>
                    </a:lnTo>
                    <a:lnTo>
                      <a:pt x="651" y="13"/>
                    </a:lnTo>
                    <a:lnTo>
                      <a:pt x="617" y="6"/>
                    </a:lnTo>
                    <a:lnTo>
                      <a:pt x="582" y="2"/>
                    </a:lnTo>
                    <a:lnTo>
                      <a:pt x="547" y="0"/>
                    </a:lnTo>
                    <a:lnTo>
                      <a:pt x="513" y="0"/>
                    </a:lnTo>
                    <a:lnTo>
                      <a:pt x="477" y="4"/>
                    </a:lnTo>
                    <a:lnTo>
                      <a:pt x="444" y="9"/>
                    </a:lnTo>
                    <a:lnTo>
                      <a:pt x="410" y="17"/>
                    </a:lnTo>
                    <a:lnTo>
                      <a:pt x="377" y="26"/>
                    </a:lnTo>
                    <a:lnTo>
                      <a:pt x="345" y="37"/>
                    </a:lnTo>
                    <a:lnTo>
                      <a:pt x="313" y="52"/>
                    </a:lnTo>
                    <a:lnTo>
                      <a:pt x="282" y="69"/>
                    </a:lnTo>
                    <a:lnTo>
                      <a:pt x="252" y="86"/>
                    </a:lnTo>
                    <a:lnTo>
                      <a:pt x="224" y="106"/>
                    </a:lnTo>
                    <a:lnTo>
                      <a:pt x="198" y="129"/>
                    </a:lnTo>
                    <a:lnTo>
                      <a:pt x="171" y="151"/>
                    </a:lnTo>
                    <a:lnTo>
                      <a:pt x="147" y="177"/>
                    </a:lnTo>
                    <a:lnTo>
                      <a:pt x="125" y="203"/>
                    </a:lnTo>
                    <a:lnTo>
                      <a:pt x="102" y="231"/>
                    </a:lnTo>
                    <a:lnTo>
                      <a:pt x="84" y="263"/>
                    </a:lnTo>
                    <a:lnTo>
                      <a:pt x="67" y="293"/>
                    </a:lnTo>
                    <a:lnTo>
                      <a:pt x="52" y="327"/>
                    </a:lnTo>
                    <a:lnTo>
                      <a:pt x="39" y="360"/>
                    </a:lnTo>
                    <a:lnTo>
                      <a:pt x="30" y="398"/>
                    </a:lnTo>
                    <a:lnTo>
                      <a:pt x="22" y="433"/>
                    </a:lnTo>
                    <a:lnTo>
                      <a:pt x="17" y="472"/>
                    </a:lnTo>
                    <a:lnTo>
                      <a:pt x="13" y="511"/>
                    </a:lnTo>
                    <a:lnTo>
                      <a:pt x="15" y="551"/>
                    </a:lnTo>
                    <a:lnTo>
                      <a:pt x="15" y="551"/>
                    </a:lnTo>
                    <a:lnTo>
                      <a:pt x="17" y="590"/>
                    </a:lnTo>
                    <a:lnTo>
                      <a:pt x="22" y="627"/>
                    </a:lnTo>
                    <a:lnTo>
                      <a:pt x="28" y="663"/>
                    </a:lnTo>
                    <a:lnTo>
                      <a:pt x="37" y="696"/>
                    </a:lnTo>
                    <a:lnTo>
                      <a:pt x="48" y="728"/>
                    </a:lnTo>
                    <a:lnTo>
                      <a:pt x="60" y="756"/>
                    </a:lnTo>
                    <a:lnTo>
                      <a:pt x="73" y="784"/>
                    </a:lnTo>
                    <a:lnTo>
                      <a:pt x="87" y="808"/>
                    </a:lnTo>
                    <a:lnTo>
                      <a:pt x="102" y="832"/>
                    </a:lnTo>
                    <a:lnTo>
                      <a:pt x="119" y="855"/>
                    </a:lnTo>
                    <a:lnTo>
                      <a:pt x="138" y="875"/>
                    </a:lnTo>
                    <a:lnTo>
                      <a:pt x="155" y="892"/>
                    </a:lnTo>
                    <a:lnTo>
                      <a:pt x="173" y="911"/>
                    </a:lnTo>
                    <a:lnTo>
                      <a:pt x="194" y="926"/>
                    </a:lnTo>
                    <a:lnTo>
                      <a:pt x="213" y="941"/>
                    </a:lnTo>
                    <a:lnTo>
                      <a:pt x="231" y="952"/>
                    </a:lnTo>
                    <a:lnTo>
                      <a:pt x="270" y="974"/>
                    </a:lnTo>
                    <a:lnTo>
                      <a:pt x="308" y="991"/>
                    </a:lnTo>
                    <a:lnTo>
                      <a:pt x="341" y="1006"/>
                    </a:lnTo>
                    <a:lnTo>
                      <a:pt x="373" y="1015"/>
                    </a:lnTo>
                    <a:lnTo>
                      <a:pt x="399" y="1021"/>
                    </a:lnTo>
                    <a:lnTo>
                      <a:pt x="420" y="1026"/>
                    </a:lnTo>
                    <a:lnTo>
                      <a:pt x="436" y="1028"/>
                    </a:lnTo>
                    <a:lnTo>
                      <a:pt x="425" y="1110"/>
                    </a:lnTo>
                    <a:lnTo>
                      <a:pt x="425" y="1110"/>
                    </a:lnTo>
                    <a:lnTo>
                      <a:pt x="395" y="1114"/>
                    </a:lnTo>
                    <a:lnTo>
                      <a:pt x="369" y="1118"/>
                    </a:lnTo>
                    <a:lnTo>
                      <a:pt x="319" y="1129"/>
                    </a:lnTo>
                    <a:lnTo>
                      <a:pt x="274" y="1142"/>
                    </a:lnTo>
                    <a:lnTo>
                      <a:pt x="235" y="1159"/>
                    </a:lnTo>
                    <a:lnTo>
                      <a:pt x="199" y="1176"/>
                    </a:lnTo>
                    <a:lnTo>
                      <a:pt x="168" y="1196"/>
                    </a:lnTo>
                    <a:lnTo>
                      <a:pt x="142" y="1215"/>
                    </a:lnTo>
                    <a:lnTo>
                      <a:pt x="119" y="1235"/>
                    </a:lnTo>
                    <a:lnTo>
                      <a:pt x="99" y="1256"/>
                    </a:lnTo>
                    <a:lnTo>
                      <a:pt x="84" y="1275"/>
                    </a:lnTo>
                    <a:lnTo>
                      <a:pt x="71" y="1293"/>
                    </a:lnTo>
                    <a:lnTo>
                      <a:pt x="61" y="1308"/>
                    </a:lnTo>
                    <a:lnTo>
                      <a:pt x="48" y="1333"/>
                    </a:lnTo>
                    <a:lnTo>
                      <a:pt x="45" y="1342"/>
                    </a:lnTo>
                    <a:lnTo>
                      <a:pt x="45" y="1342"/>
                    </a:lnTo>
                    <a:lnTo>
                      <a:pt x="33" y="1370"/>
                    </a:lnTo>
                    <a:lnTo>
                      <a:pt x="24" y="1396"/>
                    </a:lnTo>
                    <a:lnTo>
                      <a:pt x="17" y="1422"/>
                    </a:lnTo>
                    <a:lnTo>
                      <a:pt x="11" y="1446"/>
                    </a:lnTo>
                    <a:lnTo>
                      <a:pt x="5" y="1471"/>
                    </a:lnTo>
                    <a:lnTo>
                      <a:pt x="2" y="1493"/>
                    </a:lnTo>
                    <a:lnTo>
                      <a:pt x="0" y="1514"/>
                    </a:lnTo>
                    <a:lnTo>
                      <a:pt x="0" y="1534"/>
                    </a:lnTo>
                    <a:lnTo>
                      <a:pt x="2" y="1573"/>
                    </a:lnTo>
                    <a:lnTo>
                      <a:pt x="7" y="1607"/>
                    </a:lnTo>
                    <a:lnTo>
                      <a:pt x="15" y="1637"/>
                    </a:lnTo>
                    <a:lnTo>
                      <a:pt x="26" y="1663"/>
                    </a:lnTo>
                    <a:lnTo>
                      <a:pt x="37" y="1687"/>
                    </a:lnTo>
                    <a:lnTo>
                      <a:pt x="50" y="1706"/>
                    </a:lnTo>
                    <a:lnTo>
                      <a:pt x="63" y="1723"/>
                    </a:lnTo>
                    <a:lnTo>
                      <a:pt x="74" y="1736"/>
                    </a:lnTo>
                    <a:lnTo>
                      <a:pt x="95" y="1752"/>
                    </a:lnTo>
                    <a:lnTo>
                      <a:pt x="102" y="1758"/>
                    </a:lnTo>
                    <a:lnTo>
                      <a:pt x="804" y="1758"/>
                    </a:lnTo>
                    <a:lnTo>
                      <a:pt x="804" y="1758"/>
                    </a:lnTo>
                    <a:lnTo>
                      <a:pt x="804" y="1724"/>
                    </a:lnTo>
                    <a:lnTo>
                      <a:pt x="802" y="1635"/>
                    </a:lnTo>
                    <a:lnTo>
                      <a:pt x="798" y="1573"/>
                    </a:lnTo>
                    <a:lnTo>
                      <a:pt x="793" y="1500"/>
                    </a:lnTo>
                    <a:lnTo>
                      <a:pt x="785" y="1422"/>
                    </a:lnTo>
                    <a:lnTo>
                      <a:pt x="772" y="1334"/>
                    </a:lnTo>
                    <a:lnTo>
                      <a:pt x="772" y="1334"/>
                    </a:lnTo>
                    <a:lnTo>
                      <a:pt x="785" y="1338"/>
                    </a:lnTo>
                    <a:lnTo>
                      <a:pt x="823" y="1342"/>
                    </a:lnTo>
                    <a:lnTo>
                      <a:pt x="851" y="1344"/>
                    </a:lnTo>
                    <a:lnTo>
                      <a:pt x="881" y="1344"/>
                    </a:lnTo>
                    <a:lnTo>
                      <a:pt x="918" y="1342"/>
                    </a:lnTo>
                    <a:lnTo>
                      <a:pt x="957" y="1336"/>
                    </a:lnTo>
                    <a:lnTo>
                      <a:pt x="1000" y="1329"/>
                    </a:lnTo>
                    <a:lnTo>
                      <a:pt x="1045" y="1318"/>
                    </a:lnTo>
                    <a:lnTo>
                      <a:pt x="1093" y="1303"/>
                    </a:lnTo>
                    <a:lnTo>
                      <a:pt x="1142" y="1280"/>
                    </a:lnTo>
                    <a:lnTo>
                      <a:pt x="1168" y="1269"/>
                    </a:lnTo>
                    <a:lnTo>
                      <a:pt x="1194" y="1254"/>
                    </a:lnTo>
                    <a:lnTo>
                      <a:pt x="1220" y="1239"/>
                    </a:lnTo>
                    <a:lnTo>
                      <a:pt x="1246" y="1222"/>
                    </a:lnTo>
                    <a:lnTo>
                      <a:pt x="1272" y="1204"/>
                    </a:lnTo>
                    <a:lnTo>
                      <a:pt x="1300" y="1183"/>
                    </a:lnTo>
                    <a:lnTo>
                      <a:pt x="1326" y="1161"/>
                    </a:lnTo>
                    <a:lnTo>
                      <a:pt x="1353" y="1138"/>
                    </a:lnTo>
                    <a:lnTo>
                      <a:pt x="1353" y="1138"/>
                    </a:lnTo>
                    <a:lnTo>
                      <a:pt x="1371" y="1138"/>
                    </a:lnTo>
                    <a:lnTo>
                      <a:pt x="1371" y="1138"/>
                    </a:lnTo>
                    <a:lnTo>
                      <a:pt x="1394" y="1137"/>
                    </a:lnTo>
                    <a:lnTo>
                      <a:pt x="1414" y="1135"/>
                    </a:lnTo>
                    <a:lnTo>
                      <a:pt x="1433" y="1129"/>
                    </a:lnTo>
                    <a:lnTo>
                      <a:pt x="1451" y="1122"/>
                    </a:lnTo>
                    <a:lnTo>
                      <a:pt x="1470" y="1114"/>
                    </a:lnTo>
                    <a:lnTo>
                      <a:pt x="1487" y="1103"/>
                    </a:lnTo>
                    <a:lnTo>
                      <a:pt x="1504" y="1092"/>
                    </a:lnTo>
                    <a:lnTo>
                      <a:pt x="1517" y="1079"/>
                    </a:lnTo>
                    <a:lnTo>
                      <a:pt x="1532" y="1064"/>
                    </a:lnTo>
                    <a:lnTo>
                      <a:pt x="1543" y="1047"/>
                    </a:lnTo>
                    <a:lnTo>
                      <a:pt x="1554" y="1030"/>
                    </a:lnTo>
                    <a:lnTo>
                      <a:pt x="1562" y="1013"/>
                    </a:lnTo>
                    <a:lnTo>
                      <a:pt x="1569" y="993"/>
                    </a:lnTo>
                    <a:lnTo>
                      <a:pt x="1575" y="974"/>
                    </a:lnTo>
                    <a:lnTo>
                      <a:pt x="1577" y="954"/>
                    </a:lnTo>
                    <a:lnTo>
                      <a:pt x="1578" y="931"/>
                    </a:lnTo>
                    <a:lnTo>
                      <a:pt x="1578" y="931"/>
                    </a:lnTo>
                    <a:lnTo>
                      <a:pt x="1577" y="911"/>
                    </a:lnTo>
                    <a:lnTo>
                      <a:pt x="1575" y="890"/>
                    </a:lnTo>
                    <a:lnTo>
                      <a:pt x="1569" y="872"/>
                    </a:lnTo>
                    <a:lnTo>
                      <a:pt x="1562" y="851"/>
                    </a:lnTo>
                    <a:lnTo>
                      <a:pt x="1554" y="834"/>
                    </a:lnTo>
                    <a:lnTo>
                      <a:pt x="1543" y="817"/>
                    </a:lnTo>
                    <a:lnTo>
                      <a:pt x="1532" y="801"/>
                    </a:lnTo>
                    <a:lnTo>
                      <a:pt x="1517" y="786"/>
                    </a:lnTo>
                    <a:lnTo>
                      <a:pt x="1504" y="773"/>
                    </a:lnTo>
                    <a:lnTo>
                      <a:pt x="1487" y="761"/>
                    </a:lnTo>
                    <a:lnTo>
                      <a:pt x="1470" y="750"/>
                    </a:lnTo>
                    <a:lnTo>
                      <a:pt x="1451" y="743"/>
                    </a:lnTo>
                    <a:lnTo>
                      <a:pt x="1433" y="735"/>
                    </a:lnTo>
                    <a:lnTo>
                      <a:pt x="1414" y="730"/>
                    </a:lnTo>
                    <a:lnTo>
                      <a:pt x="1394" y="726"/>
                    </a:lnTo>
                    <a:lnTo>
                      <a:pt x="1371" y="726"/>
                    </a:lnTo>
                    <a:lnTo>
                      <a:pt x="1371" y="726"/>
                    </a:lnTo>
                    <a:close/>
                    <a:moveTo>
                      <a:pt x="317" y="1663"/>
                    </a:moveTo>
                    <a:lnTo>
                      <a:pt x="317" y="1663"/>
                    </a:lnTo>
                    <a:lnTo>
                      <a:pt x="306" y="1659"/>
                    </a:lnTo>
                    <a:lnTo>
                      <a:pt x="282" y="1644"/>
                    </a:lnTo>
                    <a:lnTo>
                      <a:pt x="267" y="1633"/>
                    </a:lnTo>
                    <a:lnTo>
                      <a:pt x="252" y="1618"/>
                    </a:lnTo>
                    <a:lnTo>
                      <a:pt x="239" y="1603"/>
                    </a:lnTo>
                    <a:lnTo>
                      <a:pt x="226" y="1584"/>
                    </a:lnTo>
                    <a:lnTo>
                      <a:pt x="216" y="1564"/>
                    </a:lnTo>
                    <a:lnTo>
                      <a:pt x="214" y="1555"/>
                    </a:lnTo>
                    <a:lnTo>
                      <a:pt x="211" y="1542"/>
                    </a:lnTo>
                    <a:lnTo>
                      <a:pt x="211" y="1530"/>
                    </a:lnTo>
                    <a:lnTo>
                      <a:pt x="211" y="1517"/>
                    </a:lnTo>
                    <a:lnTo>
                      <a:pt x="214" y="1504"/>
                    </a:lnTo>
                    <a:lnTo>
                      <a:pt x="218" y="1491"/>
                    </a:lnTo>
                    <a:lnTo>
                      <a:pt x="224" y="1476"/>
                    </a:lnTo>
                    <a:lnTo>
                      <a:pt x="231" y="1461"/>
                    </a:lnTo>
                    <a:lnTo>
                      <a:pt x="242" y="1446"/>
                    </a:lnTo>
                    <a:lnTo>
                      <a:pt x="254" y="1431"/>
                    </a:lnTo>
                    <a:lnTo>
                      <a:pt x="268" y="1415"/>
                    </a:lnTo>
                    <a:lnTo>
                      <a:pt x="285" y="1398"/>
                    </a:lnTo>
                    <a:lnTo>
                      <a:pt x="306" y="1381"/>
                    </a:lnTo>
                    <a:lnTo>
                      <a:pt x="328" y="1362"/>
                    </a:lnTo>
                    <a:lnTo>
                      <a:pt x="317" y="16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6" name="Freeform 274"/>
              <p:cNvSpPr>
                <a:spLocks noEditPoints="1"/>
              </p:cNvSpPr>
              <p:nvPr/>
            </p:nvSpPr>
            <p:spPr bwMode="auto">
              <a:xfrm>
                <a:off x="-3565525" y="631825"/>
                <a:ext cx="165100" cy="325438"/>
              </a:xfrm>
              <a:custGeom>
                <a:avLst/>
                <a:gdLst>
                  <a:gd name="T0" fmla="*/ 153 w 207"/>
                  <a:gd name="T1" fmla="*/ 2 h 411"/>
                  <a:gd name="T2" fmla="*/ 92 w 207"/>
                  <a:gd name="T3" fmla="*/ 36 h 411"/>
                  <a:gd name="T4" fmla="*/ 68 w 207"/>
                  <a:gd name="T5" fmla="*/ 56 h 411"/>
                  <a:gd name="T6" fmla="*/ 45 w 207"/>
                  <a:gd name="T7" fmla="*/ 80 h 411"/>
                  <a:gd name="T8" fmla="*/ 28 w 207"/>
                  <a:gd name="T9" fmla="*/ 107 h 411"/>
                  <a:gd name="T10" fmla="*/ 15 w 207"/>
                  <a:gd name="T11" fmla="*/ 135 h 411"/>
                  <a:gd name="T12" fmla="*/ 6 w 207"/>
                  <a:gd name="T13" fmla="*/ 166 h 411"/>
                  <a:gd name="T14" fmla="*/ 2 w 207"/>
                  <a:gd name="T15" fmla="*/ 200 h 411"/>
                  <a:gd name="T16" fmla="*/ 0 w 207"/>
                  <a:gd name="T17" fmla="*/ 217 h 411"/>
                  <a:gd name="T18" fmla="*/ 4 w 207"/>
                  <a:gd name="T19" fmla="*/ 252 h 411"/>
                  <a:gd name="T20" fmla="*/ 12 w 207"/>
                  <a:gd name="T21" fmla="*/ 284 h 411"/>
                  <a:gd name="T22" fmla="*/ 23 w 207"/>
                  <a:gd name="T23" fmla="*/ 314 h 411"/>
                  <a:gd name="T24" fmla="*/ 41 w 207"/>
                  <a:gd name="T25" fmla="*/ 340 h 411"/>
                  <a:gd name="T26" fmla="*/ 62 w 207"/>
                  <a:gd name="T27" fmla="*/ 362 h 411"/>
                  <a:gd name="T28" fmla="*/ 90 w 207"/>
                  <a:gd name="T29" fmla="*/ 385 h 411"/>
                  <a:gd name="T30" fmla="*/ 120 w 207"/>
                  <a:gd name="T31" fmla="*/ 401 h 411"/>
                  <a:gd name="T32" fmla="*/ 138 w 207"/>
                  <a:gd name="T33" fmla="*/ 409 h 411"/>
                  <a:gd name="T34" fmla="*/ 153 w 207"/>
                  <a:gd name="T35" fmla="*/ 411 h 411"/>
                  <a:gd name="T36" fmla="*/ 165 w 207"/>
                  <a:gd name="T37" fmla="*/ 409 h 411"/>
                  <a:gd name="T38" fmla="*/ 178 w 207"/>
                  <a:gd name="T39" fmla="*/ 403 h 411"/>
                  <a:gd name="T40" fmla="*/ 185 w 207"/>
                  <a:gd name="T41" fmla="*/ 396 h 411"/>
                  <a:gd name="T42" fmla="*/ 193 w 207"/>
                  <a:gd name="T43" fmla="*/ 377 h 411"/>
                  <a:gd name="T44" fmla="*/ 193 w 207"/>
                  <a:gd name="T45" fmla="*/ 366 h 411"/>
                  <a:gd name="T46" fmla="*/ 187 w 207"/>
                  <a:gd name="T47" fmla="*/ 304 h 411"/>
                  <a:gd name="T48" fmla="*/ 185 w 207"/>
                  <a:gd name="T49" fmla="*/ 241 h 411"/>
                  <a:gd name="T50" fmla="*/ 196 w 207"/>
                  <a:gd name="T51" fmla="*/ 103 h 411"/>
                  <a:gd name="T52" fmla="*/ 206 w 207"/>
                  <a:gd name="T53" fmla="*/ 49 h 411"/>
                  <a:gd name="T54" fmla="*/ 207 w 207"/>
                  <a:gd name="T55" fmla="*/ 38 h 411"/>
                  <a:gd name="T56" fmla="*/ 200 w 207"/>
                  <a:gd name="T57" fmla="*/ 17 h 411"/>
                  <a:gd name="T58" fmla="*/ 193 w 207"/>
                  <a:gd name="T59" fmla="*/ 10 h 411"/>
                  <a:gd name="T60" fmla="*/ 174 w 207"/>
                  <a:gd name="T61" fmla="*/ 0 h 411"/>
                  <a:gd name="T62" fmla="*/ 153 w 207"/>
                  <a:gd name="T63" fmla="*/ 2 h 411"/>
                  <a:gd name="T64" fmla="*/ 81 w 207"/>
                  <a:gd name="T65" fmla="*/ 206 h 411"/>
                  <a:gd name="T66" fmla="*/ 84 w 207"/>
                  <a:gd name="T67" fmla="*/ 181 h 411"/>
                  <a:gd name="T68" fmla="*/ 101 w 207"/>
                  <a:gd name="T69" fmla="*/ 140 h 411"/>
                  <a:gd name="T70" fmla="*/ 114 w 207"/>
                  <a:gd name="T71" fmla="*/ 123 h 411"/>
                  <a:gd name="T72" fmla="*/ 107 w 207"/>
                  <a:gd name="T73" fmla="*/ 211 h 411"/>
                  <a:gd name="T74" fmla="*/ 107 w 207"/>
                  <a:gd name="T75" fmla="*/ 293 h 411"/>
                  <a:gd name="T76" fmla="*/ 99 w 207"/>
                  <a:gd name="T77" fmla="*/ 284 h 411"/>
                  <a:gd name="T78" fmla="*/ 88 w 207"/>
                  <a:gd name="T79" fmla="*/ 265 h 411"/>
                  <a:gd name="T80" fmla="*/ 81 w 207"/>
                  <a:gd name="T81" fmla="*/ 232 h 411"/>
                  <a:gd name="T82" fmla="*/ 81 w 207"/>
                  <a:gd name="T83" fmla="*/ 20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7" h="411">
                    <a:moveTo>
                      <a:pt x="153" y="2"/>
                    </a:moveTo>
                    <a:lnTo>
                      <a:pt x="153" y="2"/>
                    </a:lnTo>
                    <a:lnTo>
                      <a:pt x="120" y="17"/>
                    </a:lnTo>
                    <a:lnTo>
                      <a:pt x="92" y="36"/>
                    </a:lnTo>
                    <a:lnTo>
                      <a:pt x="79" y="45"/>
                    </a:lnTo>
                    <a:lnTo>
                      <a:pt x="68" y="56"/>
                    </a:lnTo>
                    <a:lnTo>
                      <a:pt x="56" y="67"/>
                    </a:lnTo>
                    <a:lnTo>
                      <a:pt x="45" y="80"/>
                    </a:lnTo>
                    <a:lnTo>
                      <a:pt x="38" y="94"/>
                    </a:lnTo>
                    <a:lnTo>
                      <a:pt x="28" y="107"/>
                    </a:lnTo>
                    <a:lnTo>
                      <a:pt x="21" y="120"/>
                    </a:lnTo>
                    <a:lnTo>
                      <a:pt x="15" y="135"/>
                    </a:lnTo>
                    <a:lnTo>
                      <a:pt x="10" y="150"/>
                    </a:lnTo>
                    <a:lnTo>
                      <a:pt x="6" y="166"/>
                    </a:lnTo>
                    <a:lnTo>
                      <a:pt x="4" y="183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0" y="217"/>
                    </a:lnTo>
                    <a:lnTo>
                      <a:pt x="2" y="235"/>
                    </a:lnTo>
                    <a:lnTo>
                      <a:pt x="4" y="252"/>
                    </a:lnTo>
                    <a:lnTo>
                      <a:pt x="6" y="267"/>
                    </a:lnTo>
                    <a:lnTo>
                      <a:pt x="12" y="284"/>
                    </a:lnTo>
                    <a:lnTo>
                      <a:pt x="17" y="299"/>
                    </a:lnTo>
                    <a:lnTo>
                      <a:pt x="23" y="314"/>
                    </a:lnTo>
                    <a:lnTo>
                      <a:pt x="32" y="327"/>
                    </a:lnTo>
                    <a:lnTo>
                      <a:pt x="41" y="340"/>
                    </a:lnTo>
                    <a:lnTo>
                      <a:pt x="51" y="351"/>
                    </a:lnTo>
                    <a:lnTo>
                      <a:pt x="62" y="362"/>
                    </a:lnTo>
                    <a:lnTo>
                      <a:pt x="75" y="373"/>
                    </a:lnTo>
                    <a:lnTo>
                      <a:pt x="90" y="385"/>
                    </a:lnTo>
                    <a:lnTo>
                      <a:pt x="105" y="392"/>
                    </a:lnTo>
                    <a:lnTo>
                      <a:pt x="120" y="401"/>
                    </a:lnTo>
                    <a:lnTo>
                      <a:pt x="138" y="409"/>
                    </a:lnTo>
                    <a:lnTo>
                      <a:pt x="138" y="409"/>
                    </a:lnTo>
                    <a:lnTo>
                      <a:pt x="146" y="411"/>
                    </a:lnTo>
                    <a:lnTo>
                      <a:pt x="153" y="411"/>
                    </a:lnTo>
                    <a:lnTo>
                      <a:pt x="153" y="411"/>
                    </a:lnTo>
                    <a:lnTo>
                      <a:pt x="165" y="409"/>
                    </a:lnTo>
                    <a:lnTo>
                      <a:pt x="172" y="407"/>
                    </a:lnTo>
                    <a:lnTo>
                      <a:pt x="178" y="403"/>
                    </a:lnTo>
                    <a:lnTo>
                      <a:pt x="178" y="403"/>
                    </a:lnTo>
                    <a:lnTo>
                      <a:pt x="185" y="396"/>
                    </a:lnTo>
                    <a:lnTo>
                      <a:pt x="189" y="387"/>
                    </a:lnTo>
                    <a:lnTo>
                      <a:pt x="193" y="377"/>
                    </a:lnTo>
                    <a:lnTo>
                      <a:pt x="193" y="366"/>
                    </a:lnTo>
                    <a:lnTo>
                      <a:pt x="193" y="366"/>
                    </a:lnTo>
                    <a:lnTo>
                      <a:pt x="189" y="336"/>
                    </a:lnTo>
                    <a:lnTo>
                      <a:pt x="187" y="304"/>
                    </a:lnTo>
                    <a:lnTo>
                      <a:pt x="185" y="273"/>
                    </a:lnTo>
                    <a:lnTo>
                      <a:pt x="185" y="241"/>
                    </a:lnTo>
                    <a:lnTo>
                      <a:pt x="189" y="174"/>
                    </a:lnTo>
                    <a:lnTo>
                      <a:pt x="196" y="103"/>
                    </a:lnTo>
                    <a:lnTo>
                      <a:pt x="196" y="103"/>
                    </a:lnTo>
                    <a:lnTo>
                      <a:pt x="206" y="49"/>
                    </a:lnTo>
                    <a:lnTo>
                      <a:pt x="206" y="49"/>
                    </a:lnTo>
                    <a:lnTo>
                      <a:pt x="207" y="38"/>
                    </a:lnTo>
                    <a:lnTo>
                      <a:pt x="206" y="26"/>
                    </a:lnTo>
                    <a:lnTo>
                      <a:pt x="200" y="17"/>
                    </a:lnTo>
                    <a:lnTo>
                      <a:pt x="193" y="10"/>
                    </a:lnTo>
                    <a:lnTo>
                      <a:pt x="193" y="10"/>
                    </a:lnTo>
                    <a:lnTo>
                      <a:pt x="183" y="4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  <a:moveTo>
                      <a:pt x="81" y="206"/>
                    </a:moveTo>
                    <a:lnTo>
                      <a:pt x="81" y="206"/>
                    </a:lnTo>
                    <a:lnTo>
                      <a:pt x="84" y="181"/>
                    </a:lnTo>
                    <a:lnTo>
                      <a:pt x="92" y="161"/>
                    </a:lnTo>
                    <a:lnTo>
                      <a:pt x="101" y="140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9" y="168"/>
                    </a:lnTo>
                    <a:lnTo>
                      <a:pt x="107" y="211"/>
                    </a:lnTo>
                    <a:lnTo>
                      <a:pt x="105" y="252"/>
                    </a:lnTo>
                    <a:lnTo>
                      <a:pt x="107" y="293"/>
                    </a:lnTo>
                    <a:lnTo>
                      <a:pt x="107" y="293"/>
                    </a:lnTo>
                    <a:lnTo>
                      <a:pt x="99" y="284"/>
                    </a:lnTo>
                    <a:lnTo>
                      <a:pt x="94" y="275"/>
                    </a:lnTo>
                    <a:lnTo>
                      <a:pt x="88" y="265"/>
                    </a:lnTo>
                    <a:lnTo>
                      <a:pt x="86" y="254"/>
                    </a:lnTo>
                    <a:lnTo>
                      <a:pt x="81" y="232"/>
                    </a:lnTo>
                    <a:lnTo>
                      <a:pt x="81" y="206"/>
                    </a:lnTo>
                    <a:lnTo>
                      <a:pt x="81" y="2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7" name="Freeform 275"/>
              <p:cNvSpPr>
                <a:spLocks/>
              </p:cNvSpPr>
              <p:nvPr/>
            </p:nvSpPr>
            <p:spPr bwMode="auto">
              <a:xfrm>
                <a:off x="-3040063" y="-52388"/>
                <a:ext cx="98425" cy="160338"/>
              </a:xfrm>
              <a:custGeom>
                <a:avLst/>
                <a:gdLst>
                  <a:gd name="T0" fmla="*/ 65 w 123"/>
                  <a:gd name="T1" fmla="*/ 203 h 203"/>
                  <a:gd name="T2" fmla="*/ 65 w 123"/>
                  <a:gd name="T3" fmla="*/ 203 h 203"/>
                  <a:gd name="T4" fmla="*/ 76 w 123"/>
                  <a:gd name="T5" fmla="*/ 203 h 203"/>
                  <a:gd name="T6" fmla="*/ 89 w 123"/>
                  <a:gd name="T7" fmla="*/ 198 h 203"/>
                  <a:gd name="T8" fmla="*/ 99 w 123"/>
                  <a:gd name="T9" fmla="*/ 192 h 203"/>
                  <a:gd name="T10" fmla="*/ 108 w 123"/>
                  <a:gd name="T11" fmla="*/ 185 h 203"/>
                  <a:gd name="T12" fmla="*/ 114 w 123"/>
                  <a:gd name="T13" fmla="*/ 176 h 203"/>
                  <a:gd name="T14" fmla="*/ 119 w 123"/>
                  <a:gd name="T15" fmla="*/ 164 h 203"/>
                  <a:gd name="T16" fmla="*/ 123 w 123"/>
                  <a:gd name="T17" fmla="*/ 153 h 203"/>
                  <a:gd name="T18" fmla="*/ 123 w 123"/>
                  <a:gd name="T19" fmla="*/ 140 h 203"/>
                  <a:gd name="T20" fmla="*/ 121 w 123"/>
                  <a:gd name="T21" fmla="*/ 62 h 203"/>
                  <a:gd name="T22" fmla="*/ 121 w 123"/>
                  <a:gd name="T23" fmla="*/ 62 h 203"/>
                  <a:gd name="T24" fmla="*/ 119 w 123"/>
                  <a:gd name="T25" fmla="*/ 49 h 203"/>
                  <a:gd name="T26" fmla="*/ 115 w 123"/>
                  <a:gd name="T27" fmla="*/ 37 h 203"/>
                  <a:gd name="T28" fmla="*/ 110 w 123"/>
                  <a:gd name="T29" fmla="*/ 26 h 203"/>
                  <a:gd name="T30" fmla="*/ 102 w 123"/>
                  <a:gd name="T31" fmla="*/ 19 h 203"/>
                  <a:gd name="T32" fmla="*/ 95 w 123"/>
                  <a:gd name="T33" fmla="*/ 11 h 203"/>
                  <a:gd name="T34" fmla="*/ 84 w 123"/>
                  <a:gd name="T35" fmla="*/ 6 h 203"/>
                  <a:gd name="T36" fmla="*/ 73 w 123"/>
                  <a:gd name="T37" fmla="*/ 2 h 203"/>
                  <a:gd name="T38" fmla="*/ 59 w 123"/>
                  <a:gd name="T39" fmla="*/ 0 h 203"/>
                  <a:gd name="T40" fmla="*/ 59 w 123"/>
                  <a:gd name="T41" fmla="*/ 0 h 203"/>
                  <a:gd name="T42" fmla="*/ 46 w 123"/>
                  <a:gd name="T43" fmla="*/ 2 h 203"/>
                  <a:gd name="T44" fmla="*/ 35 w 123"/>
                  <a:gd name="T45" fmla="*/ 6 h 203"/>
                  <a:gd name="T46" fmla="*/ 24 w 123"/>
                  <a:gd name="T47" fmla="*/ 11 h 203"/>
                  <a:gd name="T48" fmla="*/ 17 w 123"/>
                  <a:gd name="T49" fmla="*/ 21 h 203"/>
                  <a:gd name="T50" fmla="*/ 9 w 123"/>
                  <a:gd name="T51" fmla="*/ 30 h 203"/>
                  <a:gd name="T52" fmla="*/ 3 w 123"/>
                  <a:gd name="T53" fmla="*/ 41 h 203"/>
                  <a:gd name="T54" fmla="*/ 2 w 123"/>
                  <a:gd name="T55" fmla="*/ 52 h 203"/>
                  <a:gd name="T56" fmla="*/ 0 w 123"/>
                  <a:gd name="T57" fmla="*/ 65 h 203"/>
                  <a:gd name="T58" fmla="*/ 2 w 123"/>
                  <a:gd name="T59" fmla="*/ 144 h 203"/>
                  <a:gd name="T60" fmla="*/ 2 w 123"/>
                  <a:gd name="T61" fmla="*/ 144 h 203"/>
                  <a:gd name="T62" fmla="*/ 3 w 123"/>
                  <a:gd name="T63" fmla="*/ 155 h 203"/>
                  <a:gd name="T64" fmla="*/ 7 w 123"/>
                  <a:gd name="T65" fmla="*/ 168 h 203"/>
                  <a:gd name="T66" fmla="*/ 13 w 123"/>
                  <a:gd name="T67" fmla="*/ 177 h 203"/>
                  <a:gd name="T68" fmla="*/ 20 w 123"/>
                  <a:gd name="T69" fmla="*/ 187 h 203"/>
                  <a:gd name="T70" fmla="*/ 30 w 123"/>
                  <a:gd name="T71" fmla="*/ 194 h 203"/>
                  <a:gd name="T72" fmla="*/ 41 w 123"/>
                  <a:gd name="T73" fmla="*/ 200 h 203"/>
                  <a:gd name="T74" fmla="*/ 52 w 123"/>
                  <a:gd name="T75" fmla="*/ 203 h 203"/>
                  <a:gd name="T76" fmla="*/ 65 w 123"/>
                  <a:gd name="T77" fmla="*/ 203 h 203"/>
                  <a:gd name="T78" fmla="*/ 65 w 123"/>
                  <a:gd name="T7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5" y="203"/>
                    </a:moveTo>
                    <a:lnTo>
                      <a:pt x="65" y="203"/>
                    </a:lnTo>
                    <a:lnTo>
                      <a:pt x="76" y="203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5"/>
                    </a:lnTo>
                    <a:lnTo>
                      <a:pt x="114" y="176"/>
                    </a:lnTo>
                    <a:lnTo>
                      <a:pt x="119" y="164"/>
                    </a:lnTo>
                    <a:lnTo>
                      <a:pt x="123" y="153"/>
                    </a:lnTo>
                    <a:lnTo>
                      <a:pt x="123" y="140"/>
                    </a:lnTo>
                    <a:lnTo>
                      <a:pt x="121" y="62"/>
                    </a:lnTo>
                    <a:lnTo>
                      <a:pt x="121" y="62"/>
                    </a:lnTo>
                    <a:lnTo>
                      <a:pt x="119" y="49"/>
                    </a:lnTo>
                    <a:lnTo>
                      <a:pt x="115" y="37"/>
                    </a:lnTo>
                    <a:lnTo>
                      <a:pt x="110" y="26"/>
                    </a:lnTo>
                    <a:lnTo>
                      <a:pt x="102" y="19"/>
                    </a:lnTo>
                    <a:lnTo>
                      <a:pt x="95" y="11"/>
                    </a:lnTo>
                    <a:lnTo>
                      <a:pt x="84" y="6"/>
                    </a:lnTo>
                    <a:lnTo>
                      <a:pt x="73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6" y="2"/>
                    </a:lnTo>
                    <a:lnTo>
                      <a:pt x="35" y="6"/>
                    </a:lnTo>
                    <a:lnTo>
                      <a:pt x="24" y="11"/>
                    </a:lnTo>
                    <a:lnTo>
                      <a:pt x="17" y="21"/>
                    </a:lnTo>
                    <a:lnTo>
                      <a:pt x="9" y="30"/>
                    </a:lnTo>
                    <a:lnTo>
                      <a:pt x="3" y="41"/>
                    </a:lnTo>
                    <a:lnTo>
                      <a:pt x="2" y="52"/>
                    </a:lnTo>
                    <a:lnTo>
                      <a:pt x="0" y="65"/>
                    </a:lnTo>
                    <a:lnTo>
                      <a:pt x="2" y="144"/>
                    </a:lnTo>
                    <a:lnTo>
                      <a:pt x="2" y="144"/>
                    </a:lnTo>
                    <a:lnTo>
                      <a:pt x="3" y="155"/>
                    </a:lnTo>
                    <a:lnTo>
                      <a:pt x="7" y="168"/>
                    </a:lnTo>
                    <a:lnTo>
                      <a:pt x="13" y="177"/>
                    </a:lnTo>
                    <a:lnTo>
                      <a:pt x="20" y="187"/>
                    </a:lnTo>
                    <a:lnTo>
                      <a:pt x="30" y="194"/>
                    </a:lnTo>
                    <a:lnTo>
                      <a:pt x="41" y="200"/>
                    </a:lnTo>
                    <a:lnTo>
                      <a:pt x="52" y="203"/>
                    </a:lnTo>
                    <a:lnTo>
                      <a:pt x="65" y="203"/>
                    </a:lnTo>
                    <a:lnTo>
                      <a:pt x="65" y="2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8" name="Freeform 276"/>
              <p:cNvSpPr>
                <a:spLocks/>
              </p:cNvSpPr>
              <p:nvPr/>
            </p:nvSpPr>
            <p:spPr bwMode="auto">
              <a:xfrm>
                <a:off x="-3382963" y="-50800"/>
                <a:ext cx="96838" cy="161925"/>
              </a:xfrm>
              <a:custGeom>
                <a:avLst/>
                <a:gdLst>
                  <a:gd name="T0" fmla="*/ 60 w 123"/>
                  <a:gd name="T1" fmla="*/ 0 h 203"/>
                  <a:gd name="T2" fmla="*/ 60 w 123"/>
                  <a:gd name="T3" fmla="*/ 0 h 203"/>
                  <a:gd name="T4" fmla="*/ 46 w 123"/>
                  <a:gd name="T5" fmla="*/ 0 h 203"/>
                  <a:gd name="T6" fmla="*/ 35 w 123"/>
                  <a:gd name="T7" fmla="*/ 5 h 203"/>
                  <a:gd name="T8" fmla="*/ 26 w 123"/>
                  <a:gd name="T9" fmla="*/ 11 h 203"/>
                  <a:gd name="T10" fmla="*/ 17 w 123"/>
                  <a:gd name="T11" fmla="*/ 18 h 203"/>
                  <a:gd name="T12" fmla="*/ 9 w 123"/>
                  <a:gd name="T13" fmla="*/ 28 h 203"/>
                  <a:gd name="T14" fmla="*/ 4 w 123"/>
                  <a:gd name="T15" fmla="*/ 39 h 203"/>
                  <a:gd name="T16" fmla="*/ 2 w 123"/>
                  <a:gd name="T17" fmla="*/ 50 h 203"/>
                  <a:gd name="T18" fmla="*/ 0 w 123"/>
                  <a:gd name="T19" fmla="*/ 63 h 203"/>
                  <a:gd name="T20" fmla="*/ 2 w 123"/>
                  <a:gd name="T21" fmla="*/ 142 h 203"/>
                  <a:gd name="T22" fmla="*/ 2 w 123"/>
                  <a:gd name="T23" fmla="*/ 142 h 203"/>
                  <a:gd name="T24" fmla="*/ 4 w 123"/>
                  <a:gd name="T25" fmla="*/ 155 h 203"/>
                  <a:gd name="T26" fmla="*/ 7 w 123"/>
                  <a:gd name="T27" fmla="*/ 166 h 203"/>
                  <a:gd name="T28" fmla="*/ 13 w 123"/>
                  <a:gd name="T29" fmla="*/ 177 h 203"/>
                  <a:gd name="T30" fmla="*/ 20 w 123"/>
                  <a:gd name="T31" fmla="*/ 186 h 203"/>
                  <a:gd name="T32" fmla="*/ 30 w 123"/>
                  <a:gd name="T33" fmla="*/ 194 h 203"/>
                  <a:gd name="T34" fmla="*/ 41 w 123"/>
                  <a:gd name="T35" fmla="*/ 198 h 203"/>
                  <a:gd name="T36" fmla="*/ 52 w 123"/>
                  <a:gd name="T37" fmla="*/ 201 h 203"/>
                  <a:gd name="T38" fmla="*/ 65 w 123"/>
                  <a:gd name="T39" fmla="*/ 203 h 203"/>
                  <a:gd name="T40" fmla="*/ 65 w 123"/>
                  <a:gd name="T41" fmla="*/ 203 h 203"/>
                  <a:gd name="T42" fmla="*/ 76 w 123"/>
                  <a:gd name="T43" fmla="*/ 201 h 203"/>
                  <a:gd name="T44" fmla="*/ 89 w 123"/>
                  <a:gd name="T45" fmla="*/ 198 h 203"/>
                  <a:gd name="T46" fmla="*/ 99 w 123"/>
                  <a:gd name="T47" fmla="*/ 192 h 203"/>
                  <a:gd name="T48" fmla="*/ 108 w 123"/>
                  <a:gd name="T49" fmla="*/ 183 h 203"/>
                  <a:gd name="T50" fmla="*/ 116 w 123"/>
                  <a:gd name="T51" fmla="*/ 173 h 203"/>
                  <a:gd name="T52" fmla="*/ 119 w 123"/>
                  <a:gd name="T53" fmla="*/ 162 h 203"/>
                  <a:gd name="T54" fmla="*/ 123 w 123"/>
                  <a:gd name="T55" fmla="*/ 151 h 203"/>
                  <a:gd name="T56" fmla="*/ 123 w 123"/>
                  <a:gd name="T57" fmla="*/ 138 h 203"/>
                  <a:gd name="T58" fmla="*/ 121 w 123"/>
                  <a:gd name="T59" fmla="*/ 61 h 203"/>
                  <a:gd name="T60" fmla="*/ 121 w 123"/>
                  <a:gd name="T61" fmla="*/ 61 h 203"/>
                  <a:gd name="T62" fmla="*/ 121 w 123"/>
                  <a:gd name="T63" fmla="*/ 48 h 203"/>
                  <a:gd name="T64" fmla="*/ 117 w 123"/>
                  <a:gd name="T65" fmla="*/ 35 h 203"/>
                  <a:gd name="T66" fmla="*/ 112 w 123"/>
                  <a:gd name="T67" fmla="*/ 26 h 203"/>
                  <a:gd name="T68" fmla="*/ 102 w 123"/>
                  <a:gd name="T69" fmla="*/ 17 h 203"/>
                  <a:gd name="T70" fmla="*/ 95 w 123"/>
                  <a:gd name="T71" fmla="*/ 9 h 203"/>
                  <a:gd name="T72" fmla="*/ 84 w 123"/>
                  <a:gd name="T73" fmla="*/ 4 h 203"/>
                  <a:gd name="T74" fmla="*/ 73 w 123"/>
                  <a:gd name="T75" fmla="*/ 0 h 203"/>
                  <a:gd name="T76" fmla="*/ 60 w 123"/>
                  <a:gd name="T77" fmla="*/ 0 h 203"/>
                  <a:gd name="T78" fmla="*/ 60 w 123"/>
                  <a:gd name="T7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0" y="0"/>
                    </a:moveTo>
                    <a:lnTo>
                      <a:pt x="60" y="0"/>
                    </a:lnTo>
                    <a:lnTo>
                      <a:pt x="46" y="0"/>
                    </a:lnTo>
                    <a:lnTo>
                      <a:pt x="35" y="5"/>
                    </a:lnTo>
                    <a:lnTo>
                      <a:pt x="26" y="11"/>
                    </a:lnTo>
                    <a:lnTo>
                      <a:pt x="17" y="18"/>
                    </a:lnTo>
                    <a:lnTo>
                      <a:pt x="9" y="28"/>
                    </a:lnTo>
                    <a:lnTo>
                      <a:pt x="4" y="39"/>
                    </a:lnTo>
                    <a:lnTo>
                      <a:pt x="2" y="50"/>
                    </a:lnTo>
                    <a:lnTo>
                      <a:pt x="0" y="63"/>
                    </a:lnTo>
                    <a:lnTo>
                      <a:pt x="2" y="142"/>
                    </a:lnTo>
                    <a:lnTo>
                      <a:pt x="2" y="142"/>
                    </a:lnTo>
                    <a:lnTo>
                      <a:pt x="4" y="155"/>
                    </a:lnTo>
                    <a:lnTo>
                      <a:pt x="7" y="166"/>
                    </a:lnTo>
                    <a:lnTo>
                      <a:pt x="13" y="177"/>
                    </a:lnTo>
                    <a:lnTo>
                      <a:pt x="20" y="186"/>
                    </a:lnTo>
                    <a:lnTo>
                      <a:pt x="30" y="194"/>
                    </a:lnTo>
                    <a:lnTo>
                      <a:pt x="41" y="198"/>
                    </a:lnTo>
                    <a:lnTo>
                      <a:pt x="52" y="201"/>
                    </a:lnTo>
                    <a:lnTo>
                      <a:pt x="65" y="203"/>
                    </a:lnTo>
                    <a:lnTo>
                      <a:pt x="65" y="203"/>
                    </a:lnTo>
                    <a:lnTo>
                      <a:pt x="76" y="201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3"/>
                    </a:lnTo>
                    <a:lnTo>
                      <a:pt x="116" y="173"/>
                    </a:lnTo>
                    <a:lnTo>
                      <a:pt x="119" y="162"/>
                    </a:lnTo>
                    <a:lnTo>
                      <a:pt x="123" y="151"/>
                    </a:lnTo>
                    <a:lnTo>
                      <a:pt x="123" y="138"/>
                    </a:lnTo>
                    <a:lnTo>
                      <a:pt x="121" y="61"/>
                    </a:lnTo>
                    <a:lnTo>
                      <a:pt x="121" y="61"/>
                    </a:lnTo>
                    <a:lnTo>
                      <a:pt x="121" y="48"/>
                    </a:lnTo>
                    <a:lnTo>
                      <a:pt x="117" y="35"/>
                    </a:lnTo>
                    <a:lnTo>
                      <a:pt x="112" y="26"/>
                    </a:lnTo>
                    <a:lnTo>
                      <a:pt x="102" y="17"/>
                    </a:lnTo>
                    <a:lnTo>
                      <a:pt x="95" y="9"/>
                    </a:lnTo>
                    <a:lnTo>
                      <a:pt x="84" y="4"/>
                    </a:lnTo>
                    <a:lnTo>
                      <a:pt x="73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9" name="Freeform 277"/>
              <p:cNvSpPr>
                <a:spLocks noEditPoints="1"/>
              </p:cNvSpPr>
              <p:nvPr/>
            </p:nvSpPr>
            <p:spPr bwMode="auto">
              <a:xfrm>
                <a:off x="-3925888" y="-439738"/>
                <a:ext cx="1501775" cy="2368550"/>
              </a:xfrm>
              <a:custGeom>
                <a:avLst/>
                <a:gdLst>
                  <a:gd name="T0" fmla="*/ 1409 w 1892"/>
                  <a:gd name="T1" fmla="*/ 1021 h 2984"/>
                  <a:gd name="T2" fmla="*/ 1135 w 1892"/>
                  <a:gd name="T3" fmla="*/ 1146 h 2984"/>
                  <a:gd name="T4" fmla="*/ 985 w 1892"/>
                  <a:gd name="T5" fmla="*/ 1105 h 2984"/>
                  <a:gd name="T6" fmla="*/ 1310 w 1892"/>
                  <a:gd name="T7" fmla="*/ 905 h 2984"/>
                  <a:gd name="T8" fmla="*/ 1405 w 1892"/>
                  <a:gd name="T9" fmla="*/ 649 h 2984"/>
                  <a:gd name="T10" fmla="*/ 1360 w 1892"/>
                  <a:gd name="T11" fmla="*/ 370 h 2984"/>
                  <a:gd name="T12" fmla="*/ 1177 w 1892"/>
                  <a:gd name="T13" fmla="*/ 133 h 2984"/>
                  <a:gd name="T14" fmla="*/ 769 w 1892"/>
                  <a:gd name="T15" fmla="*/ 0 h 2984"/>
                  <a:gd name="T16" fmla="*/ 521 w 1892"/>
                  <a:gd name="T17" fmla="*/ 82 h 2984"/>
                  <a:gd name="T18" fmla="*/ 330 w 1892"/>
                  <a:gd name="T19" fmla="*/ 300 h 2984"/>
                  <a:gd name="T20" fmla="*/ 263 w 1892"/>
                  <a:gd name="T21" fmla="*/ 644 h 2984"/>
                  <a:gd name="T22" fmla="*/ 431 w 1892"/>
                  <a:gd name="T23" fmla="*/ 985 h 2984"/>
                  <a:gd name="T24" fmla="*/ 634 w 1892"/>
                  <a:gd name="T25" fmla="*/ 1127 h 2984"/>
                  <a:gd name="T26" fmla="*/ 323 w 1892"/>
                  <a:gd name="T27" fmla="*/ 1310 h 2984"/>
                  <a:gd name="T28" fmla="*/ 246 w 1892"/>
                  <a:gd name="T29" fmla="*/ 1655 h 2984"/>
                  <a:gd name="T30" fmla="*/ 11 w 1892"/>
                  <a:gd name="T31" fmla="*/ 1773 h 2984"/>
                  <a:gd name="T32" fmla="*/ 17 w 1892"/>
                  <a:gd name="T33" fmla="*/ 2034 h 2984"/>
                  <a:gd name="T34" fmla="*/ 69 w 1892"/>
                  <a:gd name="T35" fmla="*/ 2977 h 2984"/>
                  <a:gd name="T36" fmla="*/ 1599 w 1892"/>
                  <a:gd name="T37" fmla="*/ 2958 h 2984"/>
                  <a:gd name="T38" fmla="*/ 1655 w 1892"/>
                  <a:gd name="T39" fmla="*/ 2017 h 2984"/>
                  <a:gd name="T40" fmla="*/ 1627 w 1892"/>
                  <a:gd name="T41" fmla="*/ 1762 h 2984"/>
                  <a:gd name="T42" fmla="*/ 1166 w 1892"/>
                  <a:gd name="T43" fmla="*/ 1418 h 2984"/>
                  <a:gd name="T44" fmla="*/ 1517 w 1892"/>
                  <a:gd name="T45" fmla="*/ 1316 h 2984"/>
                  <a:gd name="T46" fmla="*/ 1683 w 1892"/>
                  <a:gd name="T47" fmla="*/ 1213 h 2984"/>
                  <a:gd name="T48" fmla="*/ 1823 w 1892"/>
                  <a:gd name="T49" fmla="*/ 1142 h 2984"/>
                  <a:gd name="T50" fmla="*/ 1890 w 1892"/>
                  <a:gd name="T51" fmla="*/ 954 h 2984"/>
                  <a:gd name="T52" fmla="*/ 1775 w 1892"/>
                  <a:gd name="T53" fmla="*/ 763 h 2984"/>
                  <a:gd name="T54" fmla="*/ 1808 w 1892"/>
                  <a:gd name="T55" fmla="*/ 112 h 2984"/>
                  <a:gd name="T56" fmla="*/ 1745 w 1892"/>
                  <a:gd name="T57" fmla="*/ 138 h 2984"/>
                  <a:gd name="T58" fmla="*/ 1461 w 1892"/>
                  <a:gd name="T59" fmla="*/ 816 h 2984"/>
                  <a:gd name="T60" fmla="*/ 78 w 1892"/>
                  <a:gd name="T61" fmla="*/ 1961 h 2984"/>
                  <a:gd name="T62" fmla="*/ 1750 w 1892"/>
                  <a:gd name="T63" fmla="*/ 1101 h 2984"/>
                  <a:gd name="T64" fmla="*/ 1625 w 1892"/>
                  <a:gd name="T65" fmla="*/ 1135 h 2984"/>
                  <a:gd name="T66" fmla="*/ 1439 w 1892"/>
                  <a:gd name="T67" fmla="*/ 1269 h 2984"/>
                  <a:gd name="T68" fmla="*/ 1112 w 1892"/>
                  <a:gd name="T69" fmla="*/ 1336 h 2984"/>
                  <a:gd name="T70" fmla="*/ 1008 w 1892"/>
                  <a:gd name="T71" fmla="*/ 1366 h 2984"/>
                  <a:gd name="T72" fmla="*/ 383 w 1892"/>
                  <a:gd name="T73" fmla="*/ 1745 h 2984"/>
                  <a:gd name="T74" fmla="*/ 332 w 1892"/>
                  <a:gd name="T75" fmla="*/ 1472 h 2984"/>
                  <a:gd name="T76" fmla="*/ 584 w 1892"/>
                  <a:gd name="T77" fmla="*/ 1211 h 2984"/>
                  <a:gd name="T78" fmla="*/ 745 w 1892"/>
                  <a:gd name="T79" fmla="*/ 1153 h 2984"/>
                  <a:gd name="T80" fmla="*/ 670 w 1892"/>
                  <a:gd name="T81" fmla="*/ 1021 h 2984"/>
                  <a:gd name="T82" fmla="*/ 375 w 1892"/>
                  <a:gd name="T83" fmla="*/ 773 h 2984"/>
                  <a:gd name="T84" fmla="*/ 353 w 1892"/>
                  <a:gd name="T85" fmla="*/ 468 h 2984"/>
                  <a:gd name="T86" fmla="*/ 478 w 1892"/>
                  <a:gd name="T87" fmla="*/ 226 h 2984"/>
                  <a:gd name="T88" fmla="*/ 685 w 1892"/>
                  <a:gd name="T89" fmla="*/ 95 h 2984"/>
                  <a:gd name="T90" fmla="*/ 968 w 1892"/>
                  <a:gd name="T91" fmla="*/ 110 h 2984"/>
                  <a:gd name="T92" fmla="*/ 1278 w 1892"/>
                  <a:gd name="T93" fmla="*/ 383 h 2984"/>
                  <a:gd name="T94" fmla="*/ 1317 w 1892"/>
                  <a:gd name="T95" fmla="*/ 705 h 2984"/>
                  <a:gd name="T96" fmla="*/ 1146 w 1892"/>
                  <a:gd name="T97" fmla="*/ 952 h 2984"/>
                  <a:gd name="T98" fmla="*/ 916 w 1892"/>
                  <a:gd name="T99" fmla="*/ 1036 h 2984"/>
                  <a:gd name="T100" fmla="*/ 922 w 1892"/>
                  <a:gd name="T101" fmla="*/ 1161 h 2984"/>
                  <a:gd name="T102" fmla="*/ 1291 w 1892"/>
                  <a:gd name="T103" fmla="*/ 1200 h 2984"/>
                  <a:gd name="T104" fmla="*/ 1489 w 1892"/>
                  <a:gd name="T105" fmla="*/ 1053 h 2984"/>
                  <a:gd name="T106" fmla="*/ 1519 w 1892"/>
                  <a:gd name="T107" fmla="*/ 870 h 2984"/>
                  <a:gd name="T108" fmla="*/ 1603 w 1892"/>
                  <a:gd name="T109" fmla="*/ 883 h 2984"/>
                  <a:gd name="T110" fmla="*/ 1659 w 1892"/>
                  <a:gd name="T111" fmla="*/ 920 h 2984"/>
                  <a:gd name="T112" fmla="*/ 1748 w 1892"/>
                  <a:gd name="T113" fmla="*/ 842 h 2984"/>
                  <a:gd name="T114" fmla="*/ 1812 w 1892"/>
                  <a:gd name="T115" fmla="*/ 976 h 2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92" h="2984">
                    <a:moveTo>
                      <a:pt x="1435" y="855"/>
                    </a:moveTo>
                    <a:lnTo>
                      <a:pt x="1435" y="855"/>
                    </a:lnTo>
                    <a:lnTo>
                      <a:pt x="1426" y="873"/>
                    </a:lnTo>
                    <a:lnTo>
                      <a:pt x="1418" y="894"/>
                    </a:lnTo>
                    <a:lnTo>
                      <a:pt x="1413" y="914"/>
                    </a:lnTo>
                    <a:lnTo>
                      <a:pt x="1407" y="935"/>
                    </a:lnTo>
                    <a:lnTo>
                      <a:pt x="1405" y="955"/>
                    </a:lnTo>
                    <a:lnTo>
                      <a:pt x="1405" y="978"/>
                    </a:lnTo>
                    <a:lnTo>
                      <a:pt x="1405" y="1000"/>
                    </a:lnTo>
                    <a:lnTo>
                      <a:pt x="1409" y="1021"/>
                    </a:lnTo>
                    <a:lnTo>
                      <a:pt x="1409" y="1021"/>
                    </a:lnTo>
                    <a:lnTo>
                      <a:pt x="1366" y="1060"/>
                    </a:lnTo>
                    <a:lnTo>
                      <a:pt x="1329" y="1090"/>
                    </a:lnTo>
                    <a:lnTo>
                      <a:pt x="1310" y="1103"/>
                    </a:lnTo>
                    <a:lnTo>
                      <a:pt x="1295" y="1112"/>
                    </a:lnTo>
                    <a:lnTo>
                      <a:pt x="1280" y="1120"/>
                    </a:lnTo>
                    <a:lnTo>
                      <a:pt x="1267" y="1125"/>
                    </a:lnTo>
                    <a:lnTo>
                      <a:pt x="1267" y="1125"/>
                    </a:lnTo>
                    <a:lnTo>
                      <a:pt x="1233" y="1135"/>
                    </a:lnTo>
                    <a:lnTo>
                      <a:pt x="1200" y="1140"/>
                    </a:lnTo>
                    <a:lnTo>
                      <a:pt x="1166" y="1144"/>
                    </a:lnTo>
                    <a:lnTo>
                      <a:pt x="1135" y="1146"/>
                    </a:lnTo>
                    <a:lnTo>
                      <a:pt x="1135" y="1146"/>
                    </a:lnTo>
                    <a:lnTo>
                      <a:pt x="1103" y="1144"/>
                    </a:lnTo>
                    <a:lnTo>
                      <a:pt x="1077" y="1142"/>
                    </a:lnTo>
                    <a:lnTo>
                      <a:pt x="1052" y="1137"/>
                    </a:lnTo>
                    <a:lnTo>
                      <a:pt x="1034" y="1131"/>
                    </a:lnTo>
                    <a:lnTo>
                      <a:pt x="1008" y="1122"/>
                    </a:lnTo>
                    <a:lnTo>
                      <a:pt x="996" y="1116"/>
                    </a:lnTo>
                    <a:lnTo>
                      <a:pt x="996" y="1116"/>
                    </a:lnTo>
                    <a:lnTo>
                      <a:pt x="991" y="1112"/>
                    </a:lnTo>
                    <a:lnTo>
                      <a:pt x="991" y="1112"/>
                    </a:lnTo>
                    <a:lnTo>
                      <a:pt x="985" y="1105"/>
                    </a:lnTo>
                    <a:lnTo>
                      <a:pt x="985" y="1105"/>
                    </a:lnTo>
                    <a:lnTo>
                      <a:pt x="1034" y="1092"/>
                    </a:lnTo>
                    <a:lnTo>
                      <a:pt x="1082" y="1075"/>
                    </a:lnTo>
                    <a:lnTo>
                      <a:pt x="1127" y="1054"/>
                    </a:lnTo>
                    <a:lnTo>
                      <a:pt x="1170" y="1032"/>
                    </a:lnTo>
                    <a:lnTo>
                      <a:pt x="1209" y="1004"/>
                    </a:lnTo>
                    <a:lnTo>
                      <a:pt x="1246" y="974"/>
                    </a:lnTo>
                    <a:lnTo>
                      <a:pt x="1280" y="941"/>
                    </a:lnTo>
                    <a:lnTo>
                      <a:pt x="1295" y="922"/>
                    </a:lnTo>
                    <a:lnTo>
                      <a:pt x="1310" y="905"/>
                    </a:lnTo>
                    <a:lnTo>
                      <a:pt x="1310" y="905"/>
                    </a:lnTo>
                    <a:lnTo>
                      <a:pt x="1325" y="885"/>
                    </a:lnTo>
                    <a:lnTo>
                      <a:pt x="1338" y="862"/>
                    </a:lnTo>
                    <a:lnTo>
                      <a:pt x="1351" y="842"/>
                    </a:lnTo>
                    <a:lnTo>
                      <a:pt x="1362" y="819"/>
                    </a:lnTo>
                    <a:lnTo>
                      <a:pt x="1372" y="797"/>
                    </a:lnTo>
                    <a:lnTo>
                      <a:pt x="1381" y="773"/>
                    </a:lnTo>
                    <a:lnTo>
                      <a:pt x="1388" y="748"/>
                    </a:lnTo>
                    <a:lnTo>
                      <a:pt x="1394" y="724"/>
                    </a:lnTo>
                    <a:lnTo>
                      <a:pt x="1399" y="700"/>
                    </a:lnTo>
                    <a:lnTo>
                      <a:pt x="1403" y="676"/>
                    </a:lnTo>
                    <a:lnTo>
                      <a:pt x="1405" y="649"/>
                    </a:lnTo>
                    <a:lnTo>
                      <a:pt x="1407" y="623"/>
                    </a:lnTo>
                    <a:lnTo>
                      <a:pt x="1407" y="597"/>
                    </a:lnTo>
                    <a:lnTo>
                      <a:pt x="1407" y="571"/>
                    </a:lnTo>
                    <a:lnTo>
                      <a:pt x="1405" y="543"/>
                    </a:lnTo>
                    <a:lnTo>
                      <a:pt x="1401" y="515"/>
                    </a:lnTo>
                    <a:lnTo>
                      <a:pt x="1401" y="515"/>
                    </a:lnTo>
                    <a:lnTo>
                      <a:pt x="1396" y="485"/>
                    </a:lnTo>
                    <a:lnTo>
                      <a:pt x="1388" y="455"/>
                    </a:lnTo>
                    <a:lnTo>
                      <a:pt x="1381" y="425"/>
                    </a:lnTo>
                    <a:lnTo>
                      <a:pt x="1372" y="398"/>
                    </a:lnTo>
                    <a:lnTo>
                      <a:pt x="1360" y="370"/>
                    </a:lnTo>
                    <a:lnTo>
                      <a:pt x="1349" y="343"/>
                    </a:lnTo>
                    <a:lnTo>
                      <a:pt x="1336" y="319"/>
                    </a:lnTo>
                    <a:lnTo>
                      <a:pt x="1321" y="293"/>
                    </a:lnTo>
                    <a:lnTo>
                      <a:pt x="1306" y="271"/>
                    </a:lnTo>
                    <a:lnTo>
                      <a:pt x="1291" y="248"/>
                    </a:lnTo>
                    <a:lnTo>
                      <a:pt x="1274" y="226"/>
                    </a:lnTo>
                    <a:lnTo>
                      <a:pt x="1256" y="205"/>
                    </a:lnTo>
                    <a:lnTo>
                      <a:pt x="1237" y="185"/>
                    </a:lnTo>
                    <a:lnTo>
                      <a:pt x="1218" y="166"/>
                    </a:lnTo>
                    <a:lnTo>
                      <a:pt x="1198" y="149"/>
                    </a:lnTo>
                    <a:lnTo>
                      <a:pt x="1177" y="133"/>
                    </a:lnTo>
                    <a:lnTo>
                      <a:pt x="1155" y="116"/>
                    </a:lnTo>
                    <a:lnTo>
                      <a:pt x="1133" y="101"/>
                    </a:lnTo>
                    <a:lnTo>
                      <a:pt x="1088" y="75"/>
                    </a:lnTo>
                    <a:lnTo>
                      <a:pt x="1041" y="52"/>
                    </a:lnTo>
                    <a:lnTo>
                      <a:pt x="993" y="34"/>
                    </a:lnTo>
                    <a:lnTo>
                      <a:pt x="944" y="19"/>
                    </a:lnTo>
                    <a:lnTo>
                      <a:pt x="896" y="7"/>
                    </a:lnTo>
                    <a:lnTo>
                      <a:pt x="847" y="2"/>
                    </a:lnTo>
                    <a:lnTo>
                      <a:pt x="799" y="0"/>
                    </a:lnTo>
                    <a:lnTo>
                      <a:pt x="799" y="0"/>
                    </a:lnTo>
                    <a:lnTo>
                      <a:pt x="769" y="0"/>
                    </a:lnTo>
                    <a:lnTo>
                      <a:pt x="769" y="0"/>
                    </a:lnTo>
                    <a:lnTo>
                      <a:pt x="743" y="2"/>
                    </a:lnTo>
                    <a:lnTo>
                      <a:pt x="717" y="6"/>
                    </a:lnTo>
                    <a:lnTo>
                      <a:pt x="690" y="11"/>
                    </a:lnTo>
                    <a:lnTo>
                      <a:pt x="664" y="17"/>
                    </a:lnTo>
                    <a:lnTo>
                      <a:pt x="640" y="24"/>
                    </a:lnTo>
                    <a:lnTo>
                      <a:pt x="614" y="34"/>
                    </a:lnTo>
                    <a:lnTo>
                      <a:pt x="592" y="45"/>
                    </a:lnTo>
                    <a:lnTo>
                      <a:pt x="567" y="56"/>
                    </a:lnTo>
                    <a:lnTo>
                      <a:pt x="543" y="69"/>
                    </a:lnTo>
                    <a:lnTo>
                      <a:pt x="521" y="82"/>
                    </a:lnTo>
                    <a:lnTo>
                      <a:pt x="500" y="99"/>
                    </a:lnTo>
                    <a:lnTo>
                      <a:pt x="478" y="114"/>
                    </a:lnTo>
                    <a:lnTo>
                      <a:pt x="457" y="133"/>
                    </a:lnTo>
                    <a:lnTo>
                      <a:pt x="439" y="151"/>
                    </a:lnTo>
                    <a:lnTo>
                      <a:pt x="418" y="172"/>
                    </a:lnTo>
                    <a:lnTo>
                      <a:pt x="401" y="192"/>
                    </a:lnTo>
                    <a:lnTo>
                      <a:pt x="401" y="192"/>
                    </a:lnTo>
                    <a:lnTo>
                      <a:pt x="381" y="218"/>
                    </a:lnTo>
                    <a:lnTo>
                      <a:pt x="362" y="244"/>
                    </a:lnTo>
                    <a:lnTo>
                      <a:pt x="345" y="272"/>
                    </a:lnTo>
                    <a:lnTo>
                      <a:pt x="330" y="300"/>
                    </a:lnTo>
                    <a:lnTo>
                      <a:pt x="315" y="330"/>
                    </a:lnTo>
                    <a:lnTo>
                      <a:pt x="304" y="360"/>
                    </a:lnTo>
                    <a:lnTo>
                      <a:pt x="293" y="390"/>
                    </a:lnTo>
                    <a:lnTo>
                      <a:pt x="284" y="420"/>
                    </a:lnTo>
                    <a:lnTo>
                      <a:pt x="276" y="452"/>
                    </a:lnTo>
                    <a:lnTo>
                      <a:pt x="269" y="483"/>
                    </a:lnTo>
                    <a:lnTo>
                      <a:pt x="265" y="515"/>
                    </a:lnTo>
                    <a:lnTo>
                      <a:pt x="261" y="547"/>
                    </a:lnTo>
                    <a:lnTo>
                      <a:pt x="261" y="580"/>
                    </a:lnTo>
                    <a:lnTo>
                      <a:pt x="261" y="612"/>
                    </a:lnTo>
                    <a:lnTo>
                      <a:pt x="263" y="644"/>
                    </a:lnTo>
                    <a:lnTo>
                      <a:pt x="267" y="676"/>
                    </a:lnTo>
                    <a:lnTo>
                      <a:pt x="267" y="676"/>
                    </a:lnTo>
                    <a:lnTo>
                      <a:pt x="274" y="717"/>
                    </a:lnTo>
                    <a:lnTo>
                      <a:pt x="286" y="758"/>
                    </a:lnTo>
                    <a:lnTo>
                      <a:pt x="299" y="795"/>
                    </a:lnTo>
                    <a:lnTo>
                      <a:pt x="314" y="832"/>
                    </a:lnTo>
                    <a:lnTo>
                      <a:pt x="332" y="866"/>
                    </a:lnTo>
                    <a:lnTo>
                      <a:pt x="355" y="900"/>
                    </a:lnTo>
                    <a:lnTo>
                      <a:pt x="377" y="931"/>
                    </a:lnTo>
                    <a:lnTo>
                      <a:pt x="403" y="959"/>
                    </a:lnTo>
                    <a:lnTo>
                      <a:pt x="431" y="985"/>
                    </a:lnTo>
                    <a:lnTo>
                      <a:pt x="461" y="1010"/>
                    </a:lnTo>
                    <a:lnTo>
                      <a:pt x="495" y="1032"/>
                    </a:lnTo>
                    <a:lnTo>
                      <a:pt x="530" y="1053"/>
                    </a:lnTo>
                    <a:lnTo>
                      <a:pt x="565" y="1069"/>
                    </a:lnTo>
                    <a:lnTo>
                      <a:pt x="605" y="1084"/>
                    </a:lnTo>
                    <a:lnTo>
                      <a:pt x="646" y="1097"/>
                    </a:lnTo>
                    <a:lnTo>
                      <a:pt x="689" y="1109"/>
                    </a:lnTo>
                    <a:lnTo>
                      <a:pt x="689" y="1109"/>
                    </a:lnTo>
                    <a:lnTo>
                      <a:pt x="677" y="1123"/>
                    </a:lnTo>
                    <a:lnTo>
                      <a:pt x="677" y="1123"/>
                    </a:lnTo>
                    <a:lnTo>
                      <a:pt x="634" y="1127"/>
                    </a:lnTo>
                    <a:lnTo>
                      <a:pt x="590" y="1137"/>
                    </a:lnTo>
                    <a:lnTo>
                      <a:pt x="549" y="1148"/>
                    </a:lnTo>
                    <a:lnTo>
                      <a:pt x="508" y="1163"/>
                    </a:lnTo>
                    <a:lnTo>
                      <a:pt x="468" y="1181"/>
                    </a:lnTo>
                    <a:lnTo>
                      <a:pt x="433" y="1204"/>
                    </a:lnTo>
                    <a:lnTo>
                      <a:pt x="397" y="1230"/>
                    </a:lnTo>
                    <a:lnTo>
                      <a:pt x="366" y="1260"/>
                    </a:lnTo>
                    <a:lnTo>
                      <a:pt x="366" y="1260"/>
                    </a:lnTo>
                    <a:lnTo>
                      <a:pt x="351" y="1276"/>
                    </a:lnTo>
                    <a:lnTo>
                      <a:pt x="336" y="1293"/>
                    </a:lnTo>
                    <a:lnTo>
                      <a:pt x="323" y="1310"/>
                    </a:lnTo>
                    <a:lnTo>
                      <a:pt x="310" y="1329"/>
                    </a:lnTo>
                    <a:lnTo>
                      <a:pt x="287" y="1368"/>
                    </a:lnTo>
                    <a:lnTo>
                      <a:pt x="269" y="1407"/>
                    </a:lnTo>
                    <a:lnTo>
                      <a:pt x="256" y="1450"/>
                    </a:lnTo>
                    <a:lnTo>
                      <a:pt x="244" y="1493"/>
                    </a:lnTo>
                    <a:lnTo>
                      <a:pt x="239" y="1538"/>
                    </a:lnTo>
                    <a:lnTo>
                      <a:pt x="237" y="1584"/>
                    </a:lnTo>
                    <a:lnTo>
                      <a:pt x="237" y="1584"/>
                    </a:lnTo>
                    <a:lnTo>
                      <a:pt x="239" y="1609"/>
                    </a:lnTo>
                    <a:lnTo>
                      <a:pt x="241" y="1633"/>
                    </a:lnTo>
                    <a:lnTo>
                      <a:pt x="246" y="1655"/>
                    </a:lnTo>
                    <a:lnTo>
                      <a:pt x="252" y="1680"/>
                    </a:lnTo>
                    <a:lnTo>
                      <a:pt x="259" y="1700"/>
                    </a:lnTo>
                    <a:lnTo>
                      <a:pt x="269" y="1722"/>
                    </a:lnTo>
                    <a:lnTo>
                      <a:pt x="280" y="1741"/>
                    </a:lnTo>
                    <a:lnTo>
                      <a:pt x="291" y="1762"/>
                    </a:lnTo>
                    <a:lnTo>
                      <a:pt x="39" y="1762"/>
                    </a:lnTo>
                    <a:lnTo>
                      <a:pt x="39" y="1762"/>
                    </a:lnTo>
                    <a:lnTo>
                      <a:pt x="32" y="1762"/>
                    </a:lnTo>
                    <a:lnTo>
                      <a:pt x="24" y="1765"/>
                    </a:lnTo>
                    <a:lnTo>
                      <a:pt x="17" y="1769"/>
                    </a:lnTo>
                    <a:lnTo>
                      <a:pt x="11" y="1773"/>
                    </a:lnTo>
                    <a:lnTo>
                      <a:pt x="6" y="1778"/>
                    </a:lnTo>
                    <a:lnTo>
                      <a:pt x="2" y="1786"/>
                    </a:lnTo>
                    <a:lnTo>
                      <a:pt x="0" y="1793"/>
                    </a:lnTo>
                    <a:lnTo>
                      <a:pt x="0" y="1801"/>
                    </a:lnTo>
                    <a:lnTo>
                      <a:pt x="0" y="2002"/>
                    </a:lnTo>
                    <a:lnTo>
                      <a:pt x="0" y="2002"/>
                    </a:lnTo>
                    <a:lnTo>
                      <a:pt x="0" y="2010"/>
                    </a:lnTo>
                    <a:lnTo>
                      <a:pt x="2" y="2017"/>
                    </a:lnTo>
                    <a:lnTo>
                      <a:pt x="6" y="2025"/>
                    </a:lnTo>
                    <a:lnTo>
                      <a:pt x="11" y="2030"/>
                    </a:lnTo>
                    <a:lnTo>
                      <a:pt x="17" y="2034"/>
                    </a:lnTo>
                    <a:lnTo>
                      <a:pt x="24" y="2038"/>
                    </a:lnTo>
                    <a:lnTo>
                      <a:pt x="32" y="2042"/>
                    </a:lnTo>
                    <a:lnTo>
                      <a:pt x="39" y="2042"/>
                    </a:lnTo>
                    <a:lnTo>
                      <a:pt x="52" y="2042"/>
                    </a:lnTo>
                    <a:lnTo>
                      <a:pt x="52" y="2943"/>
                    </a:lnTo>
                    <a:lnTo>
                      <a:pt x="52" y="2943"/>
                    </a:lnTo>
                    <a:lnTo>
                      <a:pt x="52" y="2950"/>
                    </a:lnTo>
                    <a:lnTo>
                      <a:pt x="54" y="2958"/>
                    </a:lnTo>
                    <a:lnTo>
                      <a:pt x="58" y="2965"/>
                    </a:lnTo>
                    <a:lnTo>
                      <a:pt x="63" y="2971"/>
                    </a:lnTo>
                    <a:lnTo>
                      <a:pt x="69" y="2977"/>
                    </a:lnTo>
                    <a:lnTo>
                      <a:pt x="77" y="2980"/>
                    </a:lnTo>
                    <a:lnTo>
                      <a:pt x="84" y="2982"/>
                    </a:lnTo>
                    <a:lnTo>
                      <a:pt x="91" y="2984"/>
                    </a:lnTo>
                    <a:lnTo>
                      <a:pt x="1562" y="2984"/>
                    </a:lnTo>
                    <a:lnTo>
                      <a:pt x="1562" y="2984"/>
                    </a:lnTo>
                    <a:lnTo>
                      <a:pt x="1569" y="2982"/>
                    </a:lnTo>
                    <a:lnTo>
                      <a:pt x="1577" y="2980"/>
                    </a:lnTo>
                    <a:lnTo>
                      <a:pt x="1584" y="2977"/>
                    </a:lnTo>
                    <a:lnTo>
                      <a:pt x="1590" y="2971"/>
                    </a:lnTo>
                    <a:lnTo>
                      <a:pt x="1595" y="2965"/>
                    </a:lnTo>
                    <a:lnTo>
                      <a:pt x="1599" y="2958"/>
                    </a:lnTo>
                    <a:lnTo>
                      <a:pt x="1601" y="2950"/>
                    </a:lnTo>
                    <a:lnTo>
                      <a:pt x="1601" y="2943"/>
                    </a:lnTo>
                    <a:lnTo>
                      <a:pt x="1601" y="2042"/>
                    </a:lnTo>
                    <a:lnTo>
                      <a:pt x="1618" y="2042"/>
                    </a:lnTo>
                    <a:lnTo>
                      <a:pt x="1618" y="2042"/>
                    </a:lnTo>
                    <a:lnTo>
                      <a:pt x="1627" y="2042"/>
                    </a:lnTo>
                    <a:lnTo>
                      <a:pt x="1635" y="2038"/>
                    </a:lnTo>
                    <a:lnTo>
                      <a:pt x="1640" y="2034"/>
                    </a:lnTo>
                    <a:lnTo>
                      <a:pt x="1648" y="2030"/>
                    </a:lnTo>
                    <a:lnTo>
                      <a:pt x="1651" y="2025"/>
                    </a:lnTo>
                    <a:lnTo>
                      <a:pt x="1655" y="2017"/>
                    </a:lnTo>
                    <a:lnTo>
                      <a:pt x="1657" y="2010"/>
                    </a:lnTo>
                    <a:lnTo>
                      <a:pt x="1659" y="2002"/>
                    </a:lnTo>
                    <a:lnTo>
                      <a:pt x="1659" y="1801"/>
                    </a:lnTo>
                    <a:lnTo>
                      <a:pt x="1659" y="1801"/>
                    </a:lnTo>
                    <a:lnTo>
                      <a:pt x="1657" y="1793"/>
                    </a:lnTo>
                    <a:lnTo>
                      <a:pt x="1655" y="1786"/>
                    </a:lnTo>
                    <a:lnTo>
                      <a:pt x="1651" y="1778"/>
                    </a:lnTo>
                    <a:lnTo>
                      <a:pt x="1648" y="1773"/>
                    </a:lnTo>
                    <a:lnTo>
                      <a:pt x="1640" y="1769"/>
                    </a:lnTo>
                    <a:lnTo>
                      <a:pt x="1635" y="1765"/>
                    </a:lnTo>
                    <a:lnTo>
                      <a:pt x="1627" y="1762"/>
                    </a:lnTo>
                    <a:lnTo>
                      <a:pt x="1618" y="1762"/>
                    </a:lnTo>
                    <a:lnTo>
                      <a:pt x="1123" y="1762"/>
                    </a:lnTo>
                    <a:lnTo>
                      <a:pt x="1123" y="1762"/>
                    </a:lnTo>
                    <a:lnTo>
                      <a:pt x="1121" y="1687"/>
                    </a:lnTo>
                    <a:lnTo>
                      <a:pt x="1118" y="1601"/>
                    </a:lnTo>
                    <a:lnTo>
                      <a:pt x="1110" y="1510"/>
                    </a:lnTo>
                    <a:lnTo>
                      <a:pt x="1105" y="1461"/>
                    </a:lnTo>
                    <a:lnTo>
                      <a:pt x="1097" y="1415"/>
                    </a:lnTo>
                    <a:lnTo>
                      <a:pt x="1097" y="1415"/>
                    </a:lnTo>
                    <a:lnTo>
                      <a:pt x="1133" y="1416"/>
                    </a:lnTo>
                    <a:lnTo>
                      <a:pt x="1166" y="1418"/>
                    </a:lnTo>
                    <a:lnTo>
                      <a:pt x="1166" y="1418"/>
                    </a:lnTo>
                    <a:lnTo>
                      <a:pt x="1211" y="1416"/>
                    </a:lnTo>
                    <a:lnTo>
                      <a:pt x="1252" y="1413"/>
                    </a:lnTo>
                    <a:lnTo>
                      <a:pt x="1291" y="1405"/>
                    </a:lnTo>
                    <a:lnTo>
                      <a:pt x="1330" y="1398"/>
                    </a:lnTo>
                    <a:lnTo>
                      <a:pt x="1366" y="1387"/>
                    </a:lnTo>
                    <a:lnTo>
                      <a:pt x="1399" y="1375"/>
                    </a:lnTo>
                    <a:lnTo>
                      <a:pt x="1431" y="1362"/>
                    </a:lnTo>
                    <a:lnTo>
                      <a:pt x="1461" y="1347"/>
                    </a:lnTo>
                    <a:lnTo>
                      <a:pt x="1491" y="1332"/>
                    </a:lnTo>
                    <a:lnTo>
                      <a:pt x="1517" y="1316"/>
                    </a:lnTo>
                    <a:lnTo>
                      <a:pt x="1541" y="1299"/>
                    </a:lnTo>
                    <a:lnTo>
                      <a:pt x="1564" y="1282"/>
                    </a:lnTo>
                    <a:lnTo>
                      <a:pt x="1603" y="1248"/>
                    </a:lnTo>
                    <a:lnTo>
                      <a:pt x="1635" y="1217"/>
                    </a:lnTo>
                    <a:lnTo>
                      <a:pt x="1635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66" y="1215"/>
                    </a:lnTo>
                    <a:lnTo>
                      <a:pt x="1683" y="1213"/>
                    </a:lnTo>
                    <a:lnTo>
                      <a:pt x="1700" y="1211"/>
                    </a:lnTo>
                    <a:lnTo>
                      <a:pt x="1717" y="1206"/>
                    </a:lnTo>
                    <a:lnTo>
                      <a:pt x="1733" y="1202"/>
                    </a:lnTo>
                    <a:lnTo>
                      <a:pt x="1748" y="1194"/>
                    </a:lnTo>
                    <a:lnTo>
                      <a:pt x="1765" y="1187"/>
                    </a:lnTo>
                    <a:lnTo>
                      <a:pt x="1780" y="1178"/>
                    </a:lnTo>
                    <a:lnTo>
                      <a:pt x="1780" y="1178"/>
                    </a:lnTo>
                    <a:lnTo>
                      <a:pt x="1795" y="1166"/>
                    </a:lnTo>
                    <a:lnTo>
                      <a:pt x="1810" y="1155"/>
                    </a:lnTo>
                    <a:lnTo>
                      <a:pt x="1810" y="1155"/>
                    </a:lnTo>
                    <a:lnTo>
                      <a:pt x="1823" y="1142"/>
                    </a:lnTo>
                    <a:lnTo>
                      <a:pt x="1834" y="1129"/>
                    </a:lnTo>
                    <a:lnTo>
                      <a:pt x="1853" y="1103"/>
                    </a:lnTo>
                    <a:lnTo>
                      <a:pt x="1866" y="1082"/>
                    </a:lnTo>
                    <a:lnTo>
                      <a:pt x="1870" y="1075"/>
                    </a:lnTo>
                    <a:lnTo>
                      <a:pt x="1870" y="1075"/>
                    </a:lnTo>
                    <a:lnTo>
                      <a:pt x="1879" y="1051"/>
                    </a:lnTo>
                    <a:lnTo>
                      <a:pt x="1887" y="1025"/>
                    </a:lnTo>
                    <a:lnTo>
                      <a:pt x="1887" y="1025"/>
                    </a:lnTo>
                    <a:lnTo>
                      <a:pt x="1890" y="1000"/>
                    </a:lnTo>
                    <a:lnTo>
                      <a:pt x="1892" y="976"/>
                    </a:lnTo>
                    <a:lnTo>
                      <a:pt x="1890" y="954"/>
                    </a:lnTo>
                    <a:lnTo>
                      <a:pt x="1888" y="929"/>
                    </a:lnTo>
                    <a:lnTo>
                      <a:pt x="1883" y="907"/>
                    </a:lnTo>
                    <a:lnTo>
                      <a:pt x="1875" y="885"/>
                    </a:lnTo>
                    <a:lnTo>
                      <a:pt x="1866" y="862"/>
                    </a:lnTo>
                    <a:lnTo>
                      <a:pt x="1853" y="842"/>
                    </a:lnTo>
                    <a:lnTo>
                      <a:pt x="1853" y="842"/>
                    </a:lnTo>
                    <a:lnTo>
                      <a:pt x="1840" y="823"/>
                    </a:lnTo>
                    <a:lnTo>
                      <a:pt x="1825" y="806"/>
                    </a:lnTo>
                    <a:lnTo>
                      <a:pt x="1810" y="789"/>
                    </a:lnTo>
                    <a:lnTo>
                      <a:pt x="1791" y="776"/>
                    </a:lnTo>
                    <a:lnTo>
                      <a:pt x="1775" y="763"/>
                    </a:lnTo>
                    <a:lnTo>
                      <a:pt x="1754" y="754"/>
                    </a:lnTo>
                    <a:lnTo>
                      <a:pt x="1733" y="745"/>
                    </a:lnTo>
                    <a:lnTo>
                      <a:pt x="1713" y="737"/>
                    </a:lnTo>
                    <a:lnTo>
                      <a:pt x="1825" y="153"/>
                    </a:lnTo>
                    <a:lnTo>
                      <a:pt x="1825" y="153"/>
                    </a:lnTo>
                    <a:lnTo>
                      <a:pt x="1827" y="146"/>
                    </a:lnTo>
                    <a:lnTo>
                      <a:pt x="1825" y="138"/>
                    </a:lnTo>
                    <a:lnTo>
                      <a:pt x="1823" y="131"/>
                    </a:lnTo>
                    <a:lnTo>
                      <a:pt x="1819" y="123"/>
                    </a:lnTo>
                    <a:lnTo>
                      <a:pt x="1814" y="118"/>
                    </a:lnTo>
                    <a:lnTo>
                      <a:pt x="1808" y="112"/>
                    </a:lnTo>
                    <a:lnTo>
                      <a:pt x="1801" y="108"/>
                    </a:lnTo>
                    <a:lnTo>
                      <a:pt x="1793" y="106"/>
                    </a:lnTo>
                    <a:lnTo>
                      <a:pt x="1793" y="106"/>
                    </a:lnTo>
                    <a:lnTo>
                      <a:pt x="1786" y="105"/>
                    </a:lnTo>
                    <a:lnTo>
                      <a:pt x="1776" y="106"/>
                    </a:lnTo>
                    <a:lnTo>
                      <a:pt x="1769" y="108"/>
                    </a:lnTo>
                    <a:lnTo>
                      <a:pt x="1763" y="112"/>
                    </a:lnTo>
                    <a:lnTo>
                      <a:pt x="1756" y="118"/>
                    </a:lnTo>
                    <a:lnTo>
                      <a:pt x="1752" y="123"/>
                    </a:lnTo>
                    <a:lnTo>
                      <a:pt x="1748" y="131"/>
                    </a:lnTo>
                    <a:lnTo>
                      <a:pt x="1745" y="138"/>
                    </a:lnTo>
                    <a:lnTo>
                      <a:pt x="1633" y="730"/>
                    </a:lnTo>
                    <a:lnTo>
                      <a:pt x="1633" y="730"/>
                    </a:lnTo>
                    <a:lnTo>
                      <a:pt x="1601" y="733"/>
                    </a:lnTo>
                    <a:lnTo>
                      <a:pt x="1571" y="741"/>
                    </a:lnTo>
                    <a:lnTo>
                      <a:pt x="1543" y="752"/>
                    </a:lnTo>
                    <a:lnTo>
                      <a:pt x="1517" y="767"/>
                    </a:lnTo>
                    <a:lnTo>
                      <a:pt x="1517" y="767"/>
                    </a:lnTo>
                    <a:lnTo>
                      <a:pt x="1508" y="773"/>
                    </a:lnTo>
                    <a:lnTo>
                      <a:pt x="1489" y="789"/>
                    </a:lnTo>
                    <a:lnTo>
                      <a:pt x="1476" y="801"/>
                    </a:lnTo>
                    <a:lnTo>
                      <a:pt x="1461" y="816"/>
                    </a:lnTo>
                    <a:lnTo>
                      <a:pt x="1448" y="834"/>
                    </a:lnTo>
                    <a:lnTo>
                      <a:pt x="1435" y="855"/>
                    </a:lnTo>
                    <a:lnTo>
                      <a:pt x="1435" y="855"/>
                    </a:lnTo>
                    <a:close/>
                    <a:moveTo>
                      <a:pt x="1523" y="2904"/>
                    </a:moveTo>
                    <a:lnTo>
                      <a:pt x="133" y="2904"/>
                    </a:lnTo>
                    <a:lnTo>
                      <a:pt x="133" y="2042"/>
                    </a:lnTo>
                    <a:lnTo>
                      <a:pt x="1523" y="2042"/>
                    </a:lnTo>
                    <a:lnTo>
                      <a:pt x="1523" y="2904"/>
                    </a:lnTo>
                    <a:close/>
                    <a:moveTo>
                      <a:pt x="1579" y="1842"/>
                    </a:moveTo>
                    <a:lnTo>
                      <a:pt x="1579" y="1961"/>
                    </a:lnTo>
                    <a:lnTo>
                      <a:pt x="78" y="1961"/>
                    </a:lnTo>
                    <a:lnTo>
                      <a:pt x="78" y="1842"/>
                    </a:lnTo>
                    <a:lnTo>
                      <a:pt x="1579" y="1842"/>
                    </a:lnTo>
                    <a:close/>
                    <a:moveTo>
                      <a:pt x="1808" y="1008"/>
                    </a:moveTo>
                    <a:lnTo>
                      <a:pt x="1808" y="1008"/>
                    </a:lnTo>
                    <a:lnTo>
                      <a:pt x="1804" y="1023"/>
                    </a:lnTo>
                    <a:lnTo>
                      <a:pt x="1799" y="1038"/>
                    </a:lnTo>
                    <a:lnTo>
                      <a:pt x="1791" y="1053"/>
                    </a:lnTo>
                    <a:lnTo>
                      <a:pt x="1782" y="1066"/>
                    </a:lnTo>
                    <a:lnTo>
                      <a:pt x="1773" y="1079"/>
                    </a:lnTo>
                    <a:lnTo>
                      <a:pt x="1761" y="1090"/>
                    </a:lnTo>
                    <a:lnTo>
                      <a:pt x="1750" y="1101"/>
                    </a:lnTo>
                    <a:lnTo>
                      <a:pt x="1737" y="1110"/>
                    </a:lnTo>
                    <a:lnTo>
                      <a:pt x="1737" y="1110"/>
                    </a:lnTo>
                    <a:lnTo>
                      <a:pt x="1724" y="1118"/>
                    </a:lnTo>
                    <a:lnTo>
                      <a:pt x="1711" y="1123"/>
                    </a:lnTo>
                    <a:lnTo>
                      <a:pt x="1696" y="1129"/>
                    </a:lnTo>
                    <a:lnTo>
                      <a:pt x="1683" y="1133"/>
                    </a:lnTo>
                    <a:lnTo>
                      <a:pt x="1668" y="1135"/>
                    </a:lnTo>
                    <a:lnTo>
                      <a:pt x="1653" y="1137"/>
                    </a:lnTo>
                    <a:lnTo>
                      <a:pt x="1640" y="1137"/>
                    </a:lnTo>
                    <a:lnTo>
                      <a:pt x="1625" y="1135"/>
                    </a:lnTo>
                    <a:lnTo>
                      <a:pt x="1625" y="1135"/>
                    </a:lnTo>
                    <a:lnTo>
                      <a:pt x="1614" y="1135"/>
                    </a:lnTo>
                    <a:lnTo>
                      <a:pt x="1605" y="1137"/>
                    </a:lnTo>
                    <a:lnTo>
                      <a:pt x="1597" y="1142"/>
                    </a:lnTo>
                    <a:lnTo>
                      <a:pt x="1590" y="1148"/>
                    </a:lnTo>
                    <a:lnTo>
                      <a:pt x="1590" y="1148"/>
                    </a:lnTo>
                    <a:lnTo>
                      <a:pt x="1562" y="1176"/>
                    </a:lnTo>
                    <a:lnTo>
                      <a:pt x="1528" y="1207"/>
                    </a:lnTo>
                    <a:lnTo>
                      <a:pt x="1508" y="1224"/>
                    </a:lnTo>
                    <a:lnTo>
                      <a:pt x="1487" y="1239"/>
                    </a:lnTo>
                    <a:lnTo>
                      <a:pt x="1463" y="1254"/>
                    </a:lnTo>
                    <a:lnTo>
                      <a:pt x="1439" y="1269"/>
                    </a:lnTo>
                    <a:lnTo>
                      <a:pt x="1411" y="1284"/>
                    </a:lnTo>
                    <a:lnTo>
                      <a:pt x="1383" y="1297"/>
                    </a:lnTo>
                    <a:lnTo>
                      <a:pt x="1351" y="1308"/>
                    </a:lnTo>
                    <a:lnTo>
                      <a:pt x="1317" y="1318"/>
                    </a:lnTo>
                    <a:lnTo>
                      <a:pt x="1284" y="1327"/>
                    </a:lnTo>
                    <a:lnTo>
                      <a:pt x="1246" y="1332"/>
                    </a:lnTo>
                    <a:lnTo>
                      <a:pt x="1207" y="1336"/>
                    </a:lnTo>
                    <a:lnTo>
                      <a:pt x="1166" y="1338"/>
                    </a:lnTo>
                    <a:lnTo>
                      <a:pt x="1166" y="1338"/>
                    </a:lnTo>
                    <a:lnTo>
                      <a:pt x="1138" y="1336"/>
                    </a:lnTo>
                    <a:lnTo>
                      <a:pt x="1112" y="1336"/>
                    </a:lnTo>
                    <a:lnTo>
                      <a:pt x="1082" y="1332"/>
                    </a:lnTo>
                    <a:lnTo>
                      <a:pt x="1054" y="1329"/>
                    </a:lnTo>
                    <a:lnTo>
                      <a:pt x="1054" y="1329"/>
                    </a:lnTo>
                    <a:lnTo>
                      <a:pt x="1045" y="1329"/>
                    </a:lnTo>
                    <a:lnTo>
                      <a:pt x="1036" y="1331"/>
                    </a:lnTo>
                    <a:lnTo>
                      <a:pt x="1026" y="1334"/>
                    </a:lnTo>
                    <a:lnTo>
                      <a:pt x="1019" y="1340"/>
                    </a:lnTo>
                    <a:lnTo>
                      <a:pt x="1019" y="1340"/>
                    </a:lnTo>
                    <a:lnTo>
                      <a:pt x="1013" y="1347"/>
                    </a:lnTo>
                    <a:lnTo>
                      <a:pt x="1010" y="1357"/>
                    </a:lnTo>
                    <a:lnTo>
                      <a:pt x="1008" y="1366"/>
                    </a:lnTo>
                    <a:lnTo>
                      <a:pt x="1010" y="1375"/>
                    </a:lnTo>
                    <a:lnTo>
                      <a:pt x="1010" y="1375"/>
                    </a:lnTo>
                    <a:lnTo>
                      <a:pt x="1019" y="1428"/>
                    </a:lnTo>
                    <a:lnTo>
                      <a:pt x="1026" y="1480"/>
                    </a:lnTo>
                    <a:lnTo>
                      <a:pt x="1032" y="1532"/>
                    </a:lnTo>
                    <a:lnTo>
                      <a:pt x="1038" y="1583"/>
                    </a:lnTo>
                    <a:lnTo>
                      <a:pt x="1041" y="1678"/>
                    </a:lnTo>
                    <a:lnTo>
                      <a:pt x="1043" y="1762"/>
                    </a:lnTo>
                    <a:lnTo>
                      <a:pt x="399" y="1762"/>
                    </a:lnTo>
                    <a:lnTo>
                      <a:pt x="399" y="1762"/>
                    </a:lnTo>
                    <a:lnTo>
                      <a:pt x="383" y="1745"/>
                    </a:lnTo>
                    <a:lnTo>
                      <a:pt x="366" y="1726"/>
                    </a:lnTo>
                    <a:lnTo>
                      <a:pt x="353" y="1706"/>
                    </a:lnTo>
                    <a:lnTo>
                      <a:pt x="340" y="1685"/>
                    </a:lnTo>
                    <a:lnTo>
                      <a:pt x="330" y="1663"/>
                    </a:lnTo>
                    <a:lnTo>
                      <a:pt x="323" y="1637"/>
                    </a:lnTo>
                    <a:lnTo>
                      <a:pt x="319" y="1611"/>
                    </a:lnTo>
                    <a:lnTo>
                      <a:pt x="317" y="1583"/>
                    </a:lnTo>
                    <a:lnTo>
                      <a:pt x="317" y="1583"/>
                    </a:lnTo>
                    <a:lnTo>
                      <a:pt x="319" y="1545"/>
                    </a:lnTo>
                    <a:lnTo>
                      <a:pt x="323" y="1508"/>
                    </a:lnTo>
                    <a:lnTo>
                      <a:pt x="332" y="1472"/>
                    </a:lnTo>
                    <a:lnTo>
                      <a:pt x="343" y="1437"/>
                    </a:lnTo>
                    <a:lnTo>
                      <a:pt x="358" y="1405"/>
                    </a:lnTo>
                    <a:lnTo>
                      <a:pt x="377" y="1374"/>
                    </a:lnTo>
                    <a:lnTo>
                      <a:pt x="399" y="1344"/>
                    </a:lnTo>
                    <a:lnTo>
                      <a:pt x="424" y="1316"/>
                    </a:lnTo>
                    <a:lnTo>
                      <a:pt x="424" y="1316"/>
                    </a:lnTo>
                    <a:lnTo>
                      <a:pt x="452" y="1290"/>
                    </a:lnTo>
                    <a:lnTo>
                      <a:pt x="481" y="1265"/>
                    </a:lnTo>
                    <a:lnTo>
                      <a:pt x="515" y="1245"/>
                    </a:lnTo>
                    <a:lnTo>
                      <a:pt x="549" y="1226"/>
                    </a:lnTo>
                    <a:lnTo>
                      <a:pt x="584" y="1211"/>
                    </a:lnTo>
                    <a:lnTo>
                      <a:pt x="623" y="1202"/>
                    </a:lnTo>
                    <a:lnTo>
                      <a:pt x="662" y="1194"/>
                    </a:lnTo>
                    <a:lnTo>
                      <a:pt x="681" y="1192"/>
                    </a:lnTo>
                    <a:lnTo>
                      <a:pt x="702" y="1192"/>
                    </a:lnTo>
                    <a:lnTo>
                      <a:pt x="702" y="1192"/>
                    </a:lnTo>
                    <a:lnTo>
                      <a:pt x="713" y="1191"/>
                    </a:lnTo>
                    <a:lnTo>
                      <a:pt x="722" y="1187"/>
                    </a:lnTo>
                    <a:lnTo>
                      <a:pt x="730" y="1179"/>
                    </a:lnTo>
                    <a:lnTo>
                      <a:pt x="737" y="1170"/>
                    </a:lnTo>
                    <a:lnTo>
                      <a:pt x="737" y="1170"/>
                    </a:lnTo>
                    <a:lnTo>
                      <a:pt x="745" y="1153"/>
                    </a:lnTo>
                    <a:lnTo>
                      <a:pt x="750" y="1135"/>
                    </a:lnTo>
                    <a:lnTo>
                      <a:pt x="756" y="1112"/>
                    </a:lnTo>
                    <a:lnTo>
                      <a:pt x="758" y="1090"/>
                    </a:lnTo>
                    <a:lnTo>
                      <a:pt x="759" y="1069"/>
                    </a:lnTo>
                    <a:lnTo>
                      <a:pt x="759" y="1053"/>
                    </a:lnTo>
                    <a:lnTo>
                      <a:pt x="756" y="1041"/>
                    </a:lnTo>
                    <a:lnTo>
                      <a:pt x="754" y="1038"/>
                    </a:lnTo>
                    <a:lnTo>
                      <a:pt x="750" y="1038"/>
                    </a:lnTo>
                    <a:lnTo>
                      <a:pt x="750" y="1038"/>
                    </a:lnTo>
                    <a:lnTo>
                      <a:pt x="709" y="1030"/>
                    </a:lnTo>
                    <a:lnTo>
                      <a:pt x="670" y="1021"/>
                    </a:lnTo>
                    <a:lnTo>
                      <a:pt x="633" y="1010"/>
                    </a:lnTo>
                    <a:lnTo>
                      <a:pt x="597" y="997"/>
                    </a:lnTo>
                    <a:lnTo>
                      <a:pt x="564" y="980"/>
                    </a:lnTo>
                    <a:lnTo>
                      <a:pt x="532" y="961"/>
                    </a:lnTo>
                    <a:lnTo>
                      <a:pt x="502" y="941"/>
                    </a:lnTo>
                    <a:lnTo>
                      <a:pt x="476" y="916"/>
                    </a:lnTo>
                    <a:lnTo>
                      <a:pt x="452" y="892"/>
                    </a:lnTo>
                    <a:lnTo>
                      <a:pt x="427" y="864"/>
                    </a:lnTo>
                    <a:lnTo>
                      <a:pt x="409" y="836"/>
                    </a:lnTo>
                    <a:lnTo>
                      <a:pt x="390" y="804"/>
                    </a:lnTo>
                    <a:lnTo>
                      <a:pt x="375" y="773"/>
                    </a:lnTo>
                    <a:lnTo>
                      <a:pt x="362" y="737"/>
                    </a:lnTo>
                    <a:lnTo>
                      <a:pt x="353" y="702"/>
                    </a:lnTo>
                    <a:lnTo>
                      <a:pt x="345" y="664"/>
                    </a:lnTo>
                    <a:lnTo>
                      <a:pt x="345" y="664"/>
                    </a:lnTo>
                    <a:lnTo>
                      <a:pt x="342" y="636"/>
                    </a:lnTo>
                    <a:lnTo>
                      <a:pt x="340" y="608"/>
                    </a:lnTo>
                    <a:lnTo>
                      <a:pt x="340" y="580"/>
                    </a:lnTo>
                    <a:lnTo>
                      <a:pt x="342" y="552"/>
                    </a:lnTo>
                    <a:lnTo>
                      <a:pt x="343" y="524"/>
                    </a:lnTo>
                    <a:lnTo>
                      <a:pt x="347" y="496"/>
                    </a:lnTo>
                    <a:lnTo>
                      <a:pt x="353" y="468"/>
                    </a:lnTo>
                    <a:lnTo>
                      <a:pt x="360" y="442"/>
                    </a:lnTo>
                    <a:lnTo>
                      <a:pt x="368" y="414"/>
                    </a:lnTo>
                    <a:lnTo>
                      <a:pt x="379" y="388"/>
                    </a:lnTo>
                    <a:lnTo>
                      <a:pt x="388" y="362"/>
                    </a:lnTo>
                    <a:lnTo>
                      <a:pt x="401" y="338"/>
                    </a:lnTo>
                    <a:lnTo>
                      <a:pt x="414" y="312"/>
                    </a:lnTo>
                    <a:lnTo>
                      <a:pt x="429" y="289"/>
                    </a:lnTo>
                    <a:lnTo>
                      <a:pt x="446" y="265"/>
                    </a:lnTo>
                    <a:lnTo>
                      <a:pt x="463" y="243"/>
                    </a:lnTo>
                    <a:lnTo>
                      <a:pt x="463" y="243"/>
                    </a:lnTo>
                    <a:lnTo>
                      <a:pt x="478" y="226"/>
                    </a:lnTo>
                    <a:lnTo>
                      <a:pt x="495" y="207"/>
                    </a:lnTo>
                    <a:lnTo>
                      <a:pt x="511" y="192"/>
                    </a:lnTo>
                    <a:lnTo>
                      <a:pt x="528" y="177"/>
                    </a:lnTo>
                    <a:lnTo>
                      <a:pt x="547" y="162"/>
                    </a:lnTo>
                    <a:lnTo>
                      <a:pt x="565" y="149"/>
                    </a:lnTo>
                    <a:lnTo>
                      <a:pt x="584" y="138"/>
                    </a:lnTo>
                    <a:lnTo>
                      <a:pt x="603" y="127"/>
                    </a:lnTo>
                    <a:lnTo>
                      <a:pt x="623" y="118"/>
                    </a:lnTo>
                    <a:lnTo>
                      <a:pt x="644" y="108"/>
                    </a:lnTo>
                    <a:lnTo>
                      <a:pt x="664" y="101"/>
                    </a:lnTo>
                    <a:lnTo>
                      <a:pt x="685" y="95"/>
                    </a:lnTo>
                    <a:lnTo>
                      <a:pt x="707" y="90"/>
                    </a:lnTo>
                    <a:lnTo>
                      <a:pt x="730" y="84"/>
                    </a:lnTo>
                    <a:lnTo>
                      <a:pt x="750" y="82"/>
                    </a:lnTo>
                    <a:lnTo>
                      <a:pt x="773" y="80"/>
                    </a:lnTo>
                    <a:lnTo>
                      <a:pt x="773" y="80"/>
                    </a:lnTo>
                    <a:lnTo>
                      <a:pt x="799" y="78"/>
                    </a:lnTo>
                    <a:lnTo>
                      <a:pt x="799" y="78"/>
                    </a:lnTo>
                    <a:lnTo>
                      <a:pt x="842" y="82"/>
                    </a:lnTo>
                    <a:lnTo>
                      <a:pt x="884" y="88"/>
                    </a:lnTo>
                    <a:lnTo>
                      <a:pt x="927" y="97"/>
                    </a:lnTo>
                    <a:lnTo>
                      <a:pt x="968" y="110"/>
                    </a:lnTo>
                    <a:lnTo>
                      <a:pt x="1011" y="127"/>
                    </a:lnTo>
                    <a:lnTo>
                      <a:pt x="1052" y="147"/>
                    </a:lnTo>
                    <a:lnTo>
                      <a:pt x="1092" y="172"/>
                    </a:lnTo>
                    <a:lnTo>
                      <a:pt x="1129" y="198"/>
                    </a:lnTo>
                    <a:lnTo>
                      <a:pt x="1164" y="230"/>
                    </a:lnTo>
                    <a:lnTo>
                      <a:pt x="1198" y="263"/>
                    </a:lnTo>
                    <a:lnTo>
                      <a:pt x="1228" y="299"/>
                    </a:lnTo>
                    <a:lnTo>
                      <a:pt x="1241" y="319"/>
                    </a:lnTo>
                    <a:lnTo>
                      <a:pt x="1254" y="340"/>
                    </a:lnTo>
                    <a:lnTo>
                      <a:pt x="1267" y="360"/>
                    </a:lnTo>
                    <a:lnTo>
                      <a:pt x="1278" y="383"/>
                    </a:lnTo>
                    <a:lnTo>
                      <a:pt x="1288" y="405"/>
                    </a:lnTo>
                    <a:lnTo>
                      <a:pt x="1297" y="427"/>
                    </a:lnTo>
                    <a:lnTo>
                      <a:pt x="1304" y="452"/>
                    </a:lnTo>
                    <a:lnTo>
                      <a:pt x="1312" y="476"/>
                    </a:lnTo>
                    <a:lnTo>
                      <a:pt x="1317" y="502"/>
                    </a:lnTo>
                    <a:lnTo>
                      <a:pt x="1323" y="528"/>
                    </a:lnTo>
                    <a:lnTo>
                      <a:pt x="1323" y="528"/>
                    </a:lnTo>
                    <a:lnTo>
                      <a:pt x="1327" y="573"/>
                    </a:lnTo>
                    <a:lnTo>
                      <a:pt x="1329" y="620"/>
                    </a:lnTo>
                    <a:lnTo>
                      <a:pt x="1325" y="663"/>
                    </a:lnTo>
                    <a:lnTo>
                      <a:pt x="1317" y="705"/>
                    </a:lnTo>
                    <a:lnTo>
                      <a:pt x="1304" y="746"/>
                    </a:lnTo>
                    <a:lnTo>
                      <a:pt x="1289" y="784"/>
                    </a:lnTo>
                    <a:lnTo>
                      <a:pt x="1271" y="821"/>
                    </a:lnTo>
                    <a:lnTo>
                      <a:pt x="1246" y="857"/>
                    </a:lnTo>
                    <a:lnTo>
                      <a:pt x="1246" y="857"/>
                    </a:lnTo>
                    <a:lnTo>
                      <a:pt x="1232" y="873"/>
                    </a:lnTo>
                    <a:lnTo>
                      <a:pt x="1217" y="892"/>
                    </a:lnTo>
                    <a:lnTo>
                      <a:pt x="1200" y="907"/>
                    </a:lnTo>
                    <a:lnTo>
                      <a:pt x="1183" y="924"/>
                    </a:lnTo>
                    <a:lnTo>
                      <a:pt x="1164" y="937"/>
                    </a:lnTo>
                    <a:lnTo>
                      <a:pt x="1146" y="952"/>
                    </a:lnTo>
                    <a:lnTo>
                      <a:pt x="1125" y="965"/>
                    </a:lnTo>
                    <a:lnTo>
                      <a:pt x="1105" y="976"/>
                    </a:lnTo>
                    <a:lnTo>
                      <a:pt x="1084" y="987"/>
                    </a:lnTo>
                    <a:lnTo>
                      <a:pt x="1062" y="997"/>
                    </a:lnTo>
                    <a:lnTo>
                      <a:pt x="1039" y="1006"/>
                    </a:lnTo>
                    <a:lnTo>
                      <a:pt x="1015" y="1015"/>
                    </a:lnTo>
                    <a:lnTo>
                      <a:pt x="991" y="1021"/>
                    </a:lnTo>
                    <a:lnTo>
                      <a:pt x="967" y="1028"/>
                    </a:lnTo>
                    <a:lnTo>
                      <a:pt x="942" y="1032"/>
                    </a:lnTo>
                    <a:lnTo>
                      <a:pt x="916" y="1036"/>
                    </a:lnTo>
                    <a:lnTo>
                      <a:pt x="916" y="1036"/>
                    </a:lnTo>
                    <a:lnTo>
                      <a:pt x="914" y="1038"/>
                    </a:lnTo>
                    <a:lnTo>
                      <a:pt x="911" y="1041"/>
                    </a:lnTo>
                    <a:lnTo>
                      <a:pt x="905" y="1054"/>
                    </a:lnTo>
                    <a:lnTo>
                      <a:pt x="903" y="1071"/>
                    </a:lnTo>
                    <a:lnTo>
                      <a:pt x="901" y="1092"/>
                    </a:lnTo>
                    <a:lnTo>
                      <a:pt x="903" y="1112"/>
                    </a:lnTo>
                    <a:lnTo>
                      <a:pt x="907" y="1133"/>
                    </a:lnTo>
                    <a:lnTo>
                      <a:pt x="912" y="1150"/>
                    </a:lnTo>
                    <a:lnTo>
                      <a:pt x="918" y="1155"/>
                    </a:lnTo>
                    <a:lnTo>
                      <a:pt x="922" y="1161"/>
                    </a:lnTo>
                    <a:lnTo>
                      <a:pt x="922" y="1161"/>
                    </a:lnTo>
                    <a:lnTo>
                      <a:pt x="959" y="1178"/>
                    </a:lnTo>
                    <a:lnTo>
                      <a:pt x="1013" y="1200"/>
                    </a:lnTo>
                    <a:lnTo>
                      <a:pt x="1043" y="1209"/>
                    </a:lnTo>
                    <a:lnTo>
                      <a:pt x="1073" y="1219"/>
                    </a:lnTo>
                    <a:lnTo>
                      <a:pt x="1105" y="1224"/>
                    </a:lnTo>
                    <a:lnTo>
                      <a:pt x="1135" y="1226"/>
                    </a:lnTo>
                    <a:lnTo>
                      <a:pt x="1135" y="1226"/>
                    </a:lnTo>
                    <a:lnTo>
                      <a:pt x="1172" y="1224"/>
                    </a:lnTo>
                    <a:lnTo>
                      <a:pt x="1211" y="1219"/>
                    </a:lnTo>
                    <a:lnTo>
                      <a:pt x="1250" y="1211"/>
                    </a:lnTo>
                    <a:lnTo>
                      <a:pt x="1291" y="1200"/>
                    </a:lnTo>
                    <a:lnTo>
                      <a:pt x="1291" y="1200"/>
                    </a:lnTo>
                    <a:lnTo>
                      <a:pt x="1310" y="1192"/>
                    </a:lnTo>
                    <a:lnTo>
                      <a:pt x="1330" y="1183"/>
                    </a:lnTo>
                    <a:lnTo>
                      <a:pt x="1353" y="1170"/>
                    </a:lnTo>
                    <a:lnTo>
                      <a:pt x="1375" y="1153"/>
                    </a:lnTo>
                    <a:lnTo>
                      <a:pt x="1399" y="1135"/>
                    </a:lnTo>
                    <a:lnTo>
                      <a:pt x="1426" y="1114"/>
                    </a:lnTo>
                    <a:lnTo>
                      <a:pt x="1454" y="1090"/>
                    </a:lnTo>
                    <a:lnTo>
                      <a:pt x="1482" y="1062"/>
                    </a:lnTo>
                    <a:lnTo>
                      <a:pt x="1482" y="1062"/>
                    </a:lnTo>
                    <a:lnTo>
                      <a:pt x="1489" y="1053"/>
                    </a:lnTo>
                    <a:lnTo>
                      <a:pt x="1493" y="1043"/>
                    </a:lnTo>
                    <a:lnTo>
                      <a:pt x="1493" y="1032"/>
                    </a:lnTo>
                    <a:lnTo>
                      <a:pt x="1491" y="1021"/>
                    </a:lnTo>
                    <a:lnTo>
                      <a:pt x="1491" y="1021"/>
                    </a:lnTo>
                    <a:lnTo>
                      <a:pt x="1487" y="1008"/>
                    </a:lnTo>
                    <a:lnTo>
                      <a:pt x="1485" y="995"/>
                    </a:lnTo>
                    <a:lnTo>
                      <a:pt x="1483" y="969"/>
                    </a:lnTo>
                    <a:lnTo>
                      <a:pt x="1487" y="942"/>
                    </a:lnTo>
                    <a:lnTo>
                      <a:pt x="1495" y="916"/>
                    </a:lnTo>
                    <a:lnTo>
                      <a:pt x="1504" y="892"/>
                    </a:lnTo>
                    <a:lnTo>
                      <a:pt x="1519" y="870"/>
                    </a:lnTo>
                    <a:lnTo>
                      <a:pt x="1538" y="851"/>
                    </a:lnTo>
                    <a:lnTo>
                      <a:pt x="1549" y="842"/>
                    </a:lnTo>
                    <a:lnTo>
                      <a:pt x="1560" y="834"/>
                    </a:lnTo>
                    <a:lnTo>
                      <a:pt x="1560" y="834"/>
                    </a:lnTo>
                    <a:lnTo>
                      <a:pt x="1573" y="827"/>
                    </a:lnTo>
                    <a:lnTo>
                      <a:pt x="1586" y="821"/>
                    </a:lnTo>
                    <a:lnTo>
                      <a:pt x="1601" y="816"/>
                    </a:lnTo>
                    <a:lnTo>
                      <a:pt x="1616" y="812"/>
                    </a:lnTo>
                    <a:lnTo>
                      <a:pt x="1603" y="875"/>
                    </a:lnTo>
                    <a:lnTo>
                      <a:pt x="1603" y="875"/>
                    </a:lnTo>
                    <a:lnTo>
                      <a:pt x="1603" y="883"/>
                    </a:lnTo>
                    <a:lnTo>
                      <a:pt x="1605" y="892"/>
                    </a:lnTo>
                    <a:lnTo>
                      <a:pt x="1607" y="900"/>
                    </a:lnTo>
                    <a:lnTo>
                      <a:pt x="1610" y="905"/>
                    </a:lnTo>
                    <a:lnTo>
                      <a:pt x="1614" y="913"/>
                    </a:lnTo>
                    <a:lnTo>
                      <a:pt x="1622" y="916"/>
                    </a:lnTo>
                    <a:lnTo>
                      <a:pt x="1629" y="920"/>
                    </a:lnTo>
                    <a:lnTo>
                      <a:pt x="1636" y="924"/>
                    </a:lnTo>
                    <a:lnTo>
                      <a:pt x="1636" y="924"/>
                    </a:lnTo>
                    <a:lnTo>
                      <a:pt x="1644" y="924"/>
                    </a:lnTo>
                    <a:lnTo>
                      <a:pt x="1651" y="924"/>
                    </a:lnTo>
                    <a:lnTo>
                      <a:pt x="1659" y="920"/>
                    </a:lnTo>
                    <a:lnTo>
                      <a:pt x="1666" y="916"/>
                    </a:lnTo>
                    <a:lnTo>
                      <a:pt x="1672" y="913"/>
                    </a:lnTo>
                    <a:lnTo>
                      <a:pt x="1678" y="905"/>
                    </a:lnTo>
                    <a:lnTo>
                      <a:pt x="1681" y="900"/>
                    </a:lnTo>
                    <a:lnTo>
                      <a:pt x="1683" y="890"/>
                    </a:lnTo>
                    <a:lnTo>
                      <a:pt x="1698" y="817"/>
                    </a:lnTo>
                    <a:lnTo>
                      <a:pt x="1698" y="817"/>
                    </a:lnTo>
                    <a:lnTo>
                      <a:pt x="1711" y="821"/>
                    </a:lnTo>
                    <a:lnTo>
                      <a:pt x="1724" y="827"/>
                    </a:lnTo>
                    <a:lnTo>
                      <a:pt x="1735" y="834"/>
                    </a:lnTo>
                    <a:lnTo>
                      <a:pt x="1748" y="842"/>
                    </a:lnTo>
                    <a:lnTo>
                      <a:pt x="1758" y="851"/>
                    </a:lnTo>
                    <a:lnTo>
                      <a:pt x="1769" y="862"/>
                    </a:lnTo>
                    <a:lnTo>
                      <a:pt x="1778" y="872"/>
                    </a:lnTo>
                    <a:lnTo>
                      <a:pt x="1786" y="885"/>
                    </a:lnTo>
                    <a:lnTo>
                      <a:pt x="1786" y="885"/>
                    </a:lnTo>
                    <a:lnTo>
                      <a:pt x="1793" y="898"/>
                    </a:lnTo>
                    <a:lnTo>
                      <a:pt x="1801" y="913"/>
                    </a:lnTo>
                    <a:lnTo>
                      <a:pt x="1806" y="927"/>
                    </a:lnTo>
                    <a:lnTo>
                      <a:pt x="1810" y="944"/>
                    </a:lnTo>
                    <a:lnTo>
                      <a:pt x="1812" y="959"/>
                    </a:lnTo>
                    <a:lnTo>
                      <a:pt x="1812" y="976"/>
                    </a:lnTo>
                    <a:lnTo>
                      <a:pt x="1810" y="991"/>
                    </a:lnTo>
                    <a:lnTo>
                      <a:pt x="1808" y="1008"/>
                    </a:lnTo>
                    <a:lnTo>
                      <a:pt x="1808" y="10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218" name="직선 연결선 217"/>
            <p:cNvCxnSpPr/>
            <p:nvPr/>
          </p:nvCxnSpPr>
          <p:spPr>
            <a:xfrm>
              <a:off x="3514385" y="6151706"/>
              <a:ext cx="307043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직선 연결선 218"/>
            <p:cNvCxnSpPr/>
            <p:nvPr/>
          </p:nvCxnSpPr>
          <p:spPr>
            <a:xfrm>
              <a:off x="6883753" y="6151706"/>
              <a:ext cx="1707137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직선 연결선 219"/>
            <p:cNvCxnSpPr/>
            <p:nvPr/>
          </p:nvCxnSpPr>
          <p:spPr>
            <a:xfrm>
              <a:off x="8430448" y="6151706"/>
              <a:ext cx="209714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직선 연결선 220"/>
            <p:cNvCxnSpPr/>
            <p:nvPr/>
          </p:nvCxnSpPr>
          <p:spPr>
            <a:xfrm flipV="1">
              <a:off x="1077085" y="6054887"/>
              <a:ext cx="7062204" cy="4402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직선 연결선 221"/>
            <p:cNvCxnSpPr/>
            <p:nvPr/>
          </p:nvCxnSpPr>
          <p:spPr>
            <a:xfrm>
              <a:off x="8780399" y="6151706"/>
              <a:ext cx="171370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그룹 191"/>
          <p:cNvGrpSpPr/>
          <p:nvPr/>
        </p:nvGrpSpPr>
        <p:grpSpPr>
          <a:xfrm>
            <a:off x="172649" y="196722"/>
            <a:ext cx="11818229" cy="6481341"/>
            <a:chOff x="170150" y="184509"/>
            <a:chExt cx="11818229" cy="6481341"/>
          </a:xfrm>
        </p:grpSpPr>
        <p:sp>
          <p:nvSpPr>
            <p:cNvPr id="193" name="직사각형 192"/>
            <p:cNvSpPr/>
            <p:nvPr/>
          </p:nvSpPr>
          <p:spPr>
            <a:xfrm>
              <a:off x="170150" y="184509"/>
              <a:ext cx="11818229" cy="6481341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4" name="모서리가 둥근 직사각형 193"/>
            <p:cNvSpPr/>
            <p:nvPr/>
          </p:nvSpPr>
          <p:spPr>
            <a:xfrm rot="16200000">
              <a:off x="5212824" y="4953611"/>
              <a:ext cx="2202750" cy="132165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5" name="직사각형 194"/>
            <p:cNvSpPr/>
            <p:nvPr/>
          </p:nvSpPr>
          <p:spPr>
            <a:xfrm>
              <a:off x="2930407" y="893829"/>
              <a:ext cx="6767583" cy="4159845"/>
            </a:xfrm>
            <a:prstGeom prst="rect">
              <a:avLst/>
            </a:prstGeom>
            <a:solidFill>
              <a:schemeClr val="bg1"/>
            </a:solidFill>
            <a:ln w="444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200000"/>
                </a:lnSpc>
              </a:pPr>
              <a:r>
                <a:rPr lang="en-US" altLang="ko-KR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★ </a:t>
              </a:r>
              <a:r>
                <a:rPr lang="ko-KR" altLang="en-US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협력체계 구축 사업</a:t>
              </a:r>
              <a:r>
                <a:rPr lang="en-US" altLang="ko-KR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	: 2020. 2</a:t>
              </a:r>
              <a:r>
                <a:rPr lang="ko-KR" altLang="en-US" dirty="0" smtClean="0">
                  <a:solidFill>
                    <a:srgbClr val="1C0DE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endParaRPr lang="en-US" altLang="ko-KR" dirty="0" smtClean="0">
                <a:solidFill>
                  <a:srgbClr val="1C0DE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- ‘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공공보건의료 발전 종합대책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’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과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‘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지역의료강화대책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’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후속조치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-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책임의료기관 지정 및 공공보건의료 협력체계 구축 사업 수행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4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      · 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응급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외상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심뇌혈관 등 </a:t>
              </a:r>
              <a:r>
                <a:rPr lang="ko-KR" altLang="en-US" sz="1400" b="1" dirty="0" err="1" smtClean="0">
                  <a:solidFill>
                    <a:srgbClr val="FF0000"/>
                  </a:solidFill>
                  <a:latin typeface="+mn-ea"/>
                </a:rPr>
                <a:t>중증의료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산모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신생아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어린이 의료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감염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+mn-ea"/>
                </a:rPr>
                <a:t>환자안전 등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n-ea"/>
                </a:rPr>
                <a:t> </a:t>
              </a:r>
            </a:p>
            <a:p>
              <a:pPr>
                <a:lnSpc>
                  <a:spcPct val="20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- 17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개 권역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시도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)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과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70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개 지역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(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+mn-ea"/>
                </a:rPr>
                <a:t>중진료권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)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선정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- 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급성기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퇴원환자연계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n-ea"/>
                </a:rPr>
                <a:t>중증응급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 이송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·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전원 및 진료 협력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,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감염 및 </a:t>
              </a:r>
              <a:endParaRPr lang="en-US" altLang="ko-KR" sz="1600" b="1" dirty="0" smtClean="0">
                <a:solidFill>
                  <a:srgbClr val="FF0000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600" b="1" dirty="0">
                  <a:solidFill>
                    <a:srgbClr val="FF0000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n-ea"/>
                </a:rPr>
                <a:t>     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n-ea"/>
                </a:rPr>
                <a:t>환자안전 관리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정신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/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재활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산모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/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신생아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/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어린이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 1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+mn-ea"/>
                </a:rPr>
                <a:t>차의료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·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돌봄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, 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취  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en-US" altLang="ko-KR" sz="16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n-ea"/>
                </a:rPr>
                <a:t>      </a:t>
              </a:r>
              <a:r>
                <a:rPr lang="ko-KR" altLang="en-US" sz="1600" b="1" dirty="0" err="1" smtClean="0">
                  <a:solidFill>
                    <a:schemeClr val="tx1"/>
                  </a:solidFill>
                  <a:latin typeface="+mn-ea"/>
                </a:rPr>
                <a:t>약계층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n-ea"/>
                </a:rPr>
                <a:t> 등 필수보건의료분야 진료 협력 개발</a:t>
              </a:r>
              <a:endParaRPr lang="en-US" altLang="ko-KR" sz="1600" b="1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</a:pPr>
              <a:endParaRPr lang="en-US" altLang="ko-KR" sz="500" dirty="0" smtClean="0">
                <a:solidFill>
                  <a:schemeClr val="tx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endParaRPr lang="en-US" altLang="ko-KR" sz="400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96" name="모서리가 둥근 직사각형 195"/>
            <p:cNvSpPr/>
            <p:nvPr/>
          </p:nvSpPr>
          <p:spPr>
            <a:xfrm rot="18900000">
              <a:off x="5628901" y="5688547"/>
              <a:ext cx="969210" cy="12015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7" name="모서리가 둥근 직사각형 196"/>
            <p:cNvSpPr/>
            <p:nvPr/>
          </p:nvSpPr>
          <p:spPr>
            <a:xfrm rot="2700000" flipH="1">
              <a:off x="6010920" y="5688548"/>
              <a:ext cx="969208" cy="12015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8" name="그룹 197"/>
            <p:cNvGrpSpPr/>
            <p:nvPr/>
          </p:nvGrpSpPr>
          <p:grpSpPr>
            <a:xfrm>
              <a:off x="1746256" y="3733241"/>
              <a:ext cx="1518841" cy="2395466"/>
              <a:chOff x="-3925888" y="-439738"/>
              <a:chExt cx="1501775" cy="2368550"/>
            </a:xfrm>
          </p:grpSpPr>
          <p:sp>
            <p:nvSpPr>
              <p:cNvPr id="204" name="Rectangle 271"/>
              <p:cNvSpPr>
                <a:spLocks noChangeArrowheads="1"/>
              </p:cNvSpPr>
              <p:nvPr/>
            </p:nvSpPr>
            <p:spPr bwMode="auto">
              <a:xfrm>
                <a:off x="-3894138" y="989013"/>
                <a:ext cx="1249363" cy="1603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5" name="Rectangle 272"/>
              <p:cNvSpPr>
                <a:spLocks noChangeArrowheads="1"/>
              </p:cNvSpPr>
              <p:nvPr/>
            </p:nvSpPr>
            <p:spPr bwMode="auto">
              <a:xfrm>
                <a:off x="-3859213" y="1149350"/>
                <a:ext cx="1177925" cy="7461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6" name="Freeform 273"/>
              <p:cNvSpPr>
                <a:spLocks noEditPoints="1"/>
              </p:cNvSpPr>
              <p:nvPr/>
            </p:nvSpPr>
            <p:spPr bwMode="auto">
              <a:xfrm>
                <a:off x="-3703638" y="-406400"/>
                <a:ext cx="1254125" cy="1395413"/>
              </a:xfrm>
              <a:custGeom>
                <a:avLst/>
                <a:gdLst>
                  <a:gd name="T0" fmla="*/ 1310 w 1578"/>
                  <a:gd name="T1" fmla="*/ 735 h 1758"/>
                  <a:gd name="T2" fmla="*/ 1226 w 1578"/>
                  <a:gd name="T3" fmla="*/ 786 h 1758"/>
                  <a:gd name="T4" fmla="*/ 1175 w 1578"/>
                  <a:gd name="T5" fmla="*/ 872 h 1758"/>
                  <a:gd name="T6" fmla="*/ 1166 w 1578"/>
                  <a:gd name="T7" fmla="*/ 948 h 1758"/>
                  <a:gd name="T8" fmla="*/ 1125 w 1578"/>
                  <a:gd name="T9" fmla="*/ 1040 h 1758"/>
                  <a:gd name="T10" fmla="*/ 1004 w 1578"/>
                  <a:gd name="T11" fmla="*/ 1114 h 1758"/>
                  <a:gd name="T12" fmla="*/ 895 w 1578"/>
                  <a:gd name="T13" fmla="*/ 1142 h 1758"/>
                  <a:gd name="T14" fmla="*/ 754 w 1578"/>
                  <a:gd name="T15" fmla="*/ 1129 h 1758"/>
                  <a:gd name="T16" fmla="*/ 664 w 1578"/>
                  <a:gd name="T17" fmla="*/ 1086 h 1758"/>
                  <a:gd name="T18" fmla="*/ 808 w 1578"/>
                  <a:gd name="T19" fmla="*/ 978 h 1758"/>
                  <a:gd name="T20" fmla="*/ 979 w 1578"/>
                  <a:gd name="T21" fmla="*/ 851 h 1758"/>
                  <a:gd name="T22" fmla="*/ 1067 w 1578"/>
                  <a:gd name="T23" fmla="*/ 691 h 1758"/>
                  <a:gd name="T24" fmla="*/ 1084 w 1578"/>
                  <a:gd name="T25" fmla="*/ 517 h 1758"/>
                  <a:gd name="T26" fmla="*/ 1037 w 1578"/>
                  <a:gd name="T27" fmla="*/ 343 h 1758"/>
                  <a:gd name="T28" fmla="*/ 935 w 1578"/>
                  <a:gd name="T29" fmla="*/ 189 h 1758"/>
                  <a:gd name="T30" fmla="*/ 819 w 1578"/>
                  <a:gd name="T31" fmla="*/ 88 h 1758"/>
                  <a:gd name="T32" fmla="*/ 651 w 1578"/>
                  <a:gd name="T33" fmla="*/ 13 h 1758"/>
                  <a:gd name="T34" fmla="*/ 477 w 1578"/>
                  <a:gd name="T35" fmla="*/ 4 h 1758"/>
                  <a:gd name="T36" fmla="*/ 313 w 1578"/>
                  <a:gd name="T37" fmla="*/ 52 h 1758"/>
                  <a:gd name="T38" fmla="*/ 171 w 1578"/>
                  <a:gd name="T39" fmla="*/ 151 h 1758"/>
                  <a:gd name="T40" fmla="*/ 67 w 1578"/>
                  <a:gd name="T41" fmla="*/ 293 h 1758"/>
                  <a:gd name="T42" fmla="*/ 17 w 1578"/>
                  <a:gd name="T43" fmla="*/ 472 h 1758"/>
                  <a:gd name="T44" fmla="*/ 22 w 1578"/>
                  <a:gd name="T45" fmla="*/ 627 h 1758"/>
                  <a:gd name="T46" fmla="*/ 73 w 1578"/>
                  <a:gd name="T47" fmla="*/ 784 h 1758"/>
                  <a:gd name="T48" fmla="*/ 155 w 1578"/>
                  <a:gd name="T49" fmla="*/ 892 h 1758"/>
                  <a:gd name="T50" fmla="*/ 270 w 1578"/>
                  <a:gd name="T51" fmla="*/ 974 h 1758"/>
                  <a:gd name="T52" fmla="*/ 420 w 1578"/>
                  <a:gd name="T53" fmla="*/ 1026 h 1758"/>
                  <a:gd name="T54" fmla="*/ 369 w 1578"/>
                  <a:gd name="T55" fmla="*/ 1118 h 1758"/>
                  <a:gd name="T56" fmla="*/ 168 w 1578"/>
                  <a:gd name="T57" fmla="*/ 1196 h 1758"/>
                  <a:gd name="T58" fmla="*/ 71 w 1578"/>
                  <a:gd name="T59" fmla="*/ 1293 h 1758"/>
                  <a:gd name="T60" fmla="*/ 33 w 1578"/>
                  <a:gd name="T61" fmla="*/ 1370 h 1758"/>
                  <a:gd name="T62" fmla="*/ 2 w 1578"/>
                  <a:gd name="T63" fmla="*/ 1493 h 1758"/>
                  <a:gd name="T64" fmla="*/ 15 w 1578"/>
                  <a:gd name="T65" fmla="*/ 1637 h 1758"/>
                  <a:gd name="T66" fmla="*/ 74 w 1578"/>
                  <a:gd name="T67" fmla="*/ 1736 h 1758"/>
                  <a:gd name="T68" fmla="*/ 804 w 1578"/>
                  <a:gd name="T69" fmla="*/ 1724 h 1758"/>
                  <a:gd name="T70" fmla="*/ 772 w 1578"/>
                  <a:gd name="T71" fmla="*/ 1334 h 1758"/>
                  <a:gd name="T72" fmla="*/ 881 w 1578"/>
                  <a:gd name="T73" fmla="*/ 1344 h 1758"/>
                  <a:gd name="T74" fmla="*/ 1093 w 1578"/>
                  <a:gd name="T75" fmla="*/ 1303 h 1758"/>
                  <a:gd name="T76" fmla="*/ 1246 w 1578"/>
                  <a:gd name="T77" fmla="*/ 1222 h 1758"/>
                  <a:gd name="T78" fmla="*/ 1353 w 1578"/>
                  <a:gd name="T79" fmla="*/ 1138 h 1758"/>
                  <a:gd name="T80" fmla="*/ 1433 w 1578"/>
                  <a:gd name="T81" fmla="*/ 1129 h 1758"/>
                  <a:gd name="T82" fmla="*/ 1517 w 1578"/>
                  <a:gd name="T83" fmla="*/ 1079 h 1758"/>
                  <a:gd name="T84" fmla="*/ 1569 w 1578"/>
                  <a:gd name="T85" fmla="*/ 993 h 1758"/>
                  <a:gd name="T86" fmla="*/ 1577 w 1578"/>
                  <a:gd name="T87" fmla="*/ 911 h 1758"/>
                  <a:gd name="T88" fmla="*/ 1543 w 1578"/>
                  <a:gd name="T89" fmla="*/ 817 h 1758"/>
                  <a:gd name="T90" fmla="*/ 1470 w 1578"/>
                  <a:gd name="T91" fmla="*/ 750 h 1758"/>
                  <a:gd name="T92" fmla="*/ 1371 w 1578"/>
                  <a:gd name="T93" fmla="*/ 726 h 1758"/>
                  <a:gd name="T94" fmla="*/ 282 w 1578"/>
                  <a:gd name="T95" fmla="*/ 1644 h 1758"/>
                  <a:gd name="T96" fmla="*/ 216 w 1578"/>
                  <a:gd name="T97" fmla="*/ 1564 h 1758"/>
                  <a:gd name="T98" fmla="*/ 214 w 1578"/>
                  <a:gd name="T99" fmla="*/ 1504 h 1758"/>
                  <a:gd name="T100" fmla="*/ 254 w 1578"/>
                  <a:gd name="T101" fmla="*/ 1431 h 1758"/>
                  <a:gd name="T102" fmla="*/ 317 w 1578"/>
                  <a:gd name="T103" fmla="*/ 1663 h 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78" h="1758">
                    <a:moveTo>
                      <a:pt x="1371" y="726"/>
                    </a:moveTo>
                    <a:lnTo>
                      <a:pt x="1371" y="726"/>
                    </a:lnTo>
                    <a:lnTo>
                      <a:pt x="1351" y="726"/>
                    </a:lnTo>
                    <a:lnTo>
                      <a:pt x="1330" y="730"/>
                    </a:lnTo>
                    <a:lnTo>
                      <a:pt x="1310" y="735"/>
                    </a:lnTo>
                    <a:lnTo>
                      <a:pt x="1291" y="743"/>
                    </a:lnTo>
                    <a:lnTo>
                      <a:pt x="1274" y="750"/>
                    </a:lnTo>
                    <a:lnTo>
                      <a:pt x="1256" y="761"/>
                    </a:lnTo>
                    <a:lnTo>
                      <a:pt x="1241" y="773"/>
                    </a:lnTo>
                    <a:lnTo>
                      <a:pt x="1226" y="786"/>
                    </a:lnTo>
                    <a:lnTo>
                      <a:pt x="1213" y="801"/>
                    </a:lnTo>
                    <a:lnTo>
                      <a:pt x="1201" y="817"/>
                    </a:lnTo>
                    <a:lnTo>
                      <a:pt x="1190" y="834"/>
                    </a:lnTo>
                    <a:lnTo>
                      <a:pt x="1181" y="851"/>
                    </a:lnTo>
                    <a:lnTo>
                      <a:pt x="1175" y="872"/>
                    </a:lnTo>
                    <a:lnTo>
                      <a:pt x="1170" y="890"/>
                    </a:lnTo>
                    <a:lnTo>
                      <a:pt x="1166" y="911"/>
                    </a:lnTo>
                    <a:lnTo>
                      <a:pt x="1166" y="931"/>
                    </a:lnTo>
                    <a:lnTo>
                      <a:pt x="1166" y="931"/>
                    </a:lnTo>
                    <a:lnTo>
                      <a:pt x="1166" y="948"/>
                    </a:lnTo>
                    <a:lnTo>
                      <a:pt x="1168" y="963"/>
                    </a:lnTo>
                    <a:lnTo>
                      <a:pt x="1175" y="993"/>
                    </a:lnTo>
                    <a:lnTo>
                      <a:pt x="1175" y="993"/>
                    </a:lnTo>
                    <a:lnTo>
                      <a:pt x="1149" y="1017"/>
                    </a:lnTo>
                    <a:lnTo>
                      <a:pt x="1125" y="1040"/>
                    </a:lnTo>
                    <a:lnTo>
                      <a:pt x="1099" y="1058"/>
                    </a:lnTo>
                    <a:lnTo>
                      <a:pt x="1075" y="1075"/>
                    </a:lnTo>
                    <a:lnTo>
                      <a:pt x="1050" y="1090"/>
                    </a:lnTo>
                    <a:lnTo>
                      <a:pt x="1028" y="1103"/>
                    </a:lnTo>
                    <a:lnTo>
                      <a:pt x="1004" y="1114"/>
                    </a:lnTo>
                    <a:lnTo>
                      <a:pt x="981" y="1124"/>
                    </a:lnTo>
                    <a:lnTo>
                      <a:pt x="959" y="1131"/>
                    </a:lnTo>
                    <a:lnTo>
                      <a:pt x="936" y="1137"/>
                    </a:lnTo>
                    <a:lnTo>
                      <a:pt x="916" y="1140"/>
                    </a:lnTo>
                    <a:lnTo>
                      <a:pt x="895" y="1142"/>
                    </a:lnTo>
                    <a:lnTo>
                      <a:pt x="875" y="1144"/>
                    </a:lnTo>
                    <a:lnTo>
                      <a:pt x="854" y="1144"/>
                    </a:lnTo>
                    <a:lnTo>
                      <a:pt x="819" y="1142"/>
                    </a:lnTo>
                    <a:lnTo>
                      <a:pt x="785" y="1137"/>
                    </a:lnTo>
                    <a:lnTo>
                      <a:pt x="754" y="1129"/>
                    </a:lnTo>
                    <a:lnTo>
                      <a:pt x="728" y="1120"/>
                    </a:lnTo>
                    <a:lnTo>
                      <a:pt x="705" y="1110"/>
                    </a:lnTo>
                    <a:lnTo>
                      <a:pt x="688" y="1101"/>
                    </a:lnTo>
                    <a:lnTo>
                      <a:pt x="675" y="1094"/>
                    </a:lnTo>
                    <a:lnTo>
                      <a:pt x="664" y="1086"/>
                    </a:lnTo>
                    <a:lnTo>
                      <a:pt x="664" y="1034"/>
                    </a:lnTo>
                    <a:lnTo>
                      <a:pt x="664" y="1034"/>
                    </a:lnTo>
                    <a:lnTo>
                      <a:pt x="716" y="1017"/>
                    </a:lnTo>
                    <a:lnTo>
                      <a:pt x="763" y="998"/>
                    </a:lnTo>
                    <a:lnTo>
                      <a:pt x="808" y="978"/>
                    </a:lnTo>
                    <a:lnTo>
                      <a:pt x="849" y="956"/>
                    </a:lnTo>
                    <a:lnTo>
                      <a:pt x="886" y="931"/>
                    </a:lnTo>
                    <a:lnTo>
                      <a:pt x="922" y="907"/>
                    </a:lnTo>
                    <a:lnTo>
                      <a:pt x="951" y="879"/>
                    </a:lnTo>
                    <a:lnTo>
                      <a:pt x="979" y="851"/>
                    </a:lnTo>
                    <a:lnTo>
                      <a:pt x="1002" y="821"/>
                    </a:lnTo>
                    <a:lnTo>
                      <a:pt x="1024" y="789"/>
                    </a:lnTo>
                    <a:lnTo>
                      <a:pt x="1041" y="758"/>
                    </a:lnTo>
                    <a:lnTo>
                      <a:pt x="1056" y="724"/>
                    </a:lnTo>
                    <a:lnTo>
                      <a:pt x="1067" y="691"/>
                    </a:lnTo>
                    <a:lnTo>
                      <a:pt x="1076" y="657"/>
                    </a:lnTo>
                    <a:lnTo>
                      <a:pt x="1082" y="622"/>
                    </a:lnTo>
                    <a:lnTo>
                      <a:pt x="1086" y="588"/>
                    </a:lnTo>
                    <a:lnTo>
                      <a:pt x="1086" y="552"/>
                    </a:lnTo>
                    <a:lnTo>
                      <a:pt x="1084" y="517"/>
                    </a:lnTo>
                    <a:lnTo>
                      <a:pt x="1078" y="482"/>
                    </a:lnTo>
                    <a:lnTo>
                      <a:pt x="1073" y="446"/>
                    </a:lnTo>
                    <a:lnTo>
                      <a:pt x="1063" y="412"/>
                    </a:lnTo>
                    <a:lnTo>
                      <a:pt x="1050" y="377"/>
                    </a:lnTo>
                    <a:lnTo>
                      <a:pt x="1037" y="343"/>
                    </a:lnTo>
                    <a:lnTo>
                      <a:pt x="1020" y="312"/>
                    </a:lnTo>
                    <a:lnTo>
                      <a:pt x="1002" y="278"/>
                    </a:lnTo>
                    <a:lnTo>
                      <a:pt x="981" y="248"/>
                    </a:lnTo>
                    <a:lnTo>
                      <a:pt x="959" y="217"/>
                    </a:lnTo>
                    <a:lnTo>
                      <a:pt x="935" y="189"/>
                    </a:lnTo>
                    <a:lnTo>
                      <a:pt x="909" y="161"/>
                    </a:lnTo>
                    <a:lnTo>
                      <a:pt x="881" y="134"/>
                    </a:lnTo>
                    <a:lnTo>
                      <a:pt x="851" y="110"/>
                    </a:lnTo>
                    <a:lnTo>
                      <a:pt x="819" y="88"/>
                    </a:lnTo>
                    <a:lnTo>
                      <a:pt x="819" y="88"/>
                    </a:lnTo>
                    <a:lnTo>
                      <a:pt x="787" y="67"/>
                    </a:lnTo>
                    <a:lnTo>
                      <a:pt x="754" y="49"/>
                    </a:lnTo>
                    <a:lnTo>
                      <a:pt x="720" y="34"/>
                    </a:lnTo>
                    <a:lnTo>
                      <a:pt x="686" y="22"/>
                    </a:lnTo>
                    <a:lnTo>
                      <a:pt x="651" y="13"/>
                    </a:lnTo>
                    <a:lnTo>
                      <a:pt x="617" y="6"/>
                    </a:lnTo>
                    <a:lnTo>
                      <a:pt x="582" y="2"/>
                    </a:lnTo>
                    <a:lnTo>
                      <a:pt x="547" y="0"/>
                    </a:lnTo>
                    <a:lnTo>
                      <a:pt x="513" y="0"/>
                    </a:lnTo>
                    <a:lnTo>
                      <a:pt x="477" y="4"/>
                    </a:lnTo>
                    <a:lnTo>
                      <a:pt x="444" y="9"/>
                    </a:lnTo>
                    <a:lnTo>
                      <a:pt x="410" y="17"/>
                    </a:lnTo>
                    <a:lnTo>
                      <a:pt x="377" y="26"/>
                    </a:lnTo>
                    <a:lnTo>
                      <a:pt x="345" y="37"/>
                    </a:lnTo>
                    <a:lnTo>
                      <a:pt x="313" y="52"/>
                    </a:lnTo>
                    <a:lnTo>
                      <a:pt x="282" y="69"/>
                    </a:lnTo>
                    <a:lnTo>
                      <a:pt x="252" y="86"/>
                    </a:lnTo>
                    <a:lnTo>
                      <a:pt x="224" y="106"/>
                    </a:lnTo>
                    <a:lnTo>
                      <a:pt x="198" y="129"/>
                    </a:lnTo>
                    <a:lnTo>
                      <a:pt x="171" y="151"/>
                    </a:lnTo>
                    <a:lnTo>
                      <a:pt x="147" y="177"/>
                    </a:lnTo>
                    <a:lnTo>
                      <a:pt x="125" y="203"/>
                    </a:lnTo>
                    <a:lnTo>
                      <a:pt x="102" y="231"/>
                    </a:lnTo>
                    <a:lnTo>
                      <a:pt x="84" y="263"/>
                    </a:lnTo>
                    <a:lnTo>
                      <a:pt x="67" y="293"/>
                    </a:lnTo>
                    <a:lnTo>
                      <a:pt x="52" y="327"/>
                    </a:lnTo>
                    <a:lnTo>
                      <a:pt x="39" y="360"/>
                    </a:lnTo>
                    <a:lnTo>
                      <a:pt x="30" y="398"/>
                    </a:lnTo>
                    <a:lnTo>
                      <a:pt x="22" y="433"/>
                    </a:lnTo>
                    <a:lnTo>
                      <a:pt x="17" y="472"/>
                    </a:lnTo>
                    <a:lnTo>
                      <a:pt x="13" y="511"/>
                    </a:lnTo>
                    <a:lnTo>
                      <a:pt x="15" y="551"/>
                    </a:lnTo>
                    <a:lnTo>
                      <a:pt x="15" y="551"/>
                    </a:lnTo>
                    <a:lnTo>
                      <a:pt x="17" y="590"/>
                    </a:lnTo>
                    <a:lnTo>
                      <a:pt x="22" y="627"/>
                    </a:lnTo>
                    <a:lnTo>
                      <a:pt x="28" y="663"/>
                    </a:lnTo>
                    <a:lnTo>
                      <a:pt x="37" y="696"/>
                    </a:lnTo>
                    <a:lnTo>
                      <a:pt x="48" y="728"/>
                    </a:lnTo>
                    <a:lnTo>
                      <a:pt x="60" y="756"/>
                    </a:lnTo>
                    <a:lnTo>
                      <a:pt x="73" y="784"/>
                    </a:lnTo>
                    <a:lnTo>
                      <a:pt x="87" y="808"/>
                    </a:lnTo>
                    <a:lnTo>
                      <a:pt x="102" y="832"/>
                    </a:lnTo>
                    <a:lnTo>
                      <a:pt x="119" y="855"/>
                    </a:lnTo>
                    <a:lnTo>
                      <a:pt x="138" y="875"/>
                    </a:lnTo>
                    <a:lnTo>
                      <a:pt x="155" y="892"/>
                    </a:lnTo>
                    <a:lnTo>
                      <a:pt x="173" y="911"/>
                    </a:lnTo>
                    <a:lnTo>
                      <a:pt x="194" y="926"/>
                    </a:lnTo>
                    <a:lnTo>
                      <a:pt x="213" y="941"/>
                    </a:lnTo>
                    <a:lnTo>
                      <a:pt x="231" y="952"/>
                    </a:lnTo>
                    <a:lnTo>
                      <a:pt x="270" y="974"/>
                    </a:lnTo>
                    <a:lnTo>
                      <a:pt x="308" y="991"/>
                    </a:lnTo>
                    <a:lnTo>
                      <a:pt x="341" y="1006"/>
                    </a:lnTo>
                    <a:lnTo>
                      <a:pt x="373" y="1015"/>
                    </a:lnTo>
                    <a:lnTo>
                      <a:pt x="399" y="1021"/>
                    </a:lnTo>
                    <a:lnTo>
                      <a:pt x="420" y="1026"/>
                    </a:lnTo>
                    <a:lnTo>
                      <a:pt x="436" y="1028"/>
                    </a:lnTo>
                    <a:lnTo>
                      <a:pt x="425" y="1110"/>
                    </a:lnTo>
                    <a:lnTo>
                      <a:pt x="425" y="1110"/>
                    </a:lnTo>
                    <a:lnTo>
                      <a:pt x="395" y="1114"/>
                    </a:lnTo>
                    <a:lnTo>
                      <a:pt x="369" y="1118"/>
                    </a:lnTo>
                    <a:lnTo>
                      <a:pt x="319" y="1129"/>
                    </a:lnTo>
                    <a:lnTo>
                      <a:pt x="274" y="1142"/>
                    </a:lnTo>
                    <a:lnTo>
                      <a:pt x="235" y="1159"/>
                    </a:lnTo>
                    <a:lnTo>
                      <a:pt x="199" y="1176"/>
                    </a:lnTo>
                    <a:lnTo>
                      <a:pt x="168" y="1196"/>
                    </a:lnTo>
                    <a:lnTo>
                      <a:pt x="142" y="1215"/>
                    </a:lnTo>
                    <a:lnTo>
                      <a:pt x="119" y="1235"/>
                    </a:lnTo>
                    <a:lnTo>
                      <a:pt x="99" y="1256"/>
                    </a:lnTo>
                    <a:lnTo>
                      <a:pt x="84" y="1275"/>
                    </a:lnTo>
                    <a:lnTo>
                      <a:pt x="71" y="1293"/>
                    </a:lnTo>
                    <a:lnTo>
                      <a:pt x="61" y="1308"/>
                    </a:lnTo>
                    <a:lnTo>
                      <a:pt x="48" y="1333"/>
                    </a:lnTo>
                    <a:lnTo>
                      <a:pt x="45" y="1342"/>
                    </a:lnTo>
                    <a:lnTo>
                      <a:pt x="45" y="1342"/>
                    </a:lnTo>
                    <a:lnTo>
                      <a:pt x="33" y="1370"/>
                    </a:lnTo>
                    <a:lnTo>
                      <a:pt x="24" y="1396"/>
                    </a:lnTo>
                    <a:lnTo>
                      <a:pt x="17" y="1422"/>
                    </a:lnTo>
                    <a:lnTo>
                      <a:pt x="11" y="1446"/>
                    </a:lnTo>
                    <a:lnTo>
                      <a:pt x="5" y="1471"/>
                    </a:lnTo>
                    <a:lnTo>
                      <a:pt x="2" y="1493"/>
                    </a:lnTo>
                    <a:lnTo>
                      <a:pt x="0" y="1514"/>
                    </a:lnTo>
                    <a:lnTo>
                      <a:pt x="0" y="1534"/>
                    </a:lnTo>
                    <a:lnTo>
                      <a:pt x="2" y="1573"/>
                    </a:lnTo>
                    <a:lnTo>
                      <a:pt x="7" y="1607"/>
                    </a:lnTo>
                    <a:lnTo>
                      <a:pt x="15" y="1637"/>
                    </a:lnTo>
                    <a:lnTo>
                      <a:pt x="26" y="1663"/>
                    </a:lnTo>
                    <a:lnTo>
                      <a:pt x="37" y="1687"/>
                    </a:lnTo>
                    <a:lnTo>
                      <a:pt x="50" y="1706"/>
                    </a:lnTo>
                    <a:lnTo>
                      <a:pt x="63" y="1723"/>
                    </a:lnTo>
                    <a:lnTo>
                      <a:pt x="74" y="1736"/>
                    </a:lnTo>
                    <a:lnTo>
                      <a:pt x="95" y="1752"/>
                    </a:lnTo>
                    <a:lnTo>
                      <a:pt x="102" y="1758"/>
                    </a:lnTo>
                    <a:lnTo>
                      <a:pt x="804" y="1758"/>
                    </a:lnTo>
                    <a:lnTo>
                      <a:pt x="804" y="1758"/>
                    </a:lnTo>
                    <a:lnTo>
                      <a:pt x="804" y="1724"/>
                    </a:lnTo>
                    <a:lnTo>
                      <a:pt x="802" y="1635"/>
                    </a:lnTo>
                    <a:lnTo>
                      <a:pt x="798" y="1573"/>
                    </a:lnTo>
                    <a:lnTo>
                      <a:pt x="793" y="1500"/>
                    </a:lnTo>
                    <a:lnTo>
                      <a:pt x="785" y="1422"/>
                    </a:lnTo>
                    <a:lnTo>
                      <a:pt x="772" y="1334"/>
                    </a:lnTo>
                    <a:lnTo>
                      <a:pt x="772" y="1334"/>
                    </a:lnTo>
                    <a:lnTo>
                      <a:pt x="785" y="1338"/>
                    </a:lnTo>
                    <a:lnTo>
                      <a:pt x="823" y="1342"/>
                    </a:lnTo>
                    <a:lnTo>
                      <a:pt x="851" y="1344"/>
                    </a:lnTo>
                    <a:lnTo>
                      <a:pt x="881" y="1344"/>
                    </a:lnTo>
                    <a:lnTo>
                      <a:pt x="918" y="1342"/>
                    </a:lnTo>
                    <a:lnTo>
                      <a:pt x="957" y="1336"/>
                    </a:lnTo>
                    <a:lnTo>
                      <a:pt x="1000" y="1329"/>
                    </a:lnTo>
                    <a:lnTo>
                      <a:pt x="1045" y="1318"/>
                    </a:lnTo>
                    <a:lnTo>
                      <a:pt x="1093" y="1303"/>
                    </a:lnTo>
                    <a:lnTo>
                      <a:pt x="1142" y="1280"/>
                    </a:lnTo>
                    <a:lnTo>
                      <a:pt x="1168" y="1269"/>
                    </a:lnTo>
                    <a:lnTo>
                      <a:pt x="1194" y="1254"/>
                    </a:lnTo>
                    <a:lnTo>
                      <a:pt x="1220" y="1239"/>
                    </a:lnTo>
                    <a:lnTo>
                      <a:pt x="1246" y="1222"/>
                    </a:lnTo>
                    <a:lnTo>
                      <a:pt x="1272" y="1204"/>
                    </a:lnTo>
                    <a:lnTo>
                      <a:pt x="1300" y="1183"/>
                    </a:lnTo>
                    <a:lnTo>
                      <a:pt x="1326" y="1161"/>
                    </a:lnTo>
                    <a:lnTo>
                      <a:pt x="1353" y="1138"/>
                    </a:lnTo>
                    <a:lnTo>
                      <a:pt x="1353" y="1138"/>
                    </a:lnTo>
                    <a:lnTo>
                      <a:pt x="1371" y="1138"/>
                    </a:lnTo>
                    <a:lnTo>
                      <a:pt x="1371" y="1138"/>
                    </a:lnTo>
                    <a:lnTo>
                      <a:pt x="1394" y="1137"/>
                    </a:lnTo>
                    <a:lnTo>
                      <a:pt x="1414" y="1135"/>
                    </a:lnTo>
                    <a:lnTo>
                      <a:pt x="1433" y="1129"/>
                    </a:lnTo>
                    <a:lnTo>
                      <a:pt x="1451" y="1122"/>
                    </a:lnTo>
                    <a:lnTo>
                      <a:pt x="1470" y="1114"/>
                    </a:lnTo>
                    <a:lnTo>
                      <a:pt x="1487" y="1103"/>
                    </a:lnTo>
                    <a:lnTo>
                      <a:pt x="1504" y="1092"/>
                    </a:lnTo>
                    <a:lnTo>
                      <a:pt x="1517" y="1079"/>
                    </a:lnTo>
                    <a:lnTo>
                      <a:pt x="1532" y="1064"/>
                    </a:lnTo>
                    <a:lnTo>
                      <a:pt x="1543" y="1047"/>
                    </a:lnTo>
                    <a:lnTo>
                      <a:pt x="1554" y="1030"/>
                    </a:lnTo>
                    <a:lnTo>
                      <a:pt x="1562" y="1013"/>
                    </a:lnTo>
                    <a:lnTo>
                      <a:pt x="1569" y="993"/>
                    </a:lnTo>
                    <a:lnTo>
                      <a:pt x="1575" y="974"/>
                    </a:lnTo>
                    <a:lnTo>
                      <a:pt x="1577" y="954"/>
                    </a:lnTo>
                    <a:lnTo>
                      <a:pt x="1578" y="931"/>
                    </a:lnTo>
                    <a:lnTo>
                      <a:pt x="1578" y="931"/>
                    </a:lnTo>
                    <a:lnTo>
                      <a:pt x="1577" y="911"/>
                    </a:lnTo>
                    <a:lnTo>
                      <a:pt x="1575" y="890"/>
                    </a:lnTo>
                    <a:lnTo>
                      <a:pt x="1569" y="872"/>
                    </a:lnTo>
                    <a:lnTo>
                      <a:pt x="1562" y="851"/>
                    </a:lnTo>
                    <a:lnTo>
                      <a:pt x="1554" y="834"/>
                    </a:lnTo>
                    <a:lnTo>
                      <a:pt x="1543" y="817"/>
                    </a:lnTo>
                    <a:lnTo>
                      <a:pt x="1532" y="801"/>
                    </a:lnTo>
                    <a:lnTo>
                      <a:pt x="1517" y="786"/>
                    </a:lnTo>
                    <a:lnTo>
                      <a:pt x="1504" y="773"/>
                    </a:lnTo>
                    <a:lnTo>
                      <a:pt x="1487" y="761"/>
                    </a:lnTo>
                    <a:lnTo>
                      <a:pt x="1470" y="750"/>
                    </a:lnTo>
                    <a:lnTo>
                      <a:pt x="1451" y="743"/>
                    </a:lnTo>
                    <a:lnTo>
                      <a:pt x="1433" y="735"/>
                    </a:lnTo>
                    <a:lnTo>
                      <a:pt x="1414" y="730"/>
                    </a:lnTo>
                    <a:lnTo>
                      <a:pt x="1394" y="726"/>
                    </a:lnTo>
                    <a:lnTo>
                      <a:pt x="1371" y="726"/>
                    </a:lnTo>
                    <a:lnTo>
                      <a:pt x="1371" y="726"/>
                    </a:lnTo>
                    <a:close/>
                    <a:moveTo>
                      <a:pt x="317" y="1663"/>
                    </a:moveTo>
                    <a:lnTo>
                      <a:pt x="317" y="1663"/>
                    </a:lnTo>
                    <a:lnTo>
                      <a:pt x="306" y="1659"/>
                    </a:lnTo>
                    <a:lnTo>
                      <a:pt x="282" y="1644"/>
                    </a:lnTo>
                    <a:lnTo>
                      <a:pt x="267" y="1633"/>
                    </a:lnTo>
                    <a:lnTo>
                      <a:pt x="252" y="1618"/>
                    </a:lnTo>
                    <a:lnTo>
                      <a:pt x="239" y="1603"/>
                    </a:lnTo>
                    <a:lnTo>
                      <a:pt x="226" y="1584"/>
                    </a:lnTo>
                    <a:lnTo>
                      <a:pt x="216" y="1564"/>
                    </a:lnTo>
                    <a:lnTo>
                      <a:pt x="214" y="1555"/>
                    </a:lnTo>
                    <a:lnTo>
                      <a:pt x="211" y="1542"/>
                    </a:lnTo>
                    <a:lnTo>
                      <a:pt x="211" y="1530"/>
                    </a:lnTo>
                    <a:lnTo>
                      <a:pt x="211" y="1517"/>
                    </a:lnTo>
                    <a:lnTo>
                      <a:pt x="214" y="1504"/>
                    </a:lnTo>
                    <a:lnTo>
                      <a:pt x="218" y="1491"/>
                    </a:lnTo>
                    <a:lnTo>
                      <a:pt x="224" y="1476"/>
                    </a:lnTo>
                    <a:lnTo>
                      <a:pt x="231" y="1461"/>
                    </a:lnTo>
                    <a:lnTo>
                      <a:pt x="242" y="1446"/>
                    </a:lnTo>
                    <a:lnTo>
                      <a:pt x="254" y="1431"/>
                    </a:lnTo>
                    <a:lnTo>
                      <a:pt x="268" y="1415"/>
                    </a:lnTo>
                    <a:lnTo>
                      <a:pt x="285" y="1398"/>
                    </a:lnTo>
                    <a:lnTo>
                      <a:pt x="306" y="1381"/>
                    </a:lnTo>
                    <a:lnTo>
                      <a:pt x="328" y="1362"/>
                    </a:lnTo>
                    <a:lnTo>
                      <a:pt x="317" y="16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7" name="Freeform 274"/>
              <p:cNvSpPr>
                <a:spLocks noEditPoints="1"/>
              </p:cNvSpPr>
              <p:nvPr/>
            </p:nvSpPr>
            <p:spPr bwMode="auto">
              <a:xfrm>
                <a:off x="-3565525" y="631825"/>
                <a:ext cx="165100" cy="325438"/>
              </a:xfrm>
              <a:custGeom>
                <a:avLst/>
                <a:gdLst>
                  <a:gd name="T0" fmla="*/ 153 w 207"/>
                  <a:gd name="T1" fmla="*/ 2 h 411"/>
                  <a:gd name="T2" fmla="*/ 92 w 207"/>
                  <a:gd name="T3" fmla="*/ 36 h 411"/>
                  <a:gd name="T4" fmla="*/ 68 w 207"/>
                  <a:gd name="T5" fmla="*/ 56 h 411"/>
                  <a:gd name="T6" fmla="*/ 45 w 207"/>
                  <a:gd name="T7" fmla="*/ 80 h 411"/>
                  <a:gd name="T8" fmla="*/ 28 w 207"/>
                  <a:gd name="T9" fmla="*/ 107 h 411"/>
                  <a:gd name="T10" fmla="*/ 15 w 207"/>
                  <a:gd name="T11" fmla="*/ 135 h 411"/>
                  <a:gd name="T12" fmla="*/ 6 w 207"/>
                  <a:gd name="T13" fmla="*/ 166 h 411"/>
                  <a:gd name="T14" fmla="*/ 2 w 207"/>
                  <a:gd name="T15" fmla="*/ 200 h 411"/>
                  <a:gd name="T16" fmla="*/ 0 w 207"/>
                  <a:gd name="T17" fmla="*/ 217 h 411"/>
                  <a:gd name="T18" fmla="*/ 4 w 207"/>
                  <a:gd name="T19" fmla="*/ 252 h 411"/>
                  <a:gd name="T20" fmla="*/ 12 w 207"/>
                  <a:gd name="T21" fmla="*/ 284 h 411"/>
                  <a:gd name="T22" fmla="*/ 23 w 207"/>
                  <a:gd name="T23" fmla="*/ 314 h 411"/>
                  <a:gd name="T24" fmla="*/ 41 w 207"/>
                  <a:gd name="T25" fmla="*/ 340 h 411"/>
                  <a:gd name="T26" fmla="*/ 62 w 207"/>
                  <a:gd name="T27" fmla="*/ 362 h 411"/>
                  <a:gd name="T28" fmla="*/ 90 w 207"/>
                  <a:gd name="T29" fmla="*/ 385 h 411"/>
                  <a:gd name="T30" fmla="*/ 120 w 207"/>
                  <a:gd name="T31" fmla="*/ 401 h 411"/>
                  <a:gd name="T32" fmla="*/ 138 w 207"/>
                  <a:gd name="T33" fmla="*/ 409 h 411"/>
                  <a:gd name="T34" fmla="*/ 153 w 207"/>
                  <a:gd name="T35" fmla="*/ 411 h 411"/>
                  <a:gd name="T36" fmla="*/ 165 w 207"/>
                  <a:gd name="T37" fmla="*/ 409 h 411"/>
                  <a:gd name="T38" fmla="*/ 178 w 207"/>
                  <a:gd name="T39" fmla="*/ 403 h 411"/>
                  <a:gd name="T40" fmla="*/ 185 w 207"/>
                  <a:gd name="T41" fmla="*/ 396 h 411"/>
                  <a:gd name="T42" fmla="*/ 193 w 207"/>
                  <a:gd name="T43" fmla="*/ 377 h 411"/>
                  <a:gd name="T44" fmla="*/ 193 w 207"/>
                  <a:gd name="T45" fmla="*/ 366 h 411"/>
                  <a:gd name="T46" fmla="*/ 187 w 207"/>
                  <a:gd name="T47" fmla="*/ 304 h 411"/>
                  <a:gd name="T48" fmla="*/ 185 w 207"/>
                  <a:gd name="T49" fmla="*/ 241 h 411"/>
                  <a:gd name="T50" fmla="*/ 196 w 207"/>
                  <a:gd name="T51" fmla="*/ 103 h 411"/>
                  <a:gd name="T52" fmla="*/ 206 w 207"/>
                  <a:gd name="T53" fmla="*/ 49 h 411"/>
                  <a:gd name="T54" fmla="*/ 207 w 207"/>
                  <a:gd name="T55" fmla="*/ 38 h 411"/>
                  <a:gd name="T56" fmla="*/ 200 w 207"/>
                  <a:gd name="T57" fmla="*/ 17 h 411"/>
                  <a:gd name="T58" fmla="*/ 193 w 207"/>
                  <a:gd name="T59" fmla="*/ 10 h 411"/>
                  <a:gd name="T60" fmla="*/ 174 w 207"/>
                  <a:gd name="T61" fmla="*/ 0 h 411"/>
                  <a:gd name="T62" fmla="*/ 153 w 207"/>
                  <a:gd name="T63" fmla="*/ 2 h 411"/>
                  <a:gd name="T64" fmla="*/ 81 w 207"/>
                  <a:gd name="T65" fmla="*/ 206 h 411"/>
                  <a:gd name="T66" fmla="*/ 84 w 207"/>
                  <a:gd name="T67" fmla="*/ 181 h 411"/>
                  <a:gd name="T68" fmla="*/ 101 w 207"/>
                  <a:gd name="T69" fmla="*/ 140 h 411"/>
                  <a:gd name="T70" fmla="*/ 114 w 207"/>
                  <a:gd name="T71" fmla="*/ 123 h 411"/>
                  <a:gd name="T72" fmla="*/ 107 w 207"/>
                  <a:gd name="T73" fmla="*/ 211 h 411"/>
                  <a:gd name="T74" fmla="*/ 107 w 207"/>
                  <a:gd name="T75" fmla="*/ 293 h 411"/>
                  <a:gd name="T76" fmla="*/ 99 w 207"/>
                  <a:gd name="T77" fmla="*/ 284 h 411"/>
                  <a:gd name="T78" fmla="*/ 88 w 207"/>
                  <a:gd name="T79" fmla="*/ 265 h 411"/>
                  <a:gd name="T80" fmla="*/ 81 w 207"/>
                  <a:gd name="T81" fmla="*/ 232 h 411"/>
                  <a:gd name="T82" fmla="*/ 81 w 207"/>
                  <a:gd name="T83" fmla="*/ 20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7" h="411">
                    <a:moveTo>
                      <a:pt x="153" y="2"/>
                    </a:moveTo>
                    <a:lnTo>
                      <a:pt x="153" y="2"/>
                    </a:lnTo>
                    <a:lnTo>
                      <a:pt x="120" y="17"/>
                    </a:lnTo>
                    <a:lnTo>
                      <a:pt x="92" y="36"/>
                    </a:lnTo>
                    <a:lnTo>
                      <a:pt x="79" y="45"/>
                    </a:lnTo>
                    <a:lnTo>
                      <a:pt x="68" y="56"/>
                    </a:lnTo>
                    <a:lnTo>
                      <a:pt x="56" y="67"/>
                    </a:lnTo>
                    <a:lnTo>
                      <a:pt x="45" y="80"/>
                    </a:lnTo>
                    <a:lnTo>
                      <a:pt x="38" y="94"/>
                    </a:lnTo>
                    <a:lnTo>
                      <a:pt x="28" y="107"/>
                    </a:lnTo>
                    <a:lnTo>
                      <a:pt x="21" y="120"/>
                    </a:lnTo>
                    <a:lnTo>
                      <a:pt x="15" y="135"/>
                    </a:lnTo>
                    <a:lnTo>
                      <a:pt x="10" y="150"/>
                    </a:lnTo>
                    <a:lnTo>
                      <a:pt x="6" y="166"/>
                    </a:lnTo>
                    <a:lnTo>
                      <a:pt x="4" y="183"/>
                    </a:lnTo>
                    <a:lnTo>
                      <a:pt x="2" y="200"/>
                    </a:lnTo>
                    <a:lnTo>
                      <a:pt x="2" y="200"/>
                    </a:lnTo>
                    <a:lnTo>
                      <a:pt x="0" y="217"/>
                    </a:lnTo>
                    <a:lnTo>
                      <a:pt x="2" y="235"/>
                    </a:lnTo>
                    <a:lnTo>
                      <a:pt x="4" y="252"/>
                    </a:lnTo>
                    <a:lnTo>
                      <a:pt x="6" y="267"/>
                    </a:lnTo>
                    <a:lnTo>
                      <a:pt x="12" y="284"/>
                    </a:lnTo>
                    <a:lnTo>
                      <a:pt x="17" y="299"/>
                    </a:lnTo>
                    <a:lnTo>
                      <a:pt x="23" y="314"/>
                    </a:lnTo>
                    <a:lnTo>
                      <a:pt x="32" y="327"/>
                    </a:lnTo>
                    <a:lnTo>
                      <a:pt x="41" y="340"/>
                    </a:lnTo>
                    <a:lnTo>
                      <a:pt x="51" y="351"/>
                    </a:lnTo>
                    <a:lnTo>
                      <a:pt x="62" y="362"/>
                    </a:lnTo>
                    <a:lnTo>
                      <a:pt x="75" y="373"/>
                    </a:lnTo>
                    <a:lnTo>
                      <a:pt x="90" y="385"/>
                    </a:lnTo>
                    <a:lnTo>
                      <a:pt x="105" y="392"/>
                    </a:lnTo>
                    <a:lnTo>
                      <a:pt x="120" y="401"/>
                    </a:lnTo>
                    <a:lnTo>
                      <a:pt x="138" y="409"/>
                    </a:lnTo>
                    <a:lnTo>
                      <a:pt x="138" y="409"/>
                    </a:lnTo>
                    <a:lnTo>
                      <a:pt x="146" y="411"/>
                    </a:lnTo>
                    <a:lnTo>
                      <a:pt x="153" y="411"/>
                    </a:lnTo>
                    <a:lnTo>
                      <a:pt x="153" y="411"/>
                    </a:lnTo>
                    <a:lnTo>
                      <a:pt x="165" y="409"/>
                    </a:lnTo>
                    <a:lnTo>
                      <a:pt x="172" y="407"/>
                    </a:lnTo>
                    <a:lnTo>
                      <a:pt x="178" y="403"/>
                    </a:lnTo>
                    <a:lnTo>
                      <a:pt x="178" y="403"/>
                    </a:lnTo>
                    <a:lnTo>
                      <a:pt x="185" y="396"/>
                    </a:lnTo>
                    <a:lnTo>
                      <a:pt x="189" y="387"/>
                    </a:lnTo>
                    <a:lnTo>
                      <a:pt x="193" y="377"/>
                    </a:lnTo>
                    <a:lnTo>
                      <a:pt x="193" y="366"/>
                    </a:lnTo>
                    <a:lnTo>
                      <a:pt x="193" y="366"/>
                    </a:lnTo>
                    <a:lnTo>
                      <a:pt x="189" y="336"/>
                    </a:lnTo>
                    <a:lnTo>
                      <a:pt x="187" y="304"/>
                    </a:lnTo>
                    <a:lnTo>
                      <a:pt x="185" y="273"/>
                    </a:lnTo>
                    <a:lnTo>
                      <a:pt x="185" y="241"/>
                    </a:lnTo>
                    <a:lnTo>
                      <a:pt x="189" y="174"/>
                    </a:lnTo>
                    <a:lnTo>
                      <a:pt x="196" y="103"/>
                    </a:lnTo>
                    <a:lnTo>
                      <a:pt x="196" y="103"/>
                    </a:lnTo>
                    <a:lnTo>
                      <a:pt x="206" y="49"/>
                    </a:lnTo>
                    <a:lnTo>
                      <a:pt x="206" y="49"/>
                    </a:lnTo>
                    <a:lnTo>
                      <a:pt x="207" y="38"/>
                    </a:lnTo>
                    <a:lnTo>
                      <a:pt x="206" y="26"/>
                    </a:lnTo>
                    <a:lnTo>
                      <a:pt x="200" y="17"/>
                    </a:lnTo>
                    <a:lnTo>
                      <a:pt x="193" y="10"/>
                    </a:lnTo>
                    <a:lnTo>
                      <a:pt x="193" y="10"/>
                    </a:lnTo>
                    <a:lnTo>
                      <a:pt x="183" y="4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  <a:moveTo>
                      <a:pt x="81" y="206"/>
                    </a:moveTo>
                    <a:lnTo>
                      <a:pt x="81" y="206"/>
                    </a:lnTo>
                    <a:lnTo>
                      <a:pt x="84" y="181"/>
                    </a:lnTo>
                    <a:lnTo>
                      <a:pt x="92" y="161"/>
                    </a:lnTo>
                    <a:lnTo>
                      <a:pt x="101" y="140"/>
                    </a:lnTo>
                    <a:lnTo>
                      <a:pt x="114" y="123"/>
                    </a:lnTo>
                    <a:lnTo>
                      <a:pt x="114" y="123"/>
                    </a:lnTo>
                    <a:lnTo>
                      <a:pt x="109" y="168"/>
                    </a:lnTo>
                    <a:lnTo>
                      <a:pt x="107" y="211"/>
                    </a:lnTo>
                    <a:lnTo>
                      <a:pt x="105" y="252"/>
                    </a:lnTo>
                    <a:lnTo>
                      <a:pt x="107" y="293"/>
                    </a:lnTo>
                    <a:lnTo>
                      <a:pt x="107" y="293"/>
                    </a:lnTo>
                    <a:lnTo>
                      <a:pt x="99" y="284"/>
                    </a:lnTo>
                    <a:lnTo>
                      <a:pt x="94" y="275"/>
                    </a:lnTo>
                    <a:lnTo>
                      <a:pt x="88" y="265"/>
                    </a:lnTo>
                    <a:lnTo>
                      <a:pt x="86" y="254"/>
                    </a:lnTo>
                    <a:lnTo>
                      <a:pt x="81" y="232"/>
                    </a:lnTo>
                    <a:lnTo>
                      <a:pt x="81" y="206"/>
                    </a:lnTo>
                    <a:lnTo>
                      <a:pt x="81" y="2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8" name="Freeform 275"/>
              <p:cNvSpPr>
                <a:spLocks/>
              </p:cNvSpPr>
              <p:nvPr/>
            </p:nvSpPr>
            <p:spPr bwMode="auto">
              <a:xfrm>
                <a:off x="-3040063" y="-52388"/>
                <a:ext cx="98425" cy="160338"/>
              </a:xfrm>
              <a:custGeom>
                <a:avLst/>
                <a:gdLst>
                  <a:gd name="T0" fmla="*/ 65 w 123"/>
                  <a:gd name="T1" fmla="*/ 203 h 203"/>
                  <a:gd name="T2" fmla="*/ 65 w 123"/>
                  <a:gd name="T3" fmla="*/ 203 h 203"/>
                  <a:gd name="T4" fmla="*/ 76 w 123"/>
                  <a:gd name="T5" fmla="*/ 203 h 203"/>
                  <a:gd name="T6" fmla="*/ 89 w 123"/>
                  <a:gd name="T7" fmla="*/ 198 h 203"/>
                  <a:gd name="T8" fmla="*/ 99 w 123"/>
                  <a:gd name="T9" fmla="*/ 192 h 203"/>
                  <a:gd name="T10" fmla="*/ 108 w 123"/>
                  <a:gd name="T11" fmla="*/ 185 h 203"/>
                  <a:gd name="T12" fmla="*/ 114 w 123"/>
                  <a:gd name="T13" fmla="*/ 176 h 203"/>
                  <a:gd name="T14" fmla="*/ 119 w 123"/>
                  <a:gd name="T15" fmla="*/ 164 h 203"/>
                  <a:gd name="T16" fmla="*/ 123 w 123"/>
                  <a:gd name="T17" fmla="*/ 153 h 203"/>
                  <a:gd name="T18" fmla="*/ 123 w 123"/>
                  <a:gd name="T19" fmla="*/ 140 h 203"/>
                  <a:gd name="T20" fmla="*/ 121 w 123"/>
                  <a:gd name="T21" fmla="*/ 62 h 203"/>
                  <a:gd name="T22" fmla="*/ 121 w 123"/>
                  <a:gd name="T23" fmla="*/ 62 h 203"/>
                  <a:gd name="T24" fmla="*/ 119 w 123"/>
                  <a:gd name="T25" fmla="*/ 49 h 203"/>
                  <a:gd name="T26" fmla="*/ 115 w 123"/>
                  <a:gd name="T27" fmla="*/ 37 h 203"/>
                  <a:gd name="T28" fmla="*/ 110 w 123"/>
                  <a:gd name="T29" fmla="*/ 26 h 203"/>
                  <a:gd name="T30" fmla="*/ 102 w 123"/>
                  <a:gd name="T31" fmla="*/ 19 h 203"/>
                  <a:gd name="T32" fmla="*/ 95 w 123"/>
                  <a:gd name="T33" fmla="*/ 11 h 203"/>
                  <a:gd name="T34" fmla="*/ 84 w 123"/>
                  <a:gd name="T35" fmla="*/ 6 h 203"/>
                  <a:gd name="T36" fmla="*/ 73 w 123"/>
                  <a:gd name="T37" fmla="*/ 2 h 203"/>
                  <a:gd name="T38" fmla="*/ 59 w 123"/>
                  <a:gd name="T39" fmla="*/ 0 h 203"/>
                  <a:gd name="T40" fmla="*/ 59 w 123"/>
                  <a:gd name="T41" fmla="*/ 0 h 203"/>
                  <a:gd name="T42" fmla="*/ 46 w 123"/>
                  <a:gd name="T43" fmla="*/ 2 h 203"/>
                  <a:gd name="T44" fmla="*/ 35 w 123"/>
                  <a:gd name="T45" fmla="*/ 6 h 203"/>
                  <a:gd name="T46" fmla="*/ 24 w 123"/>
                  <a:gd name="T47" fmla="*/ 11 h 203"/>
                  <a:gd name="T48" fmla="*/ 17 w 123"/>
                  <a:gd name="T49" fmla="*/ 21 h 203"/>
                  <a:gd name="T50" fmla="*/ 9 w 123"/>
                  <a:gd name="T51" fmla="*/ 30 h 203"/>
                  <a:gd name="T52" fmla="*/ 3 w 123"/>
                  <a:gd name="T53" fmla="*/ 41 h 203"/>
                  <a:gd name="T54" fmla="*/ 2 w 123"/>
                  <a:gd name="T55" fmla="*/ 52 h 203"/>
                  <a:gd name="T56" fmla="*/ 0 w 123"/>
                  <a:gd name="T57" fmla="*/ 65 h 203"/>
                  <a:gd name="T58" fmla="*/ 2 w 123"/>
                  <a:gd name="T59" fmla="*/ 144 h 203"/>
                  <a:gd name="T60" fmla="*/ 2 w 123"/>
                  <a:gd name="T61" fmla="*/ 144 h 203"/>
                  <a:gd name="T62" fmla="*/ 3 w 123"/>
                  <a:gd name="T63" fmla="*/ 155 h 203"/>
                  <a:gd name="T64" fmla="*/ 7 w 123"/>
                  <a:gd name="T65" fmla="*/ 168 h 203"/>
                  <a:gd name="T66" fmla="*/ 13 w 123"/>
                  <a:gd name="T67" fmla="*/ 177 h 203"/>
                  <a:gd name="T68" fmla="*/ 20 w 123"/>
                  <a:gd name="T69" fmla="*/ 187 h 203"/>
                  <a:gd name="T70" fmla="*/ 30 w 123"/>
                  <a:gd name="T71" fmla="*/ 194 h 203"/>
                  <a:gd name="T72" fmla="*/ 41 w 123"/>
                  <a:gd name="T73" fmla="*/ 200 h 203"/>
                  <a:gd name="T74" fmla="*/ 52 w 123"/>
                  <a:gd name="T75" fmla="*/ 203 h 203"/>
                  <a:gd name="T76" fmla="*/ 65 w 123"/>
                  <a:gd name="T77" fmla="*/ 203 h 203"/>
                  <a:gd name="T78" fmla="*/ 65 w 123"/>
                  <a:gd name="T7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5" y="203"/>
                    </a:moveTo>
                    <a:lnTo>
                      <a:pt x="65" y="203"/>
                    </a:lnTo>
                    <a:lnTo>
                      <a:pt x="76" y="203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5"/>
                    </a:lnTo>
                    <a:lnTo>
                      <a:pt x="114" y="176"/>
                    </a:lnTo>
                    <a:lnTo>
                      <a:pt x="119" y="164"/>
                    </a:lnTo>
                    <a:lnTo>
                      <a:pt x="123" y="153"/>
                    </a:lnTo>
                    <a:lnTo>
                      <a:pt x="123" y="140"/>
                    </a:lnTo>
                    <a:lnTo>
                      <a:pt x="121" y="62"/>
                    </a:lnTo>
                    <a:lnTo>
                      <a:pt x="121" y="62"/>
                    </a:lnTo>
                    <a:lnTo>
                      <a:pt x="119" y="49"/>
                    </a:lnTo>
                    <a:lnTo>
                      <a:pt x="115" y="37"/>
                    </a:lnTo>
                    <a:lnTo>
                      <a:pt x="110" y="26"/>
                    </a:lnTo>
                    <a:lnTo>
                      <a:pt x="102" y="19"/>
                    </a:lnTo>
                    <a:lnTo>
                      <a:pt x="95" y="11"/>
                    </a:lnTo>
                    <a:lnTo>
                      <a:pt x="84" y="6"/>
                    </a:lnTo>
                    <a:lnTo>
                      <a:pt x="73" y="2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6" y="2"/>
                    </a:lnTo>
                    <a:lnTo>
                      <a:pt x="35" y="6"/>
                    </a:lnTo>
                    <a:lnTo>
                      <a:pt x="24" y="11"/>
                    </a:lnTo>
                    <a:lnTo>
                      <a:pt x="17" y="21"/>
                    </a:lnTo>
                    <a:lnTo>
                      <a:pt x="9" y="30"/>
                    </a:lnTo>
                    <a:lnTo>
                      <a:pt x="3" y="41"/>
                    </a:lnTo>
                    <a:lnTo>
                      <a:pt x="2" y="52"/>
                    </a:lnTo>
                    <a:lnTo>
                      <a:pt x="0" y="65"/>
                    </a:lnTo>
                    <a:lnTo>
                      <a:pt x="2" y="144"/>
                    </a:lnTo>
                    <a:lnTo>
                      <a:pt x="2" y="144"/>
                    </a:lnTo>
                    <a:lnTo>
                      <a:pt x="3" y="155"/>
                    </a:lnTo>
                    <a:lnTo>
                      <a:pt x="7" y="168"/>
                    </a:lnTo>
                    <a:lnTo>
                      <a:pt x="13" y="177"/>
                    </a:lnTo>
                    <a:lnTo>
                      <a:pt x="20" y="187"/>
                    </a:lnTo>
                    <a:lnTo>
                      <a:pt x="30" y="194"/>
                    </a:lnTo>
                    <a:lnTo>
                      <a:pt x="41" y="200"/>
                    </a:lnTo>
                    <a:lnTo>
                      <a:pt x="52" y="203"/>
                    </a:lnTo>
                    <a:lnTo>
                      <a:pt x="65" y="203"/>
                    </a:lnTo>
                    <a:lnTo>
                      <a:pt x="65" y="20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9" name="Freeform 276"/>
              <p:cNvSpPr>
                <a:spLocks/>
              </p:cNvSpPr>
              <p:nvPr/>
            </p:nvSpPr>
            <p:spPr bwMode="auto">
              <a:xfrm>
                <a:off x="-3382963" y="-50800"/>
                <a:ext cx="96838" cy="161925"/>
              </a:xfrm>
              <a:custGeom>
                <a:avLst/>
                <a:gdLst>
                  <a:gd name="T0" fmla="*/ 60 w 123"/>
                  <a:gd name="T1" fmla="*/ 0 h 203"/>
                  <a:gd name="T2" fmla="*/ 60 w 123"/>
                  <a:gd name="T3" fmla="*/ 0 h 203"/>
                  <a:gd name="T4" fmla="*/ 46 w 123"/>
                  <a:gd name="T5" fmla="*/ 0 h 203"/>
                  <a:gd name="T6" fmla="*/ 35 w 123"/>
                  <a:gd name="T7" fmla="*/ 5 h 203"/>
                  <a:gd name="T8" fmla="*/ 26 w 123"/>
                  <a:gd name="T9" fmla="*/ 11 h 203"/>
                  <a:gd name="T10" fmla="*/ 17 w 123"/>
                  <a:gd name="T11" fmla="*/ 18 h 203"/>
                  <a:gd name="T12" fmla="*/ 9 w 123"/>
                  <a:gd name="T13" fmla="*/ 28 h 203"/>
                  <a:gd name="T14" fmla="*/ 4 w 123"/>
                  <a:gd name="T15" fmla="*/ 39 h 203"/>
                  <a:gd name="T16" fmla="*/ 2 w 123"/>
                  <a:gd name="T17" fmla="*/ 50 h 203"/>
                  <a:gd name="T18" fmla="*/ 0 w 123"/>
                  <a:gd name="T19" fmla="*/ 63 h 203"/>
                  <a:gd name="T20" fmla="*/ 2 w 123"/>
                  <a:gd name="T21" fmla="*/ 142 h 203"/>
                  <a:gd name="T22" fmla="*/ 2 w 123"/>
                  <a:gd name="T23" fmla="*/ 142 h 203"/>
                  <a:gd name="T24" fmla="*/ 4 w 123"/>
                  <a:gd name="T25" fmla="*/ 155 h 203"/>
                  <a:gd name="T26" fmla="*/ 7 w 123"/>
                  <a:gd name="T27" fmla="*/ 166 h 203"/>
                  <a:gd name="T28" fmla="*/ 13 w 123"/>
                  <a:gd name="T29" fmla="*/ 177 h 203"/>
                  <a:gd name="T30" fmla="*/ 20 w 123"/>
                  <a:gd name="T31" fmla="*/ 186 h 203"/>
                  <a:gd name="T32" fmla="*/ 30 w 123"/>
                  <a:gd name="T33" fmla="*/ 194 h 203"/>
                  <a:gd name="T34" fmla="*/ 41 w 123"/>
                  <a:gd name="T35" fmla="*/ 198 h 203"/>
                  <a:gd name="T36" fmla="*/ 52 w 123"/>
                  <a:gd name="T37" fmla="*/ 201 h 203"/>
                  <a:gd name="T38" fmla="*/ 65 w 123"/>
                  <a:gd name="T39" fmla="*/ 203 h 203"/>
                  <a:gd name="T40" fmla="*/ 65 w 123"/>
                  <a:gd name="T41" fmla="*/ 203 h 203"/>
                  <a:gd name="T42" fmla="*/ 76 w 123"/>
                  <a:gd name="T43" fmla="*/ 201 h 203"/>
                  <a:gd name="T44" fmla="*/ 89 w 123"/>
                  <a:gd name="T45" fmla="*/ 198 h 203"/>
                  <a:gd name="T46" fmla="*/ 99 w 123"/>
                  <a:gd name="T47" fmla="*/ 192 h 203"/>
                  <a:gd name="T48" fmla="*/ 108 w 123"/>
                  <a:gd name="T49" fmla="*/ 183 h 203"/>
                  <a:gd name="T50" fmla="*/ 116 w 123"/>
                  <a:gd name="T51" fmla="*/ 173 h 203"/>
                  <a:gd name="T52" fmla="*/ 119 w 123"/>
                  <a:gd name="T53" fmla="*/ 162 h 203"/>
                  <a:gd name="T54" fmla="*/ 123 w 123"/>
                  <a:gd name="T55" fmla="*/ 151 h 203"/>
                  <a:gd name="T56" fmla="*/ 123 w 123"/>
                  <a:gd name="T57" fmla="*/ 138 h 203"/>
                  <a:gd name="T58" fmla="*/ 121 w 123"/>
                  <a:gd name="T59" fmla="*/ 61 h 203"/>
                  <a:gd name="T60" fmla="*/ 121 w 123"/>
                  <a:gd name="T61" fmla="*/ 61 h 203"/>
                  <a:gd name="T62" fmla="*/ 121 w 123"/>
                  <a:gd name="T63" fmla="*/ 48 h 203"/>
                  <a:gd name="T64" fmla="*/ 117 w 123"/>
                  <a:gd name="T65" fmla="*/ 35 h 203"/>
                  <a:gd name="T66" fmla="*/ 112 w 123"/>
                  <a:gd name="T67" fmla="*/ 26 h 203"/>
                  <a:gd name="T68" fmla="*/ 102 w 123"/>
                  <a:gd name="T69" fmla="*/ 17 h 203"/>
                  <a:gd name="T70" fmla="*/ 95 w 123"/>
                  <a:gd name="T71" fmla="*/ 9 h 203"/>
                  <a:gd name="T72" fmla="*/ 84 w 123"/>
                  <a:gd name="T73" fmla="*/ 4 h 203"/>
                  <a:gd name="T74" fmla="*/ 73 w 123"/>
                  <a:gd name="T75" fmla="*/ 0 h 203"/>
                  <a:gd name="T76" fmla="*/ 60 w 123"/>
                  <a:gd name="T77" fmla="*/ 0 h 203"/>
                  <a:gd name="T78" fmla="*/ 60 w 123"/>
                  <a:gd name="T7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3" h="203">
                    <a:moveTo>
                      <a:pt x="60" y="0"/>
                    </a:moveTo>
                    <a:lnTo>
                      <a:pt x="60" y="0"/>
                    </a:lnTo>
                    <a:lnTo>
                      <a:pt x="46" y="0"/>
                    </a:lnTo>
                    <a:lnTo>
                      <a:pt x="35" y="5"/>
                    </a:lnTo>
                    <a:lnTo>
                      <a:pt x="26" y="11"/>
                    </a:lnTo>
                    <a:lnTo>
                      <a:pt x="17" y="18"/>
                    </a:lnTo>
                    <a:lnTo>
                      <a:pt x="9" y="28"/>
                    </a:lnTo>
                    <a:lnTo>
                      <a:pt x="4" y="39"/>
                    </a:lnTo>
                    <a:lnTo>
                      <a:pt x="2" y="50"/>
                    </a:lnTo>
                    <a:lnTo>
                      <a:pt x="0" y="63"/>
                    </a:lnTo>
                    <a:lnTo>
                      <a:pt x="2" y="142"/>
                    </a:lnTo>
                    <a:lnTo>
                      <a:pt x="2" y="142"/>
                    </a:lnTo>
                    <a:lnTo>
                      <a:pt x="4" y="155"/>
                    </a:lnTo>
                    <a:lnTo>
                      <a:pt x="7" y="166"/>
                    </a:lnTo>
                    <a:lnTo>
                      <a:pt x="13" y="177"/>
                    </a:lnTo>
                    <a:lnTo>
                      <a:pt x="20" y="186"/>
                    </a:lnTo>
                    <a:lnTo>
                      <a:pt x="30" y="194"/>
                    </a:lnTo>
                    <a:lnTo>
                      <a:pt x="41" y="198"/>
                    </a:lnTo>
                    <a:lnTo>
                      <a:pt x="52" y="201"/>
                    </a:lnTo>
                    <a:lnTo>
                      <a:pt x="65" y="203"/>
                    </a:lnTo>
                    <a:lnTo>
                      <a:pt x="65" y="203"/>
                    </a:lnTo>
                    <a:lnTo>
                      <a:pt x="76" y="201"/>
                    </a:lnTo>
                    <a:lnTo>
                      <a:pt x="89" y="198"/>
                    </a:lnTo>
                    <a:lnTo>
                      <a:pt x="99" y="192"/>
                    </a:lnTo>
                    <a:lnTo>
                      <a:pt x="108" y="183"/>
                    </a:lnTo>
                    <a:lnTo>
                      <a:pt x="116" y="173"/>
                    </a:lnTo>
                    <a:lnTo>
                      <a:pt x="119" y="162"/>
                    </a:lnTo>
                    <a:lnTo>
                      <a:pt x="123" y="151"/>
                    </a:lnTo>
                    <a:lnTo>
                      <a:pt x="123" y="138"/>
                    </a:lnTo>
                    <a:lnTo>
                      <a:pt x="121" y="61"/>
                    </a:lnTo>
                    <a:lnTo>
                      <a:pt x="121" y="61"/>
                    </a:lnTo>
                    <a:lnTo>
                      <a:pt x="121" y="48"/>
                    </a:lnTo>
                    <a:lnTo>
                      <a:pt x="117" y="35"/>
                    </a:lnTo>
                    <a:lnTo>
                      <a:pt x="112" y="26"/>
                    </a:lnTo>
                    <a:lnTo>
                      <a:pt x="102" y="17"/>
                    </a:lnTo>
                    <a:lnTo>
                      <a:pt x="95" y="9"/>
                    </a:lnTo>
                    <a:lnTo>
                      <a:pt x="84" y="4"/>
                    </a:lnTo>
                    <a:lnTo>
                      <a:pt x="73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0" name="Freeform 277"/>
              <p:cNvSpPr>
                <a:spLocks noEditPoints="1"/>
              </p:cNvSpPr>
              <p:nvPr/>
            </p:nvSpPr>
            <p:spPr bwMode="auto">
              <a:xfrm>
                <a:off x="-3925888" y="-439738"/>
                <a:ext cx="1501775" cy="2368550"/>
              </a:xfrm>
              <a:custGeom>
                <a:avLst/>
                <a:gdLst>
                  <a:gd name="T0" fmla="*/ 1409 w 1892"/>
                  <a:gd name="T1" fmla="*/ 1021 h 2984"/>
                  <a:gd name="T2" fmla="*/ 1135 w 1892"/>
                  <a:gd name="T3" fmla="*/ 1146 h 2984"/>
                  <a:gd name="T4" fmla="*/ 985 w 1892"/>
                  <a:gd name="T5" fmla="*/ 1105 h 2984"/>
                  <a:gd name="T6" fmla="*/ 1310 w 1892"/>
                  <a:gd name="T7" fmla="*/ 905 h 2984"/>
                  <a:gd name="T8" fmla="*/ 1405 w 1892"/>
                  <a:gd name="T9" fmla="*/ 649 h 2984"/>
                  <a:gd name="T10" fmla="*/ 1360 w 1892"/>
                  <a:gd name="T11" fmla="*/ 370 h 2984"/>
                  <a:gd name="T12" fmla="*/ 1177 w 1892"/>
                  <a:gd name="T13" fmla="*/ 133 h 2984"/>
                  <a:gd name="T14" fmla="*/ 769 w 1892"/>
                  <a:gd name="T15" fmla="*/ 0 h 2984"/>
                  <a:gd name="T16" fmla="*/ 521 w 1892"/>
                  <a:gd name="T17" fmla="*/ 82 h 2984"/>
                  <a:gd name="T18" fmla="*/ 330 w 1892"/>
                  <a:gd name="T19" fmla="*/ 300 h 2984"/>
                  <a:gd name="T20" fmla="*/ 263 w 1892"/>
                  <a:gd name="T21" fmla="*/ 644 h 2984"/>
                  <a:gd name="T22" fmla="*/ 431 w 1892"/>
                  <a:gd name="T23" fmla="*/ 985 h 2984"/>
                  <a:gd name="T24" fmla="*/ 634 w 1892"/>
                  <a:gd name="T25" fmla="*/ 1127 h 2984"/>
                  <a:gd name="T26" fmla="*/ 323 w 1892"/>
                  <a:gd name="T27" fmla="*/ 1310 h 2984"/>
                  <a:gd name="T28" fmla="*/ 246 w 1892"/>
                  <a:gd name="T29" fmla="*/ 1655 h 2984"/>
                  <a:gd name="T30" fmla="*/ 11 w 1892"/>
                  <a:gd name="T31" fmla="*/ 1773 h 2984"/>
                  <a:gd name="T32" fmla="*/ 17 w 1892"/>
                  <a:gd name="T33" fmla="*/ 2034 h 2984"/>
                  <a:gd name="T34" fmla="*/ 69 w 1892"/>
                  <a:gd name="T35" fmla="*/ 2977 h 2984"/>
                  <a:gd name="T36" fmla="*/ 1599 w 1892"/>
                  <a:gd name="T37" fmla="*/ 2958 h 2984"/>
                  <a:gd name="T38" fmla="*/ 1655 w 1892"/>
                  <a:gd name="T39" fmla="*/ 2017 h 2984"/>
                  <a:gd name="T40" fmla="*/ 1627 w 1892"/>
                  <a:gd name="T41" fmla="*/ 1762 h 2984"/>
                  <a:gd name="T42" fmla="*/ 1166 w 1892"/>
                  <a:gd name="T43" fmla="*/ 1418 h 2984"/>
                  <a:gd name="T44" fmla="*/ 1517 w 1892"/>
                  <a:gd name="T45" fmla="*/ 1316 h 2984"/>
                  <a:gd name="T46" fmla="*/ 1683 w 1892"/>
                  <a:gd name="T47" fmla="*/ 1213 h 2984"/>
                  <a:gd name="T48" fmla="*/ 1823 w 1892"/>
                  <a:gd name="T49" fmla="*/ 1142 h 2984"/>
                  <a:gd name="T50" fmla="*/ 1890 w 1892"/>
                  <a:gd name="T51" fmla="*/ 954 h 2984"/>
                  <a:gd name="T52" fmla="*/ 1775 w 1892"/>
                  <a:gd name="T53" fmla="*/ 763 h 2984"/>
                  <a:gd name="T54" fmla="*/ 1808 w 1892"/>
                  <a:gd name="T55" fmla="*/ 112 h 2984"/>
                  <a:gd name="T56" fmla="*/ 1745 w 1892"/>
                  <a:gd name="T57" fmla="*/ 138 h 2984"/>
                  <a:gd name="T58" fmla="*/ 1461 w 1892"/>
                  <a:gd name="T59" fmla="*/ 816 h 2984"/>
                  <a:gd name="T60" fmla="*/ 78 w 1892"/>
                  <a:gd name="T61" fmla="*/ 1961 h 2984"/>
                  <a:gd name="T62" fmla="*/ 1750 w 1892"/>
                  <a:gd name="T63" fmla="*/ 1101 h 2984"/>
                  <a:gd name="T64" fmla="*/ 1625 w 1892"/>
                  <a:gd name="T65" fmla="*/ 1135 h 2984"/>
                  <a:gd name="T66" fmla="*/ 1439 w 1892"/>
                  <a:gd name="T67" fmla="*/ 1269 h 2984"/>
                  <a:gd name="T68" fmla="*/ 1112 w 1892"/>
                  <a:gd name="T69" fmla="*/ 1336 h 2984"/>
                  <a:gd name="T70" fmla="*/ 1008 w 1892"/>
                  <a:gd name="T71" fmla="*/ 1366 h 2984"/>
                  <a:gd name="T72" fmla="*/ 383 w 1892"/>
                  <a:gd name="T73" fmla="*/ 1745 h 2984"/>
                  <a:gd name="T74" fmla="*/ 332 w 1892"/>
                  <a:gd name="T75" fmla="*/ 1472 h 2984"/>
                  <a:gd name="T76" fmla="*/ 584 w 1892"/>
                  <a:gd name="T77" fmla="*/ 1211 h 2984"/>
                  <a:gd name="T78" fmla="*/ 745 w 1892"/>
                  <a:gd name="T79" fmla="*/ 1153 h 2984"/>
                  <a:gd name="T80" fmla="*/ 670 w 1892"/>
                  <a:gd name="T81" fmla="*/ 1021 h 2984"/>
                  <a:gd name="T82" fmla="*/ 375 w 1892"/>
                  <a:gd name="T83" fmla="*/ 773 h 2984"/>
                  <a:gd name="T84" fmla="*/ 353 w 1892"/>
                  <a:gd name="T85" fmla="*/ 468 h 2984"/>
                  <a:gd name="T86" fmla="*/ 478 w 1892"/>
                  <a:gd name="T87" fmla="*/ 226 h 2984"/>
                  <a:gd name="T88" fmla="*/ 685 w 1892"/>
                  <a:gd name="T89" fmla="*/ 95 h 2984"/>
                  <a:gd name="T90" fmla="*/ 968 w 1892"/>
                  <a:gd name="T91" fmla="*/ 110 h 2984"/>
                  <a:gd name="T92" fmla="*/ 1278 w 1892"/>
                  <a:gd name="T93" fmla="*/ 383 h 2984"/>
                  <a:gd name="T94" fmla="*/ 1317 w 1892"/>
                  <a:gd name="T95" fmla="*/ 705 h 2984"/>
                  <a:gd name="T96" fmla="*/ 1146 w 1892"/>
                  <a:gd name="T97" fmla="*/ 952 h 2984"/>
                  <a:gd name="T98" fmla="*/ 916 w 1892"/>
                  <a:gd name="T99" fmla="*/ 1036 h 2984"/>
                  <a:gd name="T100" fmla="*/ 922 w 1892"/>
                  <a:gd name="T101" fmla="*/ 1161 h 2984"/>
                  <a:gd name="T102" fmla="*/ 1291 w 1892"/>
                  <a:gd name="T103" fmla="*/ 1200 h 2984"/>
                  <a:gd name="T104" fmla="*/ 1489 w 1892"/>
                  <a:gd name="T105" fmla="*/ 1053 h 2984"/>
                  <a:gd name="T106" fmla="*/ 1519 w 1892"/>
                  <a:gd name="T107" fmla="*/ 870 h 2984"/>
                  <a:gd name="T108" fmla="*/ 1603 w 1892"/>
                  <a:gd name="T109" fmla="*/ 883 h 2984"/>
                  <a:gd name="T110" fmla="*/ 1659 w 1892"/>
                  <a:gd name="T111" fmla="*/ 920 h 2984"/>
                  <a:gd name="T112" fmla="*/ 1748 w 1892"/>
                  <a:gd name="T113" fmla="*/ 842 h 2984"/>
                  <a:gd name="T114" fmla="*/ 1812 w 1892"/>
                  <a:gd name="T115" fmla="*/ 976 h 2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92" h="2984">
                    <a:moveTo>
                      <a:pt x="1435" y="855"/>
                    </a:moveTo>
                    <a:lnTo>
                      <a:pt x="1435" y="855"/>
                    </a:lnTo>
                    <a:lnTo>
                      <a:pt x="1426" y="873"/>
                    </a:lnTo>
                    <a:lnTo>
                      <a:pt x="1418" y="894"/>
                    </a:lnTo>
                    <a:lnTo>
                      <a:pt x="1413" y="914"/>
                    </a:lnTo>
                    <a:lnTo>
                      <a:pt x="1407" y="935"/>
                    </a:lnTo>
                    <a:lnTo>
                      <a:pt x="1405" y="955"/>
                    </a:lnTo>
                    <a:lnTo>
                      <a:pt x="1405" y="978"/>
                    </a:lnTo>
                    <a:lnTo>
                      <a:pt x="1405" y="1000"/>
                    </a:lnTo>
                    <a:lnTo>
                      <a:pt x="1409" y="1021"/>
                    </a:lnTo>
                    <a:lnTo>
                      <a:pt x="1409" y="1021"/>
                    </a:lnTo>
                    <a:lnTo>
                      <a:pt x="1366" y="1060"/>
                    </a:lnTo>
                    <a:lnTo>
                      <a:pt x="1329" y="1090"/>
                    </a:lnTo>
                    <a:lnTo>
                      <a:pt x="1310" y="1103"/>
                    </a:lnTo>
                    <a:lnTo>
                      <a:pt x="1295" y="1112"/>
                    </a:lnTo>
                    <a:lnTo>
                      <a:pt x="1280" y="1120"/>
                    </a:lnTo>
                    <a:lnTo>
                      <a:pt x="1267" y="1125"/>
                    </a:lnTo>
                    <a:lnTo>
                      <a:pt x="1267" y="1125"/>
                    </a:lnTo>
                    <a:lnTo>
                      <a:pt x="1233" y="1135"/>
                    </a:lnTo>
                    <a:lnTo>
                      <a:pt x="1200" y="1140"/>
                    </a:lnTo>
                    <a:lnTo>
                      <a:pt x="1166" y="1144"/>
                    </a:lnTo>
                    <a:lnTo>
                      <a:pt x="1135" y="1146"/>
                    </a:lnTo>
                    <a:lnTo>
                      <a:pt x="1135" y="1146"/>
                    </a:lnTo>
                    <a:lnTo>
                      <a:pt x="1103" y="1144"/>
                    </a:lnTo>
                    <a:lnTo>
                      <a:pt x="1077" y="1142"/>
                    </a:lnTo>
                    <a:lnTo>
                      <a:pt x="1052" y="1137"/>
                    </a:lnTo>
                    <a:lnTo>
                      <a:pt x="1034" y="1131"/>
                    </a:lnTo>
                    <a:lnTo>
                      <a:pt x="1008" y="1122"/>
                    </a:lnTo>
                    <a:lnTo>
                      <a:pt x="996" y="1116"/>
                    </a:lnTo>
                    <a:lnTo>
                      <a:pt x="996" y="1116"/>
                    </a:lnTo>
                    <a:lnTo>
                      <a:pt x="991" y="1112"/>
                    </a:lnTo>
                    <a:lnTo>
                      <a:pt x="991" y="1112"/>
                    </a:lnTo>
                    <a:lnTo>
                      <a:pt x="985" y="1105"/>
                    </a:lnTo>
                    <a:lnTo>
                      <a:pt x="985" y="1105"/>
                    </a:lnTo>
                    <a:lnTo>
                      <a:pt x="1034" y="1092"/>
                    </a:lnTo>
                    <a:lnTo>
                      <a:pt x="1082" y="1075"/>
                    </a:lnTo>
                    <a:lnTo>
                      <a:pt x="1127" y="1054"/>
                    </a:lnTo>
                    <a:lnTo>
                      <a:pt x="1170" y="1032"/>
                    </a:lnTo>
                    <a:lnTo>
                      <a:pt x="1209" y="1004"/>
                    </a:lnTo>
                    <a:lnTo>
                      <a:pt x="1246" y="974"/>
                    </a:lnTo>
                    <a:lnTo>
                      <a:pt x="1280" y="941"/>
                    </a:lnTo>
                    <a:lnTo>
                      <a:pt x="1295" y="922"/>
                    </a:lnTo>
                    <a:lnTo>
                      <a:pt x="1310" y="905"/>
                    </a:lnTo>
                    <a:lnTo>
                      <a:pt x="1310" y="905"/>
                    </a:lnTo>
                    <a:lnTo>
                      <a:pt x="1325" y="885"/>
                    </a:lnTo>
                    <a:lnTo>
                      <a:pt x="1338" y="862"/>
                    </a:lnTo>
                    <a:lnTo>
                      <a:pt x="1351" y="842"/>
                    </a:lnTo>
                    <a:lnTo>
                      <a:pt x="1362" y="819"/>
                    </a:lnTo>
                    <a:lnTo>
                      <a:pt x="1372" y="797"/>
                    </a:lnTo>
                    <a:lnTo>
                      <a:pt x="1381" y="773"/>
                    </a:lnTo>
                    <a:lnTo>
                      <a:pt x="1388" y="748"/>
                    </a:lnTo>
                    <a:lnTo>
                      <a:pt x="1394" y="724"/>
                    </a:lnTo>
                    <a:lnTo>
                      <a:pt x="1399" y="700"/>
                    </a:lnTo>
                    <a:lnTo>
                      <a:pt x="1403" y="676"/>
                    </a:lnTo>
                    <a:lnTo>
                      <a:pt x="1405" y="649"/>
                    </a:lnTo>
                    <a:lnTo>
                      <a:pt x="1407" y="623"/>
                    </a:lnTo>
                    <a:lnTo>
                      <a:pt x="1407" y="597"/>
                    </a:lnTo>
                    <a:lnTo>
                      <a:pt x="1407" y="571"/>
                    </a:lnTo>
                    <a:lnTo>
                      <a:pt x="1405" y="543"/>
                    </a:lnTo>
                    <a:lnTo>
                      <a:pt x="1401" y="515"/>
                    </a:lnTo>
                    <a:lnTo>
                      <a:pt x="1401" y="515"/>
                    </a:lnTo>
                    <a:lnTo>
                      <a:pt x="1396" y="485"/>
                    </a:lnTo>
                    <a:lnTo>
                      <a:pt x="1388" y="455"/>
                    </a:lnTo>
                    <a:lnTo>
                      <a:pt x="1381" y="425"/>
                    </a:lnTo>
                    <a:lnTo>
                      <a:pt x="1372" y="398"/>
                    </a:lnTo>
                    <a:lnTo>
                      <a:pt x="1360" y="370"/>
                    </a:lnTo>
                    <a:lnTo>
                      <a:pt x="1349" y="343"/>
                    </a:lnTo>
                    <a:lnTo>
                      <a:pt x="1336" y="319"/>
                    </a:lnTo>
                    <a:lnTo>
                      <a:pt x="1321" y="293"/>
                    </a:lnTo>
                    <a:lnTo>
                      <a:pt x="1306" y="271"/>
                    </a:lnTo>
                    <a:lnTo>
                      <a:pt x="1291" y="248"/>
                    </a:lnTo>
                    <a:lnTo>
                      <a:pt x="1274" y="226"/>
                    </a:lnTo>
                    <a:lnTo>
                      <a:pt x="1256" y="205"/>
                    </a:lnTo>
                    <a:lnTo>
                      <a:pt x="1237" y="185"/>
                    </a:lnTo>
                    <a:lnTo>
                      <a:pt x="1218" y="166"/>
                    </a:lnTo>
                    <a:lnTo>
                      <a:pt x="1198" y="149"/>
                    </a:lnTo>
                    <a:lnTo>
                      <a:pt x="1177" y="133"/>
                    </a:lnTo>
                    <a:lnTo>
                      <a:pt x="1155" y="116"/>
                    </a:lnTo>
                    <a:lnTo>
                      <a:pt x="1133" y="101"/>
                    </a:lnTo>
                    <a:lnTo>
                      <a:pt x="1088" y="75"/>
                    </a:lnTo>
                    <a:lnTo>
                      <a:pt x="1041" y="52"/>
                    </a:lnTo>
                    <a:lnTo>
                      <a:pt x="993" y="34"/>
                    </a:lnTo>
                    <a:lnTo>
                      <a:pt x="944" y="19"/>
                    </a:lnTo>
                    <a:lnTo>
                      <a:pt x="896" y="7"/>
                    </a:lnTo>
                    <a:lnTo>
                      <a:pt x="847" y="2"/>
                    </a:lnTo>
                    <a:lnTo>
                      <a:pt x="799" y="0"/>
                    </a:lnTo>
                    <a:lnTo>
                      <a:pt x="799" y="0"/>
                    </a:lnTo>
                    <a:lnTo>
                      <a:pt x="769" y="0"/>
                    </a:lnTo>
                    <a:lnTo>
                      <a:pt x="769" y="0"/>
                    </a:lnTo>
                    <a:lnTo>
                      <a:pt x="743" y="2"/>
                    </a:lnTo>
                    <a:lnTo>
                      <a:pt x="717" y="6"/>
                    </a:lnTo>
                    <a:lnTo>
                      <a:pt x="690" y="11"/>
                    </a:lnTo>
                    <a:lnTo>
                      <a:pt x="664" y="17"/>
                    </a:lnTo>
                    <a:lnTo>
                      <a:pt x="640" y="24"/>
                    </a:lnTo>
                    <a:lnTo>
                      <a:pt x="614" y="34"/>
                    </a:lnTo>
                    <a:lnTo>
                      <a:pt x="592" y="45"/>
                    </a:lnTo>
                    <a:lnTo>
                      <a:pt x="567" y="56"/>
                    </a:lnTo>
                    <a:lnTo>
                      <a:pt x="543" y="69"/>
                    </a:lnTo>
                    <a:lnTo>
                      <a:pt x="521" y="82"/>
                    </a:lnTo>
                    <a:lnTo>
                      <a:pt x="500" y="99"/>
                    </a:lnTo>
                    <a:lnTo>
                      <a:pt x="478" y="114"/>
                    </a:lnTo>
                    <a:lnTo>
                      <a:pt x="457" y="133"/>
                    </a:lnTo>
                    <a:lnTo>
                      <a:pt x="439" y="151"/>
                    </a:lnTo>
                    <a:lnTo>
                      <a:pt x="418" y="172"/>
                    </a:lnTo>
                    <a:lnTo>
                      <a:pt x="401" y="192"/>
                    </a:lnTo>
                    <a:lnTo>
                      <a:pt x="401" y="192"/>
                    </a:lnTo>
                    <a:lnTo>
                      <a:pt x="381" y="218"/>
                    </a:lnTo>
                    <a:lnTo>
                      <a:pt x="362" y="244"/>
                    </a:lnTo>
                    <a:lnTo>
                      <a:pt x="345" y="272"/>
                    </a:lnTo>
                    <a:lnTo>
                      <a:pt x="330" y="300"/>
                    </a:lnTo>
                    <a:lnTo>
                      <a:pt x="315" y="330"/>
                    </a:lnTo>
                    <a:lnTo>
                      <a:pt x="304" y="360"/>
                    </a:lnTo>
                    <a:lnTo>
                      <a:pt x="293" y="390"/>
                    </a:lnTo>
                    <a:lnTo>
                      <a:pt x="284" y="420"/>
                    </a:lnTo>
                    <a:lnTo>
                      <a:pt x="276" y="452"/>
                    </a:lnTo>
                    <a:lnTo>
                      <a:pt x="269" y="483"/>
                    </a:lnTo>
                    <a:lnTo>
                      <a:pt x="265" y="515"/>
                    </a:lnTo>
                    <a:lnTo>
                      <a:pt x="261" y="547"/>
                    </a:lnTo>
                    <a:lnTo>
                      <a:pt x="261" y="580"/>
                    </a:lnTo>
                    <a:lnTo>
                      <a:pt x="261" y="612"/>
                    </a:lnTo>
                    <a:lnTo>
                      <a:pt x="263" y="644"/>
                    </a:lnTo>
                    <a:lnTo>
                      <a:pt x="267" y="676"/>
                    </a:lnTo>
                    <a:lnTo>
                      <a:pt x="267" y="676"/>
                    </a:lnTo>
                    <a:lnTo>
                      <a:pt x="274" y="717"/>
                    </a:lnTo>
                    <a:lnTo>
                      <a:pt x="286" y="758"/>
                    </a:lnTo>
                    <a:lnTo>
                      <a:pt x="299" y="795"/>
                    </a:lnTo>
                    <a:lnTo>
                      <a:pt x="314" y="832"/>
                    </a:lnTo>
                    <a:lnTo>
                      <a:pt x="332" y="866"/>
                    </a:lnTo>
                    <a:lnTo>
                      <a:pt x="355" y="900"/>
                    </a:lnTo>
                    <a:lnTo>
                      <a:pt x="377" y="931"/>
                    </a:lnTo>
                    <a:lnTo>
                      <a:pt x="403" y="959"/>
                    </a:lnTo>
                    <a:lnTo>
                      <a:pt x="431" y="985"/>
                    </a:lnTo>
                    <a:lnTo>
                      <a:pt x="461" y="1010"/>
                    </a:lnTo>
                    <a:lnTo>
                      <a:pt x="495" y="1032"/>
                    </a:lnTo>
                    <a:lnTo>
                      <a:pt x="530" y="1053"/>
                    </a:lnTo>
                    <a:lnTo>
                      <a:pt x="565" y="1069"/>
                    </a:lnTo>
                    <a:lnTo>
                      <a:pt x="605" y="1084"/>
                    </a:lnTo>
                    <a:lnTo>
                      <a:pt x="646" y="1097"/>
                    </a:lnTo>
                    <a:lnTo>
                      <a:pt x="689" y="1109"/>
                    </a:lnTo>
                    <a:lnTo>
                      <a:pt x="689" y="1109"/>
                    </a:lnTo>
                    <a:lnTo>
                      <a:pt x="677" y="1123"/>
                    </a:lnTo>
                    <a:lnTo>
                      <a:pt x="677" y="1123"/>
                    </a:lnTo>
                    <a:lnTo>
                      <a:pt x="634" y="1127"/>
                    </a:lnTo>
                    <a:lnTo>
                      <a:pt x="590" y="1137"/>
                    </a:lnTo>
                    <a:lnTo>
                      <a:pt x="549" y="1148"/>
                    </a:lnTo>
                    <a:lnTo>
                      <a:pt x="508" y="1163"/>
                    </a:lnTo>
                    <a:lnTo>
                      <a:pt x="468" y="1181"/>
                    </a:lnTo>
                    <a:lnTo>
                      <a:pt x="433" y="1204"/>
                    </a:lnTo>
                    <a:lnTo>
                      <a:pt x="397" y="1230"/>
                    </a:lnTo>
                    <a:lnTo>
                      <a:pt x="366" y="1260"/>
                    </a:lnTo>
                    <a:lnTo>
                      <a:pt x="366" y="1260"/>
                    </a:lnTo>
                    <a:lnTo>
                      <a:pt x="351" y="1276"/>
                    </a:lnTo>
                    <a:lnTo>
                      <a:pt x="336" y="1293"/>
                    </a:lnTo>
                    <a:lnTo>
                      <a:pt x="323" y="1310"/>
                    </a:lnTo>
                    <a:lnTo>
                      <a:pt x="310" y="1329"/>
                    </a:lnTo>
                    <a:lnTo>
                      <a:pt x="287" y="1368"/>
                    </a:lnTo>
                    <a:lnTo>
                      <a:pt x="269" y="1407"/>
                    </a:lnTo>
                    <a:lnTo>
                      <a:pt x="256" y="1450"/>
                    </a:lnTo>
                    <a:lnTo>
                      <a:pt x="244" y="1493"/>
                    </a:lnTo>
                    <a:lnTo>
                      <a:pt x="239" y="1538"/>
                    </a:lnTo>
                    <a:lnTo>
                      <a:pt x="237" y="1584"/>
                    </a:lnTo>
                    <a:lnTo>
                      <a:pt x="237" y="1584"/>
                    </a:lnTo>
                    <a:lnTo>
                      <a:pt x="239" y="1609"/>
                    </a:lnTo>
                    <a:lnTo>
                      <a:pt x="241" y="1633"/>
                    </a:lnTo>
                    <a:lnTo>
                      <a:pt x="246" y="1655"/>
                    </a:lnTo>
                    <a:lnTo>
                      <a:pt x="252" y="1680"/>
                    </a:lnTo>
                    <a:lnTo>
                      <a:pt x="259" y="1700"/>
                    </a:lnTo>
                    <a:lnTo>
                      <a:pt x="269" y="1722"/>
                    </a:lnTo>
                    <a:lnTo>
                      <a:pt x="280" y="1741"/>
                    </a:lnTo>
                    <a:lnTo>
                      <a:pt x="291" y="1762"/>
                    </a:lnTo>
                    <a:lnTo>
                      <a:pt x="39" y="1762"/>
                    </a:lnTo>
                    <a:lnTo>
                      <a:pt x="39" y="1762"/>
                    </a:lnTo>
                    <a:lnTo>
                      <a:pt x="32" y="1762"/>
                    </a:lnTo>
                    <a:lnTo>
                      <a:pt x="24" y="1765"/>
                    </a:lnTo>
                    <a:lnTo>
                      <a:pt x="17" y="1769"/>
                    </a:lnTo>
                    <a:lnTo>
                      <a:pt x="11" y="1773"/>
                    </a:lnTo>
                    <a:lnTo>
                      <a:pt x="6" y="1778"/>
                    </a:lnTo>
                    <a:lnTo>
                      <a:pt x="2" y="1786"/>
                    </a:lnTo>
                    <a:lnTo>
                      <a:pt x="0" y="1793"/>
                    </a:lnTo>
                    <a:lnTo>
                      <a:pt x="0" y="1801"/>
                    </a:lnTo>
                    <a:lnTo>
                      <a:pt x="0" y="2002"/>
                    </a:lnTo>
                    <a:lnTo>
                      <a:pt x="0" y="2002"/>
                    </a:lnTo>
                    <a:lnTo>
                      <a:pt x="0" y="2010"/>
                    </a:lnTo>
                    <a:lnTo>
                      <a:pt x="2" y="2017"/>
                    </a:lnTo>
                    <a:lnTo>
                      <a:pt x="6" y="2025"/>
                    </a:lnTo>
                    <a:lnTo>
                      <a:pt x="11" y="2030"/>
                    </a:lnTo>
                    <a:lnTo>
                      <a:pt x="17" y="2034"/>
                    </a:lnTo>
                    <a:lnTo>
                      <a:pt x="24" y="2038"/>
                    </a:lnTo>
                    <a:lnTo>
                      <a:pt x="32" y="2042"/>
                    </a:lnTo>
                    <a:lnTo>
                      <a:pt x="39" y="2042"/>
                    </a:lnTo>
                    <a:lnTo>
                      <a:pt x="52" y="2042"/>
                    </a:lnTo>
                    <a:lnTo>
                      <a:pt x="52" y="2943"/>
                    </a:lnTo>
                    <a:lnTo>
                      <a:pt x="52" y="2943"/>
                    </a:lnTo>
                    <a:lnTo>
                      <a:pt x="52" y="2950"/>
                    </a:lnTo>
                    <a:lnTo>
                      <a:pt x="54" y="2958"/>
                    </a:lnTo>
                    <a:lnTo>
                      <a:pt x="58" y="2965"/>
                    </a:lnTo>
                    <a:lnTo>
                      <a:pt x="63" y="2971"/>
                    </a:lnTo>
                    <a:lnTo>
                      <a:pt x="69" y="2977"/>
                    </a:lnTo>
                    <a:lnTo>
                      <a:pt x="77" y="2980"/>
                    </a:lnTo>
                    <a:lnTo>
                      <a:pt x="84" y="2982"/>
                    </a:lnTo>
                    <a:lnTo>
                      <a:pt x="91" y="2984"/>
                    </a:lnTo>
                    <a:lnTo>
                      <a:pt x="1562" y="2984"/>
                    </a:lnTo>
                    <a:lnTo>
                      <a:pt x="1562" y="2984"/>
                    </a:lnTo>
                    <a:lnTo>
                      <a:pt x="1569" y="2982"/>
                    </a:lnTo>
                    <a:lnTo>
                      <a:pt x="1577" y="2980"/>
                    </a:lnTo>
                    <a:lnTo>
                      <a:pt x="1584" y="2977"/>
                    </a:lnTo>
                    <a:lnTo>
                      <a:pt x="1590" y="2971"/>
                    </a:lnTo>
                    <a:lnTo>
                      <a:pt x="1595" y="2965"/>
                    </a:lnTo>
                    <a:lnTo>
                      <a:pt x="1599" y="2958"/>
                    </a:lnTo>
                    <a:lnTo>
                      <a:pt x="1601" y="2950"/>
                    </a:lnTo>
                    <a:lnTo>
                      <a:pt x="1601" y="2943"/>
                    </a:lnTo>
                    <a:lnTo>
                      <a:pt x="1601" y="2042"/>
                    </a:lnTo>
                    <a:lnTo>
                      <a:pt x="1618" y="2042"/>
                    </a:lnTo>
                    <a:lnTo>
                      <a:pt x="1618" y="2042"/>
                    </a:lnTo>
                    <a:lnTo>
                      <a:pt x="1627" y="2042"/>
                    </a:lnTo>
                    <a:lnTo>
                      <a:pt x="1635" y="2038"/>
                    </a:lnTo>
                    <a:lnTo>
                      <a:pt x="1640" y="2034"/>
                    </a:lnTo>
                    <a:lnTo>
                      <a:pt x="1648" y="2030"/>
                    </a:lnTo>
                    <a:lnTo>
                      <a:pt x="1651" y="2025"/>
                    </a:lnTo>
                    <a:lnTo>
                      <a:pt x="1655" y="2017"/>
                    </a:lnTo>
                    <a:lnTo>
                      <a:pt x="1657" y="2010"/>
                    </a:lnTo>
                    <a:lnTo>
                      <a:pt x="1659" y="2002"/>
                    </a:lnTo>
                    <a:lnTo>
                      <a:pt x="1659" y="1801"/>
                    </a:lnTo>
                    <a:lnTo>
                      <a:pt x="1659" y="1801"/>
                    </a:lnTo>
                    <a:lnTo>
                      <a:pt x="1657" y="1793"/>
                    </a:lnTo>
                    <a:lnTo>
                      <a:pt x="1655" y="1786"/>
                    </a:lnTo>
                    <a:lnTo>
                      <a:pt x="1651" y="1778"/>
                    </a:lnTo>
                    <a:lnTo>
                      <a:pt x="1648" y="1773"/>
                    </a:lnTo>
                    <a:lnTo>
                      <a:pt x="1640" y="1769"/>
                    </a:lnTo>
                    <a:lnTo>
                      <a:pt x="1635" y="1765"/>
                    </a:lnTo>
                    <a:lnTo>
                      <a:pt x="1627" y="1762"/>
                    </a:lnTo>
                    <a:lnTo>
                      <a:pt x="1618" y="1762"/>
                    </a:lnTo>
                    <a:lnTo>
                      <a:pt x="1123" y="1762"/>
                    </a:lnTo>
                    <a:lnTo>
                      <a:pt x="1123" y="1762"/>
                    </a:lnTo>
                    <a:lnTo>
                      <a:pt x="1121" y="1687"/>
                    </a:lnTo>
                    <a:lnTo>
                      <a:pt x="1118" y="1601"/>
                    </a:lnTo>
                    <a:lnTo>
                      <a:pt x="1110" y="1510"/>
                    </a:lnTo>
                    <a:lnTo>
                      <a:pt x="1105" y="1461"/>
                    </a:lnTo>
                    <a:lnTo>
                      <a:pt x="1097" y="1415"/>
                    </a:lnTo>
                    <a:lnTo>
                      <a:pt x="1097" y="1415"/>
                    </a:lnTo>
                    <a:lnTo>
                      <a:pt x="1133" y="1416"/>
                    </a:lnTo>
                    <a:lnTo>
                      <a:pt x="1166" y="1418"/>
                    </a:lnTo>
                    <a:lnTo>
                      <a:pt x="1166" y="1418"/>
                    </a:lnTo>
                    <a:lnTo>
                      <a:pt x="1211" y="1416"/>
                    </a:lnTo>
                    <a:lnTo>
                      <a:pt x="1252" y="1413"/>
                    </a:lnTo>
                    <a:lnTo>
                      <a:pt x="1291" y="1405"/>
                    </a:lnTo>
                    <a:lnTo>
                      <a:pt x="1330" y="1398"/>
                    </a:lnTo>
                    <a:lnTo>
                      <a:pt x="1366" y="1387"/>
                    </a:lnTo>
                    <a:lnTo>
                      <a:pt x="1399" y="1375"/>
                    </a:lnTo>
                    <a:lnTo>
                      <a:pt x="1431" y="1362"/>
                    </a:lnTo>
                    <a:lnTo>
                      <a:pt x="1461" y="1347"/>
                    </a:lnTo>
                    <a:lnTo>
                      <a:pt x="1491" y="1332"/>
                    </a:lnTo>
                    <a:lnTo>
                      <a:pt x="1517" y="1316"/>
                    </a:lnTo>
                    <a:lnTo>
                      <a:pt x="1541" y="1299"/>
                    </a:lnTo>
                    <a:lnTo>
                      <a:pt x="1564" y="1282"/>
                    </a:lnTo>
                    <a:lnTo>
                      <a:pt x="1603" y="1248"/>
                    </a:lnTo>
                    <a:lnTo>
                      <a:pt x="1635" y="1217"/>
                    </a:lnTo>
                    <a:lnTo>
                      <a:pt x="1635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48" y="1217"/>
                    </a:lnTo>
                    <a:lnTo>
                      <a:pt x="1666" y="1215"/>
                    </a:lnTo>
                    <a:lnTo>
                      <a:pt x="1683" y="1213"/>
                    </a:lnTo>
                    <a:lnTo>
                      <a:pt x="1700" y="1211"/>
                    </a:lnTo>
                    <a:lnTo>
                      <a:pt x="1717" y="1206"/>
                    </a:lnTo>
                    <a:lnTo>
                      <a:pt x="1733" y="1202"/>
                    </a:lnTo>
                    <a:lnTo>
                      <a:pt x="1748" y="1194"/>
                    </a:lnTo>
                    <a:lnTo>
                      <a:pt x="1765" y="1187"/>
                    </a:lnTo>
                    <a:lnTo>
                      <a:pt x="1780" y="1178"/>
                    </a:lnTo>
                    <a:lnTo>
                      <a:pt x="1780" y="1178"/>
                    </a:lnTo>
                    <a:lnTo>
                      <a:pt x="1795" y="1166"/>
                    </a:lnTo>
                    <a:lnTo>
                      <a:pt x="1810" y="1155"/>
                    </a:lnTo>
                    <a:lnTo>
                      <a:pt x="1810" y="1155"/>
                    </a:lnTo>
                    <a:lnTo>
                      <a:pt x="1823" y="1142"/>
                    </a:lnTo>
                    <a:lnTo>
                      <a:pt x="1834" y="1129"/>
                    </a:lnTo>
                    <a:lnTo>
                      <a:pt x="1853" y="1103"/>
                    </a:lnTo>
                    <a:lnTo>
                      <a:pt x="1866" y="1082"/>
                    </a:lnTo>
                    <a:lnTo>
                      <a:pt x="1870" y="1075"/>
                    </a:lnTo>
                    <a:lnTo>
                      <a:pt x="1870" y="1075"/>
                    </a:lnTo>
                    <a:lnTo>
                      <a:pt x="1879" y="1051"/>
                    </a:lnTo>
                    <a:lnTo>
                      <a:pt x="1887" y="1025"/>
                    </a:lnTo>
                    <a:lnTo>
                      <a:pt x="1887" y="1025"/>
                    </a:lnTo>
                    <a:lnTo>
                      <a:pt x="1890" y="1000"/>
                    </a:lnTo>
                    <a:lnTo>
                      <a:pt x="1892" y="976"/>
                    </a:lnTo>
                    <a:lnTo>
                      <a:pt x="1890" y="954"/>
                    </a:lnTo>
                    <a:lnTo>
                      <a:pt x="1888" y="929"/>
                    </a:lnTo>
                    <a:lnTo>
                      <a:pt x="1883" y="907"/>
                    </a:lnTo>
                    <a:lnTo>
                      <a:pt x="1875" y="885"/>
                    </a:lnTo>
                    <a:lnTo>
                      <a:pt x="1866" y="862"/>
                    </a:lnTo>
                    <a:lnTo>
                      <a:pt x="1853" y="842"/>
                    </a:lnTo>
                    <a:lnTo>
                      <a:pt x="1853" y="842"/>
                    </a:lnTo>
                    <a:lnTo>
                      <a:pt x="1840" y="823"/>
                    </a:lnTo>
                    <a:lnTo>
                      <a:pt x="1825" y="806"/>
                    </a:lnTo>
                    <a:lnTo>
                      <a:pt x="1810" y="789"/>
                    </a:lnTo>
                    <a:lnTo>
                      <a:pt x="1791" y="776"/>
                    </a:lnTo>
                    <a:lnTo>
                      <a:pt x="1775" y="763"/>
                    </a:lnTo>
                    <a:lnTo>
                      <a:pt x="1754" y="754"/>
                    </a:lnTo>
                    <a:lnTo>
                      <a:pt x="1733" y="745"/>
                    </a:lnTo>
                    <a:lnTo>
                      <a:pt x="1713" y="737"/>
                    </a:lnTo>
                    <a:lnTo>
                      <a:pt x="1825" y="153"/>
                    </a:lnTo>
                    <a:lnTo>
                      <a:pt x="1825" y="153"/>
                    </a:lnTo>
                    <a:lnTo>
                      <a:pt x="1827" y="146"/>
                    </a:lnTo>
                    <a:lnTo>
                      <a:pt x="1825" y="138"/>
                    </a:lnTo>
                    <a:lnTo>
                      <a:pt x="1823" y="131"/>
                    </a:lnTo>
                    <a:lnTo>
                      <a:pt x="1819" y="123"/>
                    </a:lnTo>
                    <a:lnTo>
                      <a:pt x="1814" y="118"/>
                    </a:lnTo>
                    <a:lnTo>
                      <a:pt x="1808" y="112"/>
                    </a:lnTo>
                    <a:lnTo>
                      <a:pt x="1801" y="108"/>
                    </a:lnTo>
                    <a:lnTo>
                      <a:pt x="1793" y="106"/>
                    </a:lnTo>
                    <a:lnTo>
                      <a:pt x="1793" y="106"/>
                    </a:lnTo>
                    <a:lnTo>
                      <a:pt x="1786" y="105"/>
                    </a:lnTo>
                    <a:lnTo>
                      <a:pt x="1776" y="106"/>
                    </a:lnTo>
                    <a:lnTo>
                      <a:pt x="1769" y="108"/>
                    </a:lnTo>
                    <a:lnTo>
                      <a:pt x="1763" y="112"/>
                    </a:lnTo>
                    <a:lnTo>
                      <a:pt x="1756" y="118"/>
                    </a:lnTo>
                    <a:lnTo>
                      <a:pt x="1752" y="123"/>
                    </a:lnTo>
                    <a:lnTo>
                      <a:pt x="1748" y="131"/>
                    </a:lnTo>
                    <a:lnTo>
                      <a:pt x="1745" y="138"/>
                    </a:lnTo>
                    <a:lnTo>
                      <a:pt x="1633" y="730"/>
                    </a:lnTo>
                    <a:lnTo>
                      <a:pt x="1633" y="730"/>
                    </a:lnTo>
                    <a:lnTo>
                      <a:pt x="1601" y="733"/>
                    </a:lnTo>
                    <a:lnTo>
                      <a:pt x="1571" y="741"/>
                    </a:lnTo>
                    <a:lnTo>
                      <a:pt x="1543" y="752"/>
                    </a:lnTo>
                    <a:lnTo>
                      <a:pt x="1517" y="767"/>
                    </a:lnTo>
                    <a:lnTo>
                      <a:pt x="1517" y="767"/>
                    </a:lnTo>
                    <a:lnTo>
                      <a:pt x="1508" y="773"/>
                    </a:lnTo>
                    <a:lnTo>
                      <a:pt x="1489" y="789"/>
                    </a:lnTo>
                    <a:lnTo>
                      <a:pt x="1476" y="801"/>
                    </a:lnTo>
                    <a:lnTo>
                      <a:pt x="1461" y="816"/>
                    </a:lnTo>
                    <a:lnTo>
                      <a:pt x="1448" y="834"/>
                    </a:lnTo>
                    <a:lnTo>
                      <a:pt x="1435" y="855"/>
                    </a:lnTo>
                    <a:lnTo>
                      <a:pt x="1435" y="855"/>
                    </a:lnTo>
                    <a:close/>
                    <a:moveTo>
                      <a:pt x="1523" y="2904"/>
                    </a:moveTo>
                    <a:lnTo>
                      <a:pt x="133" y="2904"/>
                    </a:lnTo>
                    <a:lnTo>
                      <a:pt x="133" y="2042"/>
                    </a:lnTo>
                    <a:lnTo>
                      <a:pt x="1523" y="2042"/>
                    </a:lnTo>
                    <a:lnTo>
                      <a:pt x="1523" y="2904"/>
                    </a:lnTo>
                    <a:close/>
                    <a:moveTo>
                      <a:pt x="1579" y="1842"/>
                    </a:moveTo>
                    <a:lnTo>
                      <a:pt x="1579" y="1961"/>
                    </a:lnTo>
                    <a:lnTo>
                      <a:pt x="78" y="1961"/>
                    </a:lnTo>
                    <a:lnTo>
                      <a:pt x="78" y="1842"/>
                    </a:lnTo>
                    <a:lnTo>
                      <a:pt x="1579" y="1842"/>
                    </a:lnTo>
                    <a:close/>
                    <a:moveTo>
                      <a:pt x="1808" y="1008"/>
                    </a:moveTo>
                    <a:lnTo>
                      <a:pt x="1808" y="1008"/>
                    </a:lnTo>
                    <a:lnTo>
                      <a:pt x="1804" y="1023"/>
                    </a:lnTo>
                    <a:lnTo>
                      <a:pt x="1799" y="1038"/>
                    </a:lnTo>
                    <a:lnTo>
                      <a:pt x="1791" y="1053"/>
                    </a:lnTo>
                    <a:lnTo>
                      <a:pt x="1782" y="1066"/>
                    </a:lnTo>
                    <a:lnTo>
                      <a:pt x="1773" y="1079"/>
                    </a:lnTo>
                    <a:lnTo>
                      <a:pt x="1761" y="1090"/>
                    </a:lnTo>
                    <a:lnTo>
                      <a:pt x="1750" y="1101"/>
                    </a:lnTo>
                    <a:lnTo>
                      <a:pt x="1737" y="1110"/>
                    </a:lnTo>
                    <a:lnTo>
                      <a:pt x="1737" y="1110"/>
                    </a:lnTo>
                    <a:lnTo>
                      <a:pt x="1724" y="1118"/>
                    </a:lnTo>
                    <a:lnTo>
                      <a:pt x="1711" y="1123"/>
                    </a:lnTo>
                    <a:lnTo>
                      <a:pt x="1696" y="1129"/>
                    </a:lnTo>
                    <a:lnTo>
                      <a:pt x="1683" y="1133"/>
                    </a:lnTo>
                    <a:lnTo>
                      <a:pt x="1668" y="1135"/>
                    </a:lnTo>
                    <a:lnTo>
                      <a:pt x="1653" y="1137"/>
                    </a:lnTo>
                    <a:lnTo>
                      <a:pt x="1640" y="1137"/>
                    </a:lnTo>
                    <a:lnTo>
                      <a:pt x="1625" y="1135"/>
                    </a:lnTo>
                    <a:lnTo>
                      <a:pt x="1625" y="1135"/>
                    </a:lnTo>
                    <a:lnTo>
                      <a:pt x="1614" y="1135"/>
                    </a:lnTo>
                    <a:lnTo>
                      <a:pt x="1605" y="1137"/>
                    </a:lnTo>
                    <a:lnTo>
                      <a:pt x="1597" y="1142"/>
                    </a:lnTo>
                    <a:lnTo>
                      <a:pt x="1590" y="1148"/>
                    </a:lnTo>
                    <a:lnTo>
                      <a:pt x="1590" y="1148"/>
                    </a:lnTo>
                    <a:lnTo>
                      <a:pt x="1562" y="1176"/>
                    </a:lnTo>
                    <a:lnTo>
                      <a:pt x="1528" y="1207"/>
                    </a:lnTo>
                    <a:lnTo>
                      <a:pt x="1508" y="1224"/>
                    </a:lnTo>
                    <a:lnTo>
                      <a:pt x="1487" y="1239"/>
                    </a:lnTo>
                    <a:lnTo>
                      <a:pt x="1463" y="1254"/>
                    </a:lnTo>
                    <a:lnTo>
                      <a:pt x="1439" y="1269"/>
                    </a:lnTo>
                    <a:lnTo>
                      <a:pt x="1411" y="1284"/>
                    </a:lnTo>
                    <a:lnTo>
                      <a:pt x="1383" y="1297"/>
                    </a:lnTo>
                    <a:lnTo>
                      <a:pt x="1351" y="1308"/>
                    </a:lnTo>
                    <a:lnTo>
                      <a:pt x="1317" y="1318"/>
                    </a:lnTo>
                    <a:lnTo>
                      <a:pt x="1284" y="1327"/>
                    </a:lnTo>
                    <a:lnTo>
                      <a:pt x="1246" y="1332"/>
                    </a:lnTo>
                    <a:lnTo>
                      <a:pt x="1207" y="1336"/>
                    </a:lnTo>
                    <a:lnTo>
                      <a:pt x="1166" y="1338"/>
                    </a:lnTo>
                    <a:lnTo>
                      <a:pt x="1166" y="1338"/>
                    </a:lnTo>
                    <a:lnTo>
                      <a:pt x="1138" y="1336"/>
                    </a:lnTo>
                    <a:lnTo>
                      <a:pt x="1112" y="1336"/>
                    </a:lnTo>
                    <a:lnTo>
                      <a:pt x="1082" y="1332"/>
                    </a:lnTo>
                    <a:lnTo>
                      <a:pt x="1054" y="1329"/>
                    </a:lnTo>
                    <a:lnTo>
                      <a:pt x="1054" y="1329"/>
                    </a:lnTo>
                    <a:lnTo>
                      <a:pt x="1045" y="1329"/>
                    </a:lnTo>
                    <a:lnTo>
                      <a:pt x="1036" y="1331"/>
                    </a:lnTo>
                    <a:lnTo>
                      <a:pt x="1026" y="1334"/>
                    </a:lnTo>
                    <a:lnTo>
                      <a:pt x="1019" y="1340"/>
                    </a:lnTo>
                    <a:lnTo>
                      <a:pt x="1019" y="1340"/>
                    </a:lnTo>
                    <a:lnTo>
                      <a:pt x="1013" y="1347"/>
                    </a:lnTo>
                    <a:lnTo>
                      <a:pt x="1010" y="1357"/>
                    </a:lnTo>
                    <a:lnTo>
                      <a:pt x="1008" y="1366"/>
                    </a:lnTo>
                    <a:lnTo>
                      <a:pt x="1010" y="1375"/>
                    </a:lnTo>
                    <a:lnTo>
                      <a:pt x="1010" y="1375"/>
                    </a:lnTo>
                    <a:lnTo>
                      <a:pt x="1019" y="1428"/>
                    </a:lnTo>
                    <a:lnTo>
                      <a:pt x="1026" y="1480"/>
                    </a:lnTo>
                    <a:lnTo>
                      <a:pt x="1032" y="1532"/>
                    </a:lnTo>
                    <a:lnTo>
                      <a:pt x="1038" y="1583"/>
                    </a:lnTo>
                    <a:lnTo>
                      <a:pt x="1041" y="1678"/>
                    </a:lnTo>
                    <a:lnTo>
                      <a:pt x="1043" y="1762"/>
                    </a:lnTo>
                    <a:lnTo>
                      <a:pt x="399" y="1762"/>
                    </a:lnTo>
                    <a:lnTo>
                      <a:pt x="399" y="1762"/>
                    </a:lnTo>
                    <a:lnTo>
                      <a:pt x="383" y="1745"/>
                    </a:lnTo>
                    <a:lnTo>
                      <a:pt x="366" y="1726"/>
                    </a:lnTo>
                    <a:lnTo>
                      <a:pt x="353" y="1706"/>
                    </a:lnTo>
                    <a:lnTo>
                      <a:pt x="340" y="1685"/>
                    </a:lnTo>
                    <a:lnTo>
                      <a:pt x="330" y="1663"/>
                    </a:lnTo>
                    <a:lnTo>
                      <a:pt x="323" y="1637"/>
                    </a:lnTo>
                    <a:lnTo>
                      <a:pt x="319" y="1611"/>
                    </a:lnTo>
                    <a:lnTo>
                      <a:pt x="317" y="1583"/>
                    </a:lnTo>
                    <a:lnTo>
                      <a:pt x="317" y="1583"/>
                    </a:lnTo>
                    <a:lnTo>
                      <a:pt x="319" y="1545"/>
                    </a:lnTo>
                    <a:lnTo>
                      <a:pt x="323" y="1508"/>
                    </a:lnTo>
                    <a:lnTo>
                      <a:pt x="332" y="1472"/>
                    </a:lnTo>
                    <a:lnTo>
                      <a:pt x="343" y="1437"/>
                    </a:lnTo>
                    <a:lnTo>
                      <a:pt x="358" y="1405"/>
                    </a:lnTo>
                    <a:lnTo>
                      <a:pt x="377" y="1374"/>
                    </a:lnTo>
                    <a:lnTo>
                      <a:pt x="399" y="1344"/>
                    </a:lnTo>
                    <a:lnTo>
                      <a:pt x="424" y="1316"/>
                    </a:lnTo>
                    <a:lnTo>
                      <a:pt x="424" y="1316"/>
                    </a:lnTo>
                    <a:lnTo>
                      <a:pt x="452" y="1290"/>
                    </a:lnTo>
                    <a:lnTo>
                      <a:pt x="481" y="1265"/>
                    </a:lnTo>
                    <a:lnTo>
                      <a:pt x="515" y="1245"/>
                    </a:lnTo>
                    <a:lnTo>
                      <a:pt x="549" y="1226"/>
                    </a:lnTo>
                    <a:lnTo>
                      <a:pt x="584" y="1211"/>
                    </a:lnTo>
                    <a:lnTo>
                      <a:pt x="623" y="1202"/>
                    </a:lnTo>
                    <a:lnTo>
                      <a:pt x="662" y="1194"/>
                    </a:lnTo>
                    <a:lnTo>
                      <a:pt x="681" y="1192"/>
                    </a:lnTo>
                    <a:lnTo>
                      <a:pt x="702" y="1192"/>
                    </a:lnTo>
                    <a:lnTo>
                      <a:pt x="702" y="1192"/>
                    </a:lnTo>
                    <a:lnTo>
                      <a:pt x="713" y="1191"/>
                    </a:lnTo>
                    <a:lnTo>
                      <a:pt x="722" y="1187"/>
                    </a:lnTo>
                    <a:lnTo>
                      <a:pt x="730" y="1179"/>
                    </a:lnTo>
                    <a:lnTo>
                      <a:pt x="737" y="1170"/>
                    </a:lnTo>
                    <a:lnTo>
                      <a:pt x="737" y="1170"/>
                    </a:lnTo>
                    <a:lnTo>
                      <a:pt x="745" y="1153"/>
                    </a:lnTo>
                    <a:lnTo>
                      <a:pt x="750" y="1135"/>
                    </a:lnTo>
                    <a:lnTo>
                      <a:pt x="756" y="1112"/>
                    </a:lnTo>
                    <a:lnTo>
                      <a:pt x="758" y="1090"/>
                    </a:lnTo>
                    <a:lnTo>
                      <a:pt x="759" y="1069"/>
                    </a:lnTo>
                    <a:lnTo>
                      <a:pt x="759" y="1053"/>
                    </a:lnTo>
                    <a:lnTo>
                      <a:pt x="756" y="1041"/>
                    </a:lnTo>
                    <a:lnTo>
                      <a:pt x="754" y="1038"/>
                    </a:lnTo>
                    <a:lnTo>
                      <a:pt x="750" y="1038"/>
                    </a:lnTo>
                    <a:lnTo>
                      <a:pt x="750" y="1038"/>
                    </a:lnTo>
                    <a:lnTo>
                      <a:pt x="709" y="1030"/>
                    </a:lnTo>
                    <a:lnTo>
                      <a:pt x="670" y="1021"/>
                    </a:lnTo>
                    <a:lnTo>
                      <a:pt x="633" y="1010"/>
                    </a:lnTo>
                    <a:lnTo>
                      <a:pt x="597" y="997"/>
                    </a:lnTo>
                    <a:lnTo>
                      <a:pt x="564" y="980"/>
                    </a:lnTo>
                    <a:lnTo>
                      <a:pt x="532" y="961"/>
                    </a:lnTo>
                    <a:lnTo>
                      <a:pt x="502" y="941"/>
                    </a:lnTo>
                    <a:lnTo>
                      <a:pt x="476" y="916"/>
                    </a:lnTo>
                    <a:lnTo>
                      <a:pt x="452" y="892"/>
                    </a:lnTo>
                    <a:lnTo>
                      <a:pt x="427" y="864"/>
                    </a:lnTo>
                    <a:lnTo>
                      <a:pt x="409" y="836"/>
                    </a:lnTo>
                    <a:lnTo>
                      <a:pt x="390" y="804"/>
                    </a:lnTo>
                    <a:lnTo>
                      <a:pt x="375" y="773"/>
                    </a:lnTo>
                    <a:lnTo>
                      <a:pt x="362" y="737"/>
                    </a:lnTo>
                    <a:lnTo>
                      <a:pt x="353" y="702"/>
                    </a:lnTo>
                    <a:lnTo>
                      <a:pt x="345" y="664"/>
                    </a:lnTo>
                    <a:lnTo>
                      <a:pt x="345" y="664"/>
                    </a:lnTo>
                    <a:lnTo>
                      <a:pt x="342" y="636"/>
                    </a:lnTo>
                    <a:lnTo>
                      <a:pt x="340" y="608"/>
                    </a:lnTo>
                    <a:lnTo>
                      <a:pt x="340" y="580"/>
                    </a:lnTo>
                    <a:lnTo>
                      <a:pt x="342" y="552"/>
                    </a:lnTo>
                    <a:lnTo>
                      <a:pt x="343" y="524"/>
                    </a:lnTo>
                    <a:lnTo>
                      <a:pt x="347" y="496"/>
                    </a:lnTo>
                    <a:lnTo>
                      <a:pt x="353" y="468"/>
                    </a:lnTo>
                    <a:lnTo>
                      <a:pt x="360" y="442"/>
                    </a:lnTo>
                    <a:lnTo>
                      <a:pt x="368" y="414"/>
                    </a:lnTo>
                    <a:lnTo>
                      <a:pt x="379" y="388"/>
                    </a:lnTo>
                    <a:lnTo>
                      <a:pt x="388" y="362"/>
                    </a:lnTo>
                    <a:lnTo>
                      <a:pt x="401" y="338"/>
                    </a:lnTo>
                    <a:lnTo>
                      <a:pt x="414" y="312"/>
                    </a:lnTo>
                    <a:lnTo>
                      <a:pt x="429" y="289"/>
                    </a:lnTo>
                    <a:lnTo>
                      <a:pt x="446" y="265"/>
                    </a:lnTo>
                    <a:lnTo>
                      <a:pt x="463" y="243"/>
                    </a:lnTo>
                    <a:lnTo>
                      <a:pt x="463" y="243"/>
                    </a:lnTo>
                    <a:lnTo>
                      <a:pt x="478" y="226"/>
                    </a:lnTo>
                    <a:lnTo>
                      <a:pt x="495" y="207"/>
                    </a:lnTo>
                    <a:lnTo>
                      <a:pt x="511" y="192"/>
                    </a:lnTo>
                    <a:lnTo>
                      <a:pt x="528" y="177"/>
                    </a:lnTo>
                    <a:lnTo>
                      <a:pt x="547" y="162"/>
                    </a:lnTo>
                    <a:lnTo>
                      <a:pt x="565" y="149"/>
                    </a:lnTo>
                    <a:lnTo>
                      <a:pt x="584" y="138"/>
                    </a:lnTo>
                    <a:lnTo>
                      <a:pt x="603" y="127"/>
                    </a:lnTo>
                    <a:lnTo>
                      <a:pt x="623" y="118"/>
                    </a:lnTo>
                    <a:lnTo>
                      <a:pt x="644" y="108"/>
                    </a:lnTo>
                    <a:lnTo>
                      <a:pt x="664" y="101"/>
                    </a:lnTo>
                    <a:lnTo>
                      <a:pt x="685" y="95"/>
                    </a:lnTo>
                    <a:lnTo>
                      <a:pt x="707" y="90"/>
                    </a:lnTo>
                    <a:lnTo>
                      <a:pt x="730" y="84"/>
                    </a:lnTo>
                    <a:lnTo>
                      <a:pt x="750" y="82"/>
                    </a:lnTo>
                    <a:lnTo>
                      <a:pt x="773" y="80"/>
                    </a:lnTo>
                    <a:lnTo>
                      <a:pt x="773" y="80"/>
                    </a:lnTo>
                    <a:lnTo>
                      <a:pt x="799" y="78"/>
                    </a:lnTo>
                    <a:lnTo>
                      <a:pt x="799" y="78"/>
                    </a:lnTo>
                    <a:lnTo>
                      <a:pt x="842" y="82"/>
                    </a:lnTo>
                    <a:lnTo>
                      <a:pt x="884" y="88"/>
                    </a:lnTo>
                    <a:lnTo>
                      <a:pt x="927" y="97"/>
                    </a:lnTo>
                    <a:lnTo>
                      <a:pt x="968" y="110"/>
                    </a:lnTo>
                    <a:lnTo>
                      <a:pt x="1011" y="127"/>
                    </a:lnTo>
                    <a:lnTo>
                      <a:pt x="1052" y="147"/>
                    </a:lnTo>
                    <a:lnTo>
                      <a:pt x="1092" y="172"/>
                    </a:lnTo>
                    <a:lnTo>
                      <a:pt x="1129" y="198"/>
                    </a:lnTo>
                    <a:lnTo>
                      <a:pt x="1164" y="230"/>
                    </a:lnTo>
                    <a:lnTo>
                      <a:pt x="1198" y="263"/>
                    </a:lnTo>
                    <a:lnTo>
                      <a:pt x="1228" y="299"/>
                    </a:lnTo>
                    <a:lnTo>
                      <a:pt x="1241" y="319"/>
                    </a:lnTo>
                    <a:lnTo>
                      <a:pt x="1254" y="340"/>
                    </a:lnTo>
                    <a:lnTo>
                      <a:pt x="1267" y="360"/>
                    </a:lnTo>
                    <a:lnTo>
                      <a:pt x="1278" y="383"/>
                    </a:lnTo>
                    <a:lnTo>
                      <a:pt x="1288" y="405"/>
                    </a:lnTo>
                    <a:lnTo>
                      <a:pt x="1297" y="427"/>
                    </a:lnTo>
                    <a:lnTo>
                      <a:pt x="1304" y="452"/>
                    </a:lnTo>
                    <a:lnTo>
                      <a:pt x="1312" y="476"/>
                    </a:lnTo>
                    <a:lnTo>
                      <a:pt x="1317" y="502"/>
                    </a:lnTo>
                    <a:lnTo>
                      <a:pt x="1323" y="528"/>
                    </a:lnTo>
                    <a:lnTo>
                      <a:pt x="1323" y="528"/>
                    </a:lnTo>
                    <a:lnTo>
                      <a:pt x="1327" y="573"/>
                    </a:lnTo>
                    <a:lnTo>
                      <a:pt x="1329" y="620"/>
                    </a:lnTo>
                    <a:lnTo>
                      <a:pt x="1325" y="663"/>
                    </a:lnTo>
                    <a:lnTo>
                      <a:pt x="1317" y="705"/>
                    </a:lnTo>
                    <a:lnTo>
                      <a:pt x="1304" y="746"/>
                    </a:lnTo>
                    <a:lnTo>
                      <a:pt x="1289" y="784"/>
                    </a:lnTo>
                    <a:lnTo>
                      <a:pt x="1271" y="821"/>
                    </a:lnTo>
                    <a:lnTo>
                      <a:pt x="1246" y="857"/>
                    </a:lnTo>
                    <a:lnTo>
                      <a:pt x="1246" y="857"/>
                    </a:lnTo>
                    <a:lnTo>
                      <a:pt x="1232" y="873"/>
                    </a:lnTo>
                    <a:lnTo>
                      <a:pt x="1217" y="892"/>
                    </a:lnTo>
                    <a:lnTo>
                      <a:pt x="1200" y="907"/>
                    </a:lnTo>
                    <a:lnTo>
                      <a:pt x="1183" y="924"/>
                    </a:lnTo>
                    <a:lnTo>
                      <a:pt x="1164" y="937"/>
                    </a:lnTo>
                    <a:lnTo>
                      <a:pt x="1146" y="952"/>
                    </a:lnTo>
                    <a:lnTo>
                      <a:pt x="1125" y="965"/>
                    </a:lnTo>
                    <a:lnTo>
                      <a:pt x="1105" y="976"/>
                    </a:lnTo>
                    <a:lnTo>
                      <a:pt x="1084" y="987"/>
                    </a:lnTo>
                    <a:lnTo>
                      <a:pt x="1062" y="997"/>
                    </a:lnTo>
                    <a:lnTo>
                      <a:pt x="1039" y="1006"/>
                    </a:lnTo>
                    <a:lnTo>
                      <a:pt x="1015" y="1015"/>
                    </a:lnTo>
                    <a:lnTo>
                      <a:pt x="991" y="1021"/>
                    </a:lnTo>
                    <a:lnTo>
                      <a:pt x="967" y="1028"/>
                    </a:lnTo>
                    <a:lnTo>
                      <a:pt x="942" y="1032"/>
                    </a:lnTo>
                    <a:lnTo>
                      <a:pt x="916" y="1036"/>
                    </a:lnTo>
                    <a:lnTo>
                      <a:pt x="916" y="1036"/>
                    </a:lnTo>
                    <a:lnTo>
                      <a:pt x="914" y="1038"/>
                    </a:lnTo>
                    <a:lnTo>
                      <a:pt x="911" y="1041"/>
                    </a:lnTo>
                    <a:lnTo>
                      <a:pt x="905" y="1054"/>
                    </a:lnTo>
                    <a:lnTo>
                      <a:pt x="903" y="1071"/>
                    </a:lnTo>
                    <a:lnTo>
                      <a:pt x="901" y="1092"/>
                    </a:lnTo>
                    <a:lnTo>
                      <a:pt x="903" y="1112"/>
                    </a:lnTo>
                    <a:lnTo>
                      <a:pt x="907" y="1133"/>
                    </a:lnTo>
                    <a:lnTo>
                      <a:pt x="912" y="1150"/>
                    </a:lnTo>
                    <a:lnTo>
                      <a:pt x="918" y="1155"/>
                    </a:lnTo>
                    <a:lnTo>
                      <a:pt x="922" y="1161"/>
                    </a:lnTo>
                    <a:lnTo>
                      <a:pt x="922" y="1161"/>
                    </a:lnTo>
                    <a:lnTo>
                      <a:pt x="959" y="1178"/>
                    </a:lnTo>
                    <a:lnTo>
                      <a:pt x="1013" y="1200"/>
                    </a:lnTo>
                    <a:lnTo>
                      <a:pt x="1043" y="1209"/>
                    </a:lnTo>
                    <a:lnTo>
                      <a:pt x="1073" y="1219"/>
                    </a:lnTo>
                    <a:lnTo>
                      <a:pt x="1105" y="1224"/>
                    </a:lnTo>
                    <a:lnTo>
                      <a:pt x="1135" y="1226"/>
                    </a:lnTo>
                    <a:lnTo>
                      <a:pt x="1135" y="1226"/>
                    </a:lnTo>
                    <a:lnTo>
                      <a:pt x="1172" y="1224"/>
                    </a:lnTo>
                    <a:lnTo>
                      <a:pt x="1211" y="1219"/>
                    </a:lnTo>
                    <a:lnTo>
                      <a:pt x="1250" y="1211"/>
                    </a:lnTo>
                    <a:lnTo>
                      <a:pt x="1291" y="1200"/>
                    </a:lnTo>
                    <a:lnTo>
                      <a:pt x="1291" y="1200"/>
                    </a:lnTo>
                    <a:lnTo>
                      <a:pt x="1310" y="1192"/>
                    </a:lnTo>
                    <a:lnTo>
                      <a:pt x="1330" y="1183"/>
                    </a:lnTo>
                    <a:lnTo>
                      <a:pt x="1353" y="1170"/>
                    </a:lnTo>
                    <a:lnTo>
                      <a:pt x="1375" y="1153"/>
                    </a:lnTo>
                    <a:lnTo>
                      <a:pt x="1399" y="1135"/>
                    </a:lnTo>
                    <a:lnTo>
                      <a:pt x="1426" y="1114"/>
                    </a:lnTo>
                    <a:lnTo>
                      <a:pt x="1454" y="1090"/>
                    </a:lnTo>
                    <a:lnTo>
                      <a:pt x="1482" y="1062"/>
                    </a:lnTo>
                    <a:lnTo>
                      <a:pt x="1482" y="1062"/>
                    </a:lnTo>
                    <a:lnTo>
                      <a:pt x="1489" y="1053"/>
                    </a:lnTo>
                    <a:lnTo>
                      <a:pt x="1493" y="1043"/>
                    </a:lnTo>
                    <a:lnTo>
                      <a:pt x="1493" y="1032"/>
                    </a:lnTo>
                    <a:lnTo>
                      <a:pt x="1491" y="1021"/>
                    </a:lnTo>
                    <a:lnTo>
                      <a:pt x="1491" y="1021"/>
                    </a:lnTo>
                    <a:lnTo>
                      <a:pt x="1487" y="1008"/>
                    </a:lnTo>
                    <a:lnTo>
                      <a:pt x="1485" y="995"/>
                    </a:lnTo>
                    <a:lnTo>
                      <a:pt x="1483" y="969"/>
                    </a:lnTo>
                    <a:lnTo>
                      <a:pt x="1487" y="942"/>
                    </a:lnTo>
                    <a:lnTo>
                      <a:pt x="1495" y="916"/>
                    </a:lnTo>
                    <a:lnTo>
                      <a:pt x="1504" y="892"/>
                    </a:lnTo>
                    <a:lnTo>
                      <a:pt x="1519" y="870"/>
                    </a:lnTo>
                    <a:lnTo>
                      <a:pt x="1538" y="851"/>
                    </a:lnTo>
                    <a:lnTo>
                      <a:pt x="1549" y="842"/>
                    </a:lnTo>
                    <a:lnTo>
                      <a:pt x="1560" y="834"/>
                    </a:lnTo>
                    <a:lnTo>
                      <a:pt x="1560" y="834"/>
                    </a:lnTo>
                    <a:lnTo>
                      <a:pt x="1573" y="827"/>
                    </a:lnTo>
                    <a:lnTo>
                      <a:pt x="1586" y="821"/>
                    </a:lnTo>
                    <a:lnTo>
                      <a:pt x="1601" y="816"/>
                    </a:lnTo>
                    <a:lnTo>
                      <a:pt x="1616" y="812"/>
                    </a:lnTo>
                    <a:lnTo>
                      <a:pt x="1603" y="875"/>
                    </a:lnTo>
                    <a:lnTo>
                      <a:pt x="1603" y="875"/>
                    </a:lnTo>
                    <a:lnTo>
                      <a:pt x="1603" y="883"/>
                    </a:lnTo>
                    <a:lnTo>
                      <a:pt x="1605" y="892"/>
                    </a:lnTo>
                    <a:lnTo>
                      <a:pt x="1607" y="900"/>
                    </a:lnTo>
                    <a:lnTo>
                      <a:pt x="1610" y="905"/>
                    </a:lnTo>
                    <a:lnTo>
                      <a:pt x="1614" y="913"/>
                    </a:lnTo>
                    <a:lnTo>
                      <a:pt x="1622" y="916"/>
                    </a:lnTo>
                    <a:lnTo>
                      <a:pt x="1629" y="920"/>
                    </a:lnTo>
                    <a:lnTo>
                      <a:pt x="1636" y="924"/>
                    </a:lnTo>
                    <a:lnTo>
                      <a:pt x="1636" y="924"/>
                    </a:lnTo>
                    <a:lnTo>
                      <a:pt x="1644" y="924"/>
                    </a:lnTo>
                    <a:lnTo>
                      <a:pt x="1651" y="924"/>
                    </a:lnTo>
                    <a:lnTo>
                      <a:pt x="1659" y="920"/>
                    </a:lnTo>
                    <a:lnTo>
                      <a:pt x="1666" y="916"/>
                    </a:lnTo>
                    <a:lnTo>
                      <a:pt x="1672" y="913"/>
                    </a:lnTo>
                    <a:lnTo>
                      <a:pt x="1678" y="905"/>
                    </a:lnTo>
                    <a:lnTo>
                      <a:pt x="1681" y="900"/>
                    </a:lnTo>
                    <a:lnTo>
                      <a:pt x="1683" y="890"/>
                    </a:lnTo>
                    <a:lnTo>
                      <a:pt x="1698" y="817"/>
                    </a:lnTo>
                    <a:lnTo>
                      <a:pt x="1698" y="817"/>
                    </a:lnTo>
                    <a:lnTo>
                      <a:pt x="1711" y="821"/>
                    </a:lnTo>
                    <a:lnTo>
                      <a:pt x="1724" y="827"/>
                    </a:lnTo>
                    <a:lnTo>
                      <a:pt x="1735" y="834"/>
                    </a:lnTo>
                    <a:lnTo>
                      <a:pt x="1748" y="842"/>
                    </a:lnTo>
                    <a:lnTo>
                      <a:pt x="1758" y="851"/>
                    </a:lnTo>
                    <a:lnTo>
                      <a:pt x="1769" y="862"/>
                    </a:lnTo>
                    <a:lnTo>
                      <a:pt x="1778" y="872"/>
                    </a:lnTo>
                    <a:lnTo>
                      <a:pt x="1786" y="885"/>
                    </a:lnTo>
                    <a:lnTo>
                      <a:pt x="1786" y="885"/>
                    </a:lnTo>
                    <a:lnTo>
                      <a:pt x="1793" y="898"/>
                    </a:lnTo>
                    <a:lnTo>
                      <a:pt x="1801" y="913"/>
                    </a:lnTo>
                    <a:lnTo>
                      <a:pt x="1806" y="927"/>
                    </a:lnTo>
                    <a:lnTo>
                      <a:pt x="1810" y="944"/>
                    </a:lnTo>
                    <a:lnTo>
                      <a:pt x="1812" y="959"/>
                    </a:lnTo>
                    <a:lnTo>
                      <a:pt x="1812" y="976"/>
                    </a:lnTo>
                    <a:lnTo>
                      <a:pt x="1810" y="991"/>
                    </a:lnTo>
                    <a:lnTo>
                      <a:pt x="1808" y="1008"/>
                    </a:lnTo>
                    <a:lnTo>
                      <a:pt x="1808" y="10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cxnSp>
          <p:nvCxnSpPr>
            <p:cNvPr id="199" name="직선 연결선 198"/>
            <p:cNvCxnSpPr/>
            <p:nvPr/>
          </p:nvCxnSpPr>
          <p:spPr>
            <a:xfrm>
              <a:off x="3514385" y="6191810"/>
              <a:ext cx="307043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직선 연결선 199"/>
            <p:cNvCxnSpPr/>
            <p:nvPr/>
          </p:nvCxnSpPr>
          <p:spPr>
            <a:xfrm>
              <a:off x="6883753" y="6191810"/>
              <a:ext cx="1707137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직선 연결선 200"/>
            <p:cNvCxnSpPr/>
            <p:nvPr/>
          </p:nvCxnSpPr>
          <p:spPr>
            <a:xfrm>
              <a:off x="8430448" y="6191810"/>
              <a:ext cx="209714" cy="1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직선 연결선 201"/>
            <p:cNvCxnSpPr/>
            <p:nvPr/>
          </p:nvCxnSpPr>
          <p:spPr>
            <a:xfrm flipV="1">
              <a:off x="1077085" y="6094991"/>
              <a:ext cx="7062204" cy="4402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직선 연결선 202"/>
            <p:cNvCxnSpPr/>
            <p:nvPr/>
          </p:nvCxnSpPr>
          <p:spPr>
            <a:xfrm>
              <a:off x="8780399" y="6191810"/>
              <a:ext cx="171370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27183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 animBg="1"/>
      <p:bldP spid="20" grpId="0" animBg="1"/>
      <p:bldP spid="21" grpId="0"/>
      <p:bldP spid="24" grpId="0" animBg="1"/>
      <p:bldP spid="25" grpId="0"/>
      <p:bldP spid="26" grpId="0"/>
      <p:bldP spid="27" grpId="0" animBg="1"/>
      <p:bldP spid="77" grpId="0" animBg="1"/>
      <p:bldP spid="78" grpId="0"/>
      <p:bldP spid="79" grpId="0" animBg="1"/>
      <p:bldP spid="80" grpId="0"/>
      <p:bldP spid="93" grpId="0" animBg="1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3040"/>
            <a:ext cx="12192000" cy="3149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13" name="그림 1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" y="0"/>
            <a:ext cx="4068000" cy="3434080"/>
          </a:xfrm>
          <a:prstGeom prst="rect">
            <a:avLst/>
          </a:prstGeom>
        </p:spPr>
      </p:pic>
      <p:pic>
        <p:nvPicPr>
          <p:cNvPr id="14" name="그림 1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67682" y="0"/>
            <a:ext cx="4068000" cy="3434080"/>
          </a:xfrm>
          <a:prstGeom prst="rect">
            <a:avLst/>
          </a:prstGeom>
        </p:spPr>
      </p:pic>
      <p:pic>
        <p:nvPicPr>
          <p:cNvPr id="15" name="그림 1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39544" y="-3924"/>
            <a:ext cx="4032000" cy="3421962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-20456" y="-15075"/>
            <a:ext cx="12192000" cy="3434080"/>
          </a:xfrm>
          <a:prstGeom prst="rect">
            <a:avLst/>
          </a:prstGeom>
          <a:solidFill>
            <a:srgbClr val="0058A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170829" y="4168339"/>
            <a:ext cx="48496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 startAt="3"/>
            </a:pPr>
            <a:r>
              <a:rPr lang="ko-KR" altLang="en-US" b="1" spc="-150" dirty="0" smtClean="0">
                <a:latin typeface="+mn-ea"/>
              </a:rPr>
              <a:t>공공보건의료 기본방향</a:t>
            </a:r>
            <a:endParaRPr lang="en-US" altLang="ko-KR" b="1" spc="-150" dirty="0" smtClean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 startAt="4"/>
            </a:pPr>
            <a:r>
              <a:rPr lang="ko-KR" altLang="en-US" b="1" spc="-150" dirty="0" smtClean="0">
                <a:latin typeface="+mn-ea"/>
              </a:rPr>
              <a:t>지역책임의료기관</a:t>
            </a:r>
            <a:endParaRPr lang="en-US" altLang="ko-KR" b="1" spc="-150" dirty="0" smtClean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 startAt="4"/>
            </a:pPr>
            <a:r>
              <a:rPr lang="ko-KR" altLang="en-US" b="1" spc="-150" dirty="0" smtClean="0">
                <a:latin typeface="+mn-ea"/>
              </a:rPr>
              <a:t>공공보건의료 협력 강화를 위한 조직 개편</a:t>
            </a:r>
            <a:endParaRPr lang="en-US" altLang="ko-KR" b="1" spc="-150" dirty="0" smtClean="0">
              <a:latin typeface="+mn-ea"/>
            </a:endParaRPr>
          </a:p>
          <a:p>
            <a:pPr marL="342900" indent="-342900">
              <a:lnSpc>
                <a:spcPct val="200000"/>
              </a:lnSpc>
              <a:buAutoNum type="arabicPeriod" startAt="4"/>
            </a:pPr>
            <a:r>
              <a:rPr lang="ko-KR" altLang="en-US" b="1" spc="-150" dirty="0" smtClean="0">
                <a:latin typeface="+mn-ea"/>
              </a:rPr>
              <a:t>공공보건의료 조직의 쟁점</a:t>
            </a:r>
            <a:endParaRPr lang="en-US" altLang="ko-KR" b="1" spc="-150" dirty="0" smtClean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3417" y="3533254"/>
            <a:ext cx="522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◈  </a:t>
            </a:r>
            <a:r>
              <a:rPr lang="ko-KR" altLang="en-US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현황</a:t>
            </a:r>
            <a:endParaRPr lang="ko-KR" altLang="en-US" sz="36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84386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49702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기본방향</a:t>
            </a:r>
            <a:endParaRPr lang="ko-KR" altLang="en-US" sz="30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227006"/>
              </p:ext>
            </p:extLst>
          </p:nvPr>
        </p:nvGraphicFramePr>
        <p:xfrm>
          <a:off x="722182" y="961381"/>
          <a:ext cx="10522465" cy="548884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13041">
                  <a:extLst>
                    <a:ext uri="{9D8B030D-6E8A-4147-A177-3AD203B41FA5}">
                      <a16:colId xmlns:a16="http://schemas.microsoft.com/office/drawing/2014/main" val="3887629168"/>
                    </a:ext>
                  </a:extLst>
                </a:gridCol>
                <a:gridCol w="4354712">
                  <a:extLst>
                    <a:ext uri="{9D8B030D-6E8A-4147-A177-3AD203B41FA5}">
                      <a16:colId xmlns:a16="http://schemas.microsoft.com/office/drawing/2014/main" val="3848016343"/>
                    </a:ext>
                  </a:extLst>
                </a:gridCol>
                <a:gridCol w="4354712">
                  <a:extLst>
                    <a:ext uri="{9D8B030D-6E8A-4147-A177-3AD203B41FA5}">
                      <a16:colId xmlns:a16="http://schemas.microsoft.com/office/drawing/2014/main" val="571615815"/>
                    </a:ext>
                  </a:extLst>
                </a:gridCol>
              </a:tblGrid>
              <a:tr h="5206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구 분</a:t>
                      </a:r>
                      <a:endParaRPr lang="ko-KR" alt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기 존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개 선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46185"/>
                  </a:ext>
                </a:extLst>
              </a:tr>
              <a:tr h="10749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정 의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보건의료서비스 제공이 취약한 분야</a:t>
                      </a:r>
                      <a:endParaRPr lang="en-US" altLang="ko-KR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보완적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/>
                        <a:t>√ 국민의 생명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baseline="0" dirty="0" smtClean="0"/>
                        <a:t>안전 및 기본적 삶의 질을 </a:t>
                      </a:r>
                      <a:endParaRPr lang="en-US" altLang="ko-KR" baseline="0" dirty="0" smtClean="0"/>
                    </a:p>
                    <a:p>
                      <a:pPr algn="l" latinLnBrk="1"/>
                      <a:r>
                        <a:rPr lang="en-US" altLang="ko-KR" baseline="0" dirty="0" smtClean="0"/>
                        <a:t>   </a:t>
                      </a:r>
                      <a:r>
                        <a:rPr lang="ko-KR" altLang="en-US" baseline="0" dirty="0" smtClean="0"/>
                        <a:t>보장하는 </a:t>
                      </a:r>
                      <a:r>
                        <a:rPr lang="ko-KR" altLang="en-US" baseline="0" dirty="0" err="1" smtClean="0"/>
                        <a:t>필수의료</a:t>
                      </a:r>
                      <a:endParaRPr lang="en-US" altLang="ko-KR" baseline="0" dirty="0" smtClean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baseline="0" dirty="0" smtClean="0"/>
                        <a:t>선제적</a:t>
                      </a:r>
                      <a:r>
                        <a:rPr lang="en-US" altLang="ko-KR" baseline="0" dirty="0" smtClean="0"/>
                        <a:t>·</a:t>
                      </a:r>
                      <a:r>
                        <a:rPr lang="ko-KR" altLang="en-US" baseline="0" dirty="0" smtClean="0"/>
                        <a:t>기본적</a:t>
                      </a:r>
                      <a:r>
                        <a:rPr lang="en-US" altLang="ko-KR" baseline="0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0939"/>
                  </a:ext>
                </a:extLst>
              </a:tr>
              <a:tr h="99724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제공기관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지역 내 분절적 의료 수행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 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권역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지역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기초 협력체계 부재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권역 </a:t>
                      </a:r>
                      <a:r>
                        <a:rPr lang="en-US" altLang="ko-KR" dirty="0" smtClean="0"/>
                        <a:t>· </a:t>
                      </a:r>
                      <a:r>
                        <a:rPr lang="ko-KR" altLang="en-US" dirty="0" smtClean="0"/>
                        <a:t>지역책임의료기관 지정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baseline="0" dirty="0" smtClean="0"/>
                        <a:t>  </a:t>
                      </a:r>
                      <a:r>
                        <a:rPr lang="en-US" altLang="ko-KR" baseline="0" dirty="0" smtClean="0"/>
                        <a:t>(</a:t>
                      </a:r>
                      <a:r>
                        <a:rPr lang="ko-KR" altLang="en-US" dirty="0" smtClean="0"/>
                        <a:t>권역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지역</a:t>
                      </a:r>
                      <a:r>
                        <a:rPr lang="en-US" altLang="ko-KR" dirty="0" smtClean="0"/>
                        <a:t>-</a:t>
                      </a:r>
                      <a:r>
                        <a:rPr lang="ko-KR" altLang="en-US" dirty="0" smtClean="0"/>
                        <a:t>기초 전달체계 수립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7268789"/>
                  </a:ext>
                </a:extLst>
              </a:tr>
              <a:tr h="6993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대 상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/>
                        <a:t>√ 취약계층 중심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/>
                        <a:t>√ 모든 국민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24915"/>
                  </a:ext>
                </a:extLst>
              </a:tr>
              <a:tr h="21966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분 야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취약지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취약계층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취약분야 </a:t>
                      </a:r>
                      <a:r>
                        <a:rPr lang="en-US" altLang="ko-KR" dirty="0" smtClean="0"/>
                        <a:t>: </a:t>
                      </a:r>
                      <a:r>
                        <a:rPr lang="ko-KR" altLang="en-US" dirty="0" smtClean="0"/>
                        <a:t>응급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분만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신종 </a:t>
                      </a:r>
                      <a:r>
                        <a:rPr lang="ko-KR" altLang="en-US" dirty="0" err="1" smtClean="0"/>
                        <a:t>감염병</a:t>
                      </a:r>
                      <a:r>
                        <a:rPr lang="ko-KR" altLang="en-US" dirty="0" smtClean="0"/>
                        <a:t> 등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필수중증의료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응급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dirty="0" smtClean="0"/>
                        <a:t>외상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dirty="0" smtClean="0"/>
                        <a:t>심뇌혈관 등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산모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모성</a:t>
                      </a:r>
                      <a:r>
                        <a:rPr lang="en-US" altLang="ko-KR" dirty="0" smtClean="0"/>
                        <a:t>·</a:t>
                      </a:r>
                      <a:r>
                        <a:rPr lang="ko-KR" altLang="en-US" dirty="0" smtClean="0"/>
                        <a:t>분만</a:t>
                      </a:r>
                      <a:r>
                        <a:rPr lang="en-US" altLang="ko-KR" dirty="0" smtClean="0"/>
                        <a:t>), </a:t>
                      </a:r>
                      <a:r>
                        <a:rPr lang="ko-KR" altLang="en-US" dirty="0" smtClean="0"/>
                        <a:t>어린이 의료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장애인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재활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지역사회 건강관리</a:t>
                      </a:r>
                      <a:endParaRPr lang="en-US" altLang="ko-KR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/>
                        <a:t>√ 감염 및 환자 안전 등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087300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9651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63110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지역책임의료기관 </a:t>
            </a:r>
            <a:r>
              <a:rPr lang="en-US" altLang="ko-KR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선정기준</a:t>
            </a:r>
            <a:endParaRPr lang="ko-KR" altLang="en-US" sz="3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56235" y="1012680"/>
            <a:ext cx="11552704" cy="5412834"/>
            <a:chOff x="964382" y="1355841"/>
            <a:chExt cx="10302346" cy="5036724"/>
          </a:xfrm>
        </p:grpSpPr>
        <p:cxnSp>
          <p:nvCxnSpPr>
            <p:cNvPr id="9" name="직선 연결선 8"/>
            <p:cNvCxnSpPr/>
            <p:nvPr userDrawn="1"/>
          </p:nvCxnSpPr>
          <p:spPr>
            <a:xfrm>
              <a:off x="1148398" y="6311436"/>
              <a:ext cx="9714294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/>
            <p:nvPr userDrawn="1"/>
          </p:nvCxnSpPr>
          <p:spPr>
            <a:xfrm>
              <a:off x="964382" y="6392565"/>
              <a:ext cx="250903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 userDrawn="1"/>
          </p:nvCxnSpPr>
          <p:spPr>
            <a:xfrm>
              <a:off x="3309900" y="6392565"/>
              <a:ext cx="1687954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 userDrawn="1"/>
          </p:nvCxnSpPr>
          <p:spPr>
            <a:xfrm>
              <a:off x="10397430" y="6392565"/>
              <a:ext cx="591616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217115" y="6392565"/>
              <a:ext cx="250903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 userDrawn="1"/>
          </p:nvCxnSpPr>
          <p:spPr>
            <a:xfrm>
              <a:off x="11137975" y="6392565"/>
              <a:ext cx="128753" cy="0"/>
            </a:xfrm>
            <a:prstGeom prst="line">
              <a:avLst/>
            </a:prstGeom>
            <a:ln w="381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모서리가 둥근 직사각형 14"/>
            <p:cNvSpPr/>
            <p:nvPr userDrawn="1"/>
          </p:nvSpPr>
          <p:spPr>
            <a:xfrm>
              <a:off x="2304750" y="1355841"/>
              <a:ext cx="7665153" cy="4953479"/>
            </a:xfrm>
            <a:prstGeom prst="roundRect">
              <a:avLst>
                <a:gd name="adj" fmla="val 7062"/>
              </a:avLst>
            </a:prstGeom>
            <a:solidFill>
              <a:schemeClr val="accent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직사각형 15"/>
            <p:cNvSpPr/>
            <p:nvPr userDrawn="1"/>
          </p:nvSpPr>
          <p:spPr>
            <a:xfrm>
              <a:off x="2610587" y="1673690"/>
              <a:ext cx="7053191" cy="4598896"/>
            </a:xfrm>
            <a:prstGeom prst="rect">
              <a:avLst/>
            </a:prstGeom>
            <a:solidFill>
              <a:schemeClr val="bg1"/>
            </a:solidFill>
            <a:ln w="508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ko-KR" sz="1400" dirty="0">
                <a:solidFill>
                  <a:prstClr val="black"/>
                </a:solidFill>
                <a:latin typeface="+mn-ea"/>
              </a:endParaRPr>
            </a:p>
            <a:p>
              <a:r>
                <a:rPr lang="en-US" altLang="ko-KR" b="1" dirty="0" smtClean="0">
                  <a:solidFill>
                    <a:prstClr val="black"/>
                  </a:solidFill>
                  <a:latin typeface="+mj-ea"/>
                  <a:ea typeface="+mj-ea"/>
                </a:rPr>
                <a:t>  1. </a:t>
              </a: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종합병원 이상</a:t>
              </a:r>
              <a:r>
                <a:rPr lang="en-US" altLang="ko-KR" b="1" dirty="0" smtClean="0">
                  <a:solidFill>
                    <a:prstClr val="black"/>
                  </a:solidFill>
                  <a:latin typeface="+mj-ea"/>
                  <a:ea typeface="+mj-ea"/>
                </a:rPr>
                <a:t>(</a:t>
              </a:r>
              <a:r>
                <a:rPr lang="ko-KR" altLang="en-US" b="1" dirty="0" smtClean="0">
                  <a:solidFill>
                    <a:prstClr val="black"/>
                  </a:solidFill>
                  <a:latin typeface="+mj-ea"/>
                  <a:ea typeface="+mj-ea"/>
                </a:rPr>
                <a:t>지역 내  </a:t>
              </a:r>
              <a:r>
                <a:rPr lang="ko-KR" altLang="en-US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인구 약 </a:t>
              </a:r>
              <a:r>
                <a:rPr lang="en-US" altLang="ko-KR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15</a:t>
              </a:r>
              <a:r>
                <a:rPr lang="ko-KR" altLang="en-US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만 이상</a:t>
              </a:r>
              <a:r>
                <a:rPr lang="en-US" altLang="ko-KR" b="1" dirty="0" smtClean="0">
                  <a:solidFill>
                    <a:prstClr val="black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endParaRPr lang="en-US" altLang="ko-KR" sz="400" b="1" dirty="0" smtClean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 smtClean="0">
                  <a:solidFill>
                    <a:schemeClr val="tx1"/>
                  </a:solidFill>
                  <a:latin typeface="+mj-ea"/>
                  <a:ea typeface="+mj-ea"/>
                </a:rPr>
                <a:t>  2. </a:t>
              </a:r>
              <a:r>
                <a:rPr lang="ko-KR" altLang="en-US" b="1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배후진료</a:t>
              </a:r>
              <a:r>
                <a:rPr lang="ko-KR" altLang="en-US" b="1" dirty="0" smtClean="0">
                  <a:solidFill>
                    <a:schemeClr val="tx1"/>
                  </a:solidFill>
                  <a:latin typeface="+mj-ea"/>
                  <a:ea typeface="+mj-ea"/>
                </a:rPr>
                <a:t> 역량</a:t>
              </a:r>
              <a:endParaRPr lang="en-US" altLang="ko-KR" b="1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 -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진료과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운영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10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개 진료과목 중 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7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개 이상 설치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운영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      ·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내과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외과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산부인과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소아청소년과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신경과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정신건강의학과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신경외과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정형외과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응급의학과</a:t>
              </a:r>
              <a:r>
                <a:rPr lang="en-US" altLang="ko-KR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+mj-ea"/>
                  <a:ea typeface="+mj-ea"/>
                </a:rPr>
                <a:t>재활의학과</a:t>
              </a:r>
              <a:endParaRPr lang="en-US" altLang="ko-KR" sz="1200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 -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진료시설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운영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중환자실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수술실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분만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신생아실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의료인력 운영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전문의수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간호등급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1~5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등급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인구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10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만명 미만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6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등급 인정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))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 -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표준진료지침 운영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급성기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기능 수행 등</a:t>
              </a:r>
              <a:endParaRPr lang="en-US" altLang="ko-KR" sz="1600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endParaRPr lang="en-US" altLang="ko-KR" sz="400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 smtClean="0">
                  <a:solidFill>
                    <a:schemeClr val="tx1"/>
                  </a:solidFill>
                  <a:latin typeface="+mj-ea"/>
                  <a:ea typeface="+mj-ea"/>
                </a:rPr>
                <a:t>   3. </a:t>
              </a:r>
              <a:r>
                <a:rPr lang="ko-KR" altLang="en-US" b="1" dirty="0" err="1" smtClean="0">
                  <a:solidFill>
                    <a:schemeClr val="tx1"/>
                  </a:solidFill>
                  <a:latin typeface="+mj-ea"/>
                  <a:ea typeface="+mj-ea"/>
                </a:rPr>
                <a:t>필수의료</a:t>
              </a:r>
              <a:r>
                <a:rPr lang="ko-KR" altLang="en-US" b="1" dirty="0" smtClean="0">
                  <a:solidFill>
                    <a:schemeClr val="tx1"/>
                  </a:solidFill>
                  <a:latin typeface="+mj-ea"/>
                  <a:ea typeface="+mj-ea"/>
                </a:rPr>
                <a:t> 역량 및 공공성</a:t>
              </a:r>
              <a:endParaRPr lang="en-US" altLang="ko-KR" b="1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환자안전 및 감염관리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j-ea"/>
                  <a:ea typeface="+mj-ea"/>
                </a:rPr>
                <a:t>감염관리실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 설치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등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공중보건위기 대응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격리병상 운영</a:t>
              </a:r>
              <a:r>
                <a:rPr lang="ko-KR" altLang="en-US" sz="16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등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600" dirty="0">
                  <a:solidFill>
                    <a:schemeClr val="tx1"/>
                  </a:solidFill>
                  <a:latin typeface="+mj-ea"/>
                  <a:ea typeface="+mj-ea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  -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중증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응급의료서비스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(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심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·</a:t>
              </a:r>
              <a:r>
                <a:rPr lang="ko-KR" altLang="en-US" sz="1600" b="1" dirty="0" err="1" smtClean="0">
                  <a:solidFill>
                    <a:srgbClr val="FF0000"/>
                  </a:solidFill>
                  <a:latin typeface="+mj-ea"/>
                  <a:ea typeface="+mj-ea"/>
                </a:rPr>
                <a:t>뇌혈관센터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 운영</a:t>
              </a:r>
              <a:r>
                <a:rPr lang="en-US" altLang="ko-KR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, 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응급의료센터 운영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 등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+mj-ea"/>
                  <a:ea typeface="+mj-ea"/>
                </a:rPr>
                <a:t>)</a:t>
              </a:r>
            </a:p>
            <a:p>
              <a:pPr>
                <a:lnSpc>
                  <a:spcPct val="150000"/>
                </a:lnSpc>
              </a:pPr>
              <a:endParaRPr lang="en-US" altLang="ko-KR" sz="700" b="1" dirty="0" smtClean="0">
                <a:solidFill>
                  <a:prstClr val="black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+mn-ea"/>
                </a:rPr>
                <a:t> </a:t>
              </a:r>
              <a:endParaRPr lang="en-US" altLang="ko-KR" sz="1100" dirty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7" name="모서리가 둥근 직사각형 1"/>
            <p:cNvSpPr/>
            <p:nvPr userDrawn="1"/>
          </p:nvSpPr>
          <p:spPr>
            <a:xfrm>
              <a:off x="1596000" y="6040122"/>
              <a:ext cx="9000000" cy="263850"/>
            </a:xfrm>
            <a:custGeom>
              <a:avLst/>
              <a:gdLst/>
              <a:ahLst/>
              <a:cxnLst/>
              <a:rect l="l" t="t" r="r" b="b"/>
              <a:pathLst>
                <a:path w="9793088" h="512523">
                  <a:moveTo>
                    <a:pt x="0" y="0"/>
                  </a:moveTo>
                  <a:lnTo>
                    <a:pt x="9793088" y="0"/>
                  </a:lnTo>
                  <a:lnTo>
                    <a:pt x="9793088" y="125297"/>
                  </a:lnTo>
                  <a:cubicBezTo>
                    <a:pt x="9793088" y="339156"/>
                    <a:pt x="9619721" y="512523"/>
                    <a:pt x="9405862" y="512523"/>
                  </a:cubicBezTo>
                  <a:lnTo>
                    <a:pt x="387226" y="512523"/>
                  </a:lnTo>
                  <a:cubicBezTo>
                    <a:pt x="173367" y="512523"/>
                    <a:pt x="0" y="339156"/>
                    <a:pt x="0" y="125297"/>
                  </a:cubicBezTo>
                  <a:close/>
                </a:path>
              </a:pathLst>
            </a:custGeom>
            <a:solidFill>
              <a:schemeClr val="accent1"/>
            </a:solidFill>
            <a:ln w="508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모서리가 둥근 직사각형 1"/>
            <p:cNvSpPr/>
            <p:nvPr userDrawn="1"/>
          </p:nvSpPr>
          <p:spPr>
            <a:xfrm flipH="1">
              <a:off x="5704584" y="6032278"/>
              <a:ext cx="782830" cy="165072"/>
            </a:xfrm>
            <a:custGeom>
              <a:avLst/>
              <a:gdLst/>
              <a:ahLst/>
              <a:cxnLst/>
              <a:rect l="l" t="t" r="r" b="b"/>
              <a:pathLst>
                <a:path w="622226" h="131206">
                  <a:moveTo>
                    <a:pt x="622226" y="0"/>
                  </a:moveTo>
                  <a:lnTo>
                    <a:pt x="311113" y="0"/>
                  </a:lnTo>
                  <a:lnTo>
                    <a:pt x="0" y="0"/>
                  </a:lnTo>
                  <a:lnTo>
                    <a:pt x="0" y="32076"/>
                  </a:lnTo>
                  <a:cubicBezTo>
                    <a:pt x="0" y="86824"/>
                    <a:pt x="40639" y="131206"/>
                    <a:pt x="90770" y="131206"/>
                  </a:cubicBezTo>
                  <a:lnTo>
                    <a:pt x="311113" y="131206"/>
                  </a:lnTo>
                  <a:lnTo>
                    <a:pt x="531456" y="131206"/>
                  </a:lnTo>
                  <a:cubicBezTo>
                    <a:pt x="581587" y="131206"/>
                    <a:pt x="622226" y="86824"/>
                    <a:pt x="622226" y="32076"/>
                  </a:cubicBezTo>
                  <a:close/>
                </a:path>
              </a:pathLst>
            </a:custGeom>
            <a:solidFill>
              <a:schemeClr val="tx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960157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78617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지역책임의료기관 </a:t>
            </a:r>
            <a:r>
              <a:rPr lang="en-US" altLang="ko-KR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필수보건의료 영역별 확대</a:t>
            </a:r>
            <a:endParaRPr lang="ko-KR" altLang="en-US" sz="3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05959"/>
              </p:ext>
            </p:extLst>
          </p:nvPr>
        </p:nvGraphicFramePr>
        <p:xfrm>
          <a:off x="722181" y="961381"/>
          <a:ext cx="10794320" cy="522935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01674">
                  <a:extLst>
                    <a:ext uri="{9D8B030D-6E8A-4147-A177-3AD203B41FA5}">
                      <a16:colId xmlns:a16="http://schemas.microsoft.com/office/drawing/2014/main" val="3887629168"/>
                    </a:ext>
                  </a:extLst>
                </a:gridCol>
                <a:gridCol w="1079275">
                  <a:extLst>
                    <a:ext uri="{9D8B030D-6E8A-4147-A177-3AD203B41FA5}">
                      <a16:colId xmlns:a16="http://schemas.microsoft.com/office/drawing/2014/main" val="3848016343"/>
                    </a:ext>
                  </a:extLst>
                </a:gridCol>
                <a:gridCol w="1224027">
                  <a:extLst>
                    <a:ext uri="{9D8B030D-6E8A-4147-A177-3AD203B41FA5}">
                      <a16:colId xmlns:a16="http://schemas.microsoft.com/office/drawing/2014/main" val="571615815"/>
                    </a:ext>
                  </a:extLst>
                </a:gridCol>
                <a:gridCol w="1050325">
                  <a:extLst>
                    <a:ext uri="{9D8B030D-6E8A-4147-A177-3AD203B41FA5}">
                      <a16:colId xmlns:a16="http://schemas.microsoft.com/office/drawing/2014/main" val="1181890772"/>
                    </a:ext>
                  </a:extLst>
                </a:gridCol>
                <a:gridCol w="1050325">
                  <a:extLst>
                    <a:ext uri="{9D8B030D-6E8A-4147-A177-3AD203B41FA5}">
                      <a16:colId xmlns:a16="http://schemas.microsoft.com/office/drawing/2014/main" val="3593519283"/>
                    </a:ext>
                  </a:extLst>
                </a:gridCol>
                <a:gridCol w="1050325">
                  <a:extLst>
                    <a:ext uri="{9D8B030D-6E8A-4147-A177-3AD203B41FA5}">
                      <a16:colId xmlns:a16="http://schemas.microsoft.com/office/drawing/2014/main" val="754953714"/>
                    </a:ext>
                  </a:extLst>
                </a:gridCol>
                <a:gridCol w="1050325">
                  <a:extLst>
                    <a:ext uri="{9D8B030D-6E8A-4147-A177-3AD203B41FA5}">
                      <a16:colId xmlns:a16="http://schemas.microsoft.com/office/drawing/2014/main" val="2506752119"/>
                    </a:ext>
                  </a:extLst>
                </a:gridCol>
                <a:gridCol w="1050325">
                  <a:extLst>
                    <a:ext uri="{9D8B030D-6E8A-4147-A177-3AD203B41FA5}">
                      <a16:colId xmlns:a16="http://schemas.microsoft.com/office/drawing/2014/main" val="2877821237"/>
                    </a:ext>
                  </a:extLst>
                </a:gridCol>
                <a:gridCol w="1062681">
                  <a:extLst>
                    <a:ext uri="{9D8B030D-6E8A-4147-A177-3AD203B41FA5}">
                      <a16:colId xmlns:a16="http://schemas.microsoft.com/office/drawing/2014/main" val="2654861235"/>
                    </a:ext>
                  </a:extLst>
                </a:gridCol>
                <a:gridCol w="1075038">
                  <a:extLst>
                    <a:ext uri="{9D8B030D-6E8A-4147-A177-3AD203B41FA5}">
                      <a16:colId xmlns:a16="http://schemas.microsoft.com/office/drawing/2014/main" val="4027268449"/>
                    </a:ext>
                  </a:extLst>
                </a:gridCol>
              </a:tblGrid>
              <a:tr h="52411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</a:rPr>
                        <a:t>구 분</a:t>
                      </a:r>
                      <a:endParaRPr lang="ko-KR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필수보건의료 분야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bg1"/>
                          </a:solidFill>
                        </a:rPr>
                        <a:t>자원 연계</a:t>
                      </a:r>
                      <a:endParaRPr lang="ko-KR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46185"/>
                  </a:ext>
                </a:extLst>
              </a:tr>
              <a:tr h="8958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</a:rPr>
                        <a:t>급성기</a:t>
                      </a:r>
                      <a:endParaRPr lang="en-US" altLang="ko-KR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</a:rPr>
                        <a:t>퇴원환자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 연계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</a:rPr>
                        <a:t>중증응급</a:t>
                      </a:r>
                      <a:endParaRPr lang="en-US" altLang="ko-KR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이송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·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전원 및 </a:t>
                      </a: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</a:rPr>
                        <a:t>진료협력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감염 및</a:t>
                      </a:r>
                      <a:endParaRPr lang="en-US" altLang="ko-KR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환자안전 관리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정신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재활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산모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신생아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어린이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400" b="1" dirty="0" err="1" smtClean="0">
                          <a:solidFill>
                            <a:schemeClr val="bg1"/>
                          </a:solidFill>
                        </a:rPr>
                        <a:t>차의료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ko-KR" sz="1400" b="1" dirty="0" smtClean="0">
                          <a:solidFill>
                            <a:schemeClr val="bg1"/>
                          </a:solidFill>
                        </a:rPr>
                        <a:t>·</a:t>
                      </a:r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돌봄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취약계층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교육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bg1"/>
                          </a:solidFill>
                        </a:rPr>
                        <a:t>인력</a:t>
                      </a:r>
                      <a:endParaRPr lang="ko-KR" alt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578942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’19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740939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’20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118718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’21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587160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’22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758228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’23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605250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’24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선택</a:t>
                      </a:r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67872"/>
                  </a:ext>
                </a:extLst>
              </a:tr>
              <a:tr h="544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’25</a:t>
                      </a:r>
                      <a:r>
                        <a:rPr lang="ko-KR" altLang="en-US" b="1" dirty="0" smtClean="0"/>
                        <a:t>년</a:t>
                      </a:r>
                      <a:endParaRPr lang="ko-KR" alt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필수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163505"/>
                  </a:ext>
                </a:extLst>
              </a:tr>
            </a:tbl>
          </a:graphicData>
        </a:graphic>
      </p:graphicFrame>
      <p:cxnSp>
        <p:nvCxnSpPr>
          <p:cNvPr id="5" name="직선 화살표 연결선 4"/>
          <p:cNvCxnSpPr/>
          <p:nvPr/>
        </p:nvCxnSpPr>
        <p:spPr>
          <a:xfrm>
            <a:off x="2021305" y="2534653"/>
            <a:ext cx="7299158" cy="3529263"/>
          </a:xfrm>
          <a:prstGeom prst="straightConnector1">
            <a:avLst/>
          </a:prstGeom>
          <a:ln w="63500" cap="rnd">
            <a:solidFill>
              <a:srgbClr val="0000FF">
                <a:alpha val="54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298287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85820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지역책임의료기관 </a:t>
            </a:r>
            <a:r>
              <a:rPr lang="en-US" altLang="ko-KR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_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권역</a:t>
            </a:r>
            <a:r>
              <a:rPr lang="en-US" altLang="ko-KR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지역의 </a:t>
            </a:r>
            <a:r>
              <a:rPr lang="ko-KR" altLang="en-US" sz="2800" spc="-15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진료권</a:t>
            </a:r>
            <a:r>
              <a:rPr lang="ko-KR" altLang="en-US" sz="2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구분</a:t>
            </a:r>
            <a:endParaRPr lang="ko-KR" altLang="en-US" sz="3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6" name="_x242909880" descr="EMB0001f448bb5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0" y="899148"/>
            <a:ext cx="4171187" cy="559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직사각형 37"/>
          <p:cNvSpPr/>
          <p:nvPr/>
        </p:nvSpPr>
        <p:spPr>
          <a:xfrm>
            <a:off x="196166" y="943889"/>
            <a:ext cx="1430465" cy="492276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bg1"/>
                </a:solidFill>
              </a:rPr>
              <a:t>70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개 지역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오른쪽 화살표 44"/>
          <p:cNvSpPr/>
          <p:nvPr/>
        </p:nvSpPr>
        <p:spPr>
          <a:xfrm>
            <a:off x="7902478" y="3379896"/>
            <a:ext cx="692548" cy="678431"/>
          </a:xfrm>
          <a:prstGeom prst="rightArrow">
            <a:avLst/>
          </a:prstGeom>
          <a:solidFill>
            <a:srgbClr val="1C0D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6901588" y="1067556"/>
            <a:ext cx="2447948" cy="540648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err="1" smtClean="0">
                <a:solidFill>
                  <a:schemeClr val="tx1"/>
                </a:solidFill>
              </a:rPr>
              <a:t>진료권역의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변화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4446300" y="2067783"/>
            <a:ext cx="3440863" cy="3695966"/>
            <a:chOff x="904669" y="1181814"/>
            <a:chExt cx="4740746" cy="4767796"/>
          </a:xfrm>
        </p:grpSpPr>
        <p:grpSp>
          <p:nvGrpSpPr>
            <p:cNvPr id="50" name="그룹 49"/>
            <p:cNvGrpSpPr/>
            <p:nvPr/>
          </p:nvGrpSpPr>
          <p:grpSpPr>
            <a:xfrm>
              <a:off x="904669" y="1553997"/>
              <a:ext cx="4204554" cy="3692637"/>
              <a:chOff x="2136775" y="85725"/>
              <a:chExt cx="6862066" cy="6354319"/>
            </a:xfrm>
          </p:grpSpPr>
          <p:sp>
            <p:nvSpPr>
              <p:cNvPr id="74" name="자유형 73"/>
              <p:cNvSpPr/>
              <p:nvPr/>
            </p:nvSpPr>
            <p:spPr>
              <a:xfrm>
                <a:off x="7029450" y="641078"/>
                <a:ext cx="1969391" cy="3740422"/>
              </a:xfrm>
              <a:custGeom>
                <a:avLst/>
                <a:gdLst>
                  <a:gd name="connsiteX0" fmla="*/ 628650 w 1969391"/>
                  <a:gd name="connsiteY0" fmla="*/ 6622 h 3740422"/>
                  <a:gd name="connsiteX1" fmla="*/ 628650 w 1969391"/>
                  <a:gd name="connsiteY1" fmla="*/ 6622 h 3740422"/>
                  <a:gd name="connsiteX2" fmla="*/ 571500 w 1969391"/>
                  <a:gd name="connsiteY2" fmla="*/ 272 h 3740422"/>
                  <a:gd name="connsiteX3" fmla="*/ 552450 w 1969391"/>
                  <a:gd name="connsiteY3" fmla="*/ 12972 h 3740422"/>
                  <a:gd name="connsiteX4" fmla="*/ 527050 w 1969391"/>
                  <a:gd name="connsiteY4" fmla="*/ 19322 h 3740422"/>
                  <a:gd name="connsiteX5" fmla="*/ 520700 w 1969391"/>
                  <a:gd name="connsiteY5" fmla="*/ 44722 h 3740422"/>
                  <a:gd name="connsiteX6" fmla="*/ 514350 w 1969391"/>
                  <a:gd name="connsiteY6" fmla="*/ 63772 h 3740422"/>
                  <a:gd name="connsiteX7" fmla="*/ 508000 w 1969391"/>
                  <a:gd name="connsiteY7" fmla="*/ 95522 h 3740422"/>
                  <a:gd name="connsiteX8" fmla="*/ 501650 w 1969391"/>
                  <a:gd name="connsiteY8" fmla="*/ 120922 h 3740422"/>
                  <a:gd name="connsiteX9" fmla="*/ 508000 w 1969391"/>
                  <a:gd name="connsiteY9" fmla="*/ 520972 h 3740422"/>
                  <a:gd name="connsiteX10" fmla="*/ 393700 w 1969391"/>
                  <a:gd name="connsiteY10" fmla="*/ 597172 h 3740422"/>
                  <a:gd name="connsiteX11" fmla="*/ 330200 w 1969391"/>
                  <a:gd name="connsiteY11" fmla="*/ 857522 h 3740422"/>
                  <a:gd name="connsiteX12" fmla="*/ 234950 w 1969391"/>
                  <a:gd name="connsiteY12" fmla="*/ 1016272 h 3740422"/>
                  <a:gd name="connsiteX13" fmla="*/ 342900 w 1969391"/>
                  <a:gd name="connsiteY13" fmla="*/ 1270272 h 3740422"/>
                  <a:gd name="connsiteX14" fmla="*/ 209550 w 1969391"/>
                  <a:gd name="connsiteY14" fmla="*/ 1352822 h 3740422"/>
                  <a:gd name="connsiteX15" fmla="*/ 152400 w 1969391"/>
                  <a:gd name="connsiteY15" fmla="*/ 1530622 h 3740422"/>
                  <a:gd name="connsiteX16" fmla="*/ 152400 w 1969391"/>
                  <a:gd name="connsiteY16" fmla="*/ 1568722 h 3740422"/>
                  <a:gd name="connsiteX17" fmla="*/ 0 w 1969391"/>
                  <a:gd name="connsiteY17" fmla="*/ 1778272 h 3740422"/>
                  <a:gd name="connsiteX18" fmla="*/ 139700 w 1969391"/>
                  <a:gd name="connsiteY18" fmla="*/ 1879872 h 3740422"/>
                  <a:gd name="connsiteX19" fmla="*/ 247650 w 1969391"/>
                  <a:gd name="connsiteY19" fmla="*/ 1924322 h 3740422"/>
                  <a:gd name="connsiteX20" fmla="*/ 279400 w 1969391"/>
                  <a:gd name="connsiteY20" fmla="*/ 1930672 h 3740422"/>
                  <a:gd name="connsiteX21" fmla="*/ 273050 w 1969391"/>
                  <a:gd name="connsiteY21" fmla="*/ 1994172 h 3740422"/>
                  <a:gd name="connsiteX22" fmla="*/ 425450 w 1969391"/>
                  <a:gd name="connsiteY22" fmla="*/ 2254522 h 3740422"/>
                  <a:gd name="connsiteX23" fmla="*/ 463550 w 1969391"/>
                  <a:gd name="connsiteY23" fmla="*/ 2311672 h 3740422"/>
                  <a:gd name="connsiteX24" fmla="*/ 457200 w 1969391"/>
                  <a:gd name="connsiteY24" fmla="*/ 2375172 h 3740422"/>
                  <a:gd name="connsiteX25" fmla="*/ 374650 w 1969391"/>
                  <a:gd name="connsiteY25" fmla="*/ 2413272 h 3740422"/>
                  <a:gd name="connsiteX26" fmla="*/ 342900 w 1969391"/>
                  <a:gd name="connsiteY26" fmla="*/ 2438672 h 3740422"/>
                  <a:gd name="connsiteX27" fmla="*/ 349250 w 1969391"/>
                  <a:gd name="connsiteY27" fmla="*/ 2540272 h 3740422"/>
                  <a:gd name="connsiteX28" fmla="*/ 393700 w 1969391"/>
                  <a:gd name="connsiteY28" fmla="*/ 2616472 h 3740422"/>
                  <a:gd name="connsiteX29" fmla="*/ 488950 w 1969391"/>
                  <a:gd name="connsiteY29" fmla="*/ 2648222 h 3740422"/>
                  <a:gd name="connsiteX30" fmla="*/ 584200 w 1969391"/>
                  <a:gd name="connsiteY30" fmla="*/ 2654572 h 3740422"/>
                  <a:gd name="connsiteX31" fmla="*/ 584200 w 1969391"/>
                  <a:gd name="connsiteY31" fmla="*/ 2705372 h 3740422"/>
                  <a:gd name="connsiteX32" fmla="*/ 539750 w 1969391"/>
                  <a:gd name="connsiteY32" fmla="*/ 2743472 h 3740422"/>
                  <a:gd name="connsiteX33" fmla="*/ 533400 w 1969391"/>
                  <a:gd name="connsiteY33" fmla="*/ 2857772 h 3740422"/>
                  <a:gd name="connsiteX34" fmla="*/ 495300 w 1969391"/>
                  <a:gd name="connsiteY34" fmla="*/ 2972072 h 3740422"/>
                  <a:gd name="connsiteX35" fmla="*/ 381000 w 1969391"/>
                  <a:gd name="connsiteY35" fmla="*/ 3073672 h 3740422"/>
                  <a:gd name="connsiteX36" fmla="*/ 304800 w 1969391"/>
                  <a:gd name="connsiteY36" fmla="*/ 3130822 h 3740422"/>
                  <a:gd name="connsiteX37" fmla="*/ 285750 w 1969391"/>
                  <a:gd name="connsiteY37" fmla="*/ 3238772 h 3740422"/>
                  <a:gd name="connsiteX38" fmla="*/ 203200 w 1969391"/>
                  <a:gd name="connsiteY38" fmla="*/ 3353072 h 3740422"/>
                  <a:gd name="connsiteX39" fmla="*/ 222250 w 1969391"/>
                  <a:gd name="connsiteY39" fmla="*/ 3511822 h 3740422"/>
                  <a:gd name="connsiteX40" fmla="*/ 266700 w 1969391"/>
                  <a:gd name="connsiteY40" fmla="*/ 3581672 h 3740422"/>
                  <a:gd name="connsiteX41" fmla="*/ 285750 w 1969391"/>
                  <a:gd name="connsiteY41" fmla="*/ 3651522 h 3740422"/>
                  <a:gd name="connsiteX42" fmla="*/ 419100 w 1969391"/>
                  <a:gd name="connsiteY42" fmla="*/ 3702322 h 3740422"/>
                  <a:gd name="connsiteX43" fmla="*/ 501650 w 1969391"/>
                  <a:gd name="connsiteY43" fmla="*/ 3670572 h 3740422"/>
                  <a:gd name="connsiteX44" fmla="*/ 527050 w 1969391"/>
                  <a:gd name="connsiteY44" fmla="*/ 3664222 h 3740422"/>
                  <a:gd name="connsiteX45" fmla="*/ 546100 w 1969391"/>
                  <a:gd name="connsiteY45" fmla="*/ 3670572 h 3740422"/>
                  <a:gd name="connsiteX46" fmla="*/ 571500 w 1969391"/>
                  <a:gd name="connsiteY46" fmla="*/ 3708672 h 3740422"/>
                  <a:gd name="connsiteX47" fmla="*/ 577850 w 1969391"/>
                  <a:gd name="connsiteY47" fmla="*/ 3727722 h 3740422"/>
                  <a:gd name="connsiteX48" fmla="*/ 596900 w 1969391"/>
                  <a:gd name="connsiteY48" fmla="*/ 3740422 h 3740422"/>
                  <a:gd name="connsiteX49" fmla="*/ 673100 w 1969391"/>
                  <a:gd name="connsiteY49" fmla="*/ 3734072 h 3740422"/>
                  <a:gd name="connsiteX50" fmla="*/ 692150 w 1969391"/>
                  <a:gd name="connsiteY50" fmla="*/ 3727722 h 3740422"/>
                  <a:gd name="connsiteX51" fmla="*/ 863600 w 1969391"/>
                  <a:gd name="connsiteY51" fmla="*/ 3721372 h 3740422"/>
                  <a:gd name="connsiteX52" fmla="*/ 876300 w 1969391"/>
                  <a:gd name="connsiteY52" fmla="*/ 3702322 h 3740422"/>
                  <a:gd name="connsiteX53" fmla="*/ 895350 w 1969391"/>
                  <a:gd name="connsiteY53" fmla="*/ 3676922 h 3740422"/>
                  <a:gd name="connsiteX54" fmla="*/ 901700 w 1969391"/>
                  <a:gd name="connsiteY54" fmla="*/ 3651522 h 3740422"/>
                  <a:gd name="connsiteX55" fmla="*/ 914400 w 1969391"/>
                  <a:gd name="connsiteY55" fmla="*/ 3632472 h 3740422"/>
                  <a:gd name="connsiteX56" fmla="*/ 920750 w 1969391"/>
                  <a:gd name="connsiteY56" fmla="*/ 3613422 h 3740422"/>
                  <a:gd name="connsiteX57" fmla="*/ 958850 w 1969391"/>
                  <a:gd name="connsiteY57" fmla="*/ 3575322 h 3740422"/>
                  <a:gd name="connsiteX58" fmla="*/ 990600 w 1969391"/>
                  <a:gd name="connsiteY58" fmla="*/ 3537222 h 3740422"/>
                  <a:gd name="connsiteX59" fmla="*/ 1003300 w 1969391"/>
                  <a:gd name="connsiteY59" fmla="*/ 3480072 h 3740422"/>
                  <a:gd name="connsiteX60" fmla="*/ 1028700 w 1969391"/>
                  <a:gd name="connsiteY60" fmla="*/ 3441972 h 3740422"/>
                  <a:gd name="connsiteX61" fmla="*/ 1035050 w 1969391"/>
                  <a:gd name="connsiteY61" fmla="*/ 3372122 h 3740422"/>
                  <a:gd name="connsiteX62" fmla="*/ 1041400 w 1969391"/>
                  <a:gd name="connsiteY62" fmla="*/ 3251472 h 3740422"/>
                  <a:gd name="connsiteX63" fmla="*/ 1060450 w 1969391"/>
                  <a:gd name="connsiteY63" fmla="*/ 3232422 h 3740422"/>
                  <a:gd name="connsiteX64" fmla="*/ 1073150 w 1969391"/>
                  <a:gd name="connsiteY64" fmla="*/ 3213372 h 3740422"/>
                  <a:gd name="connsiteX65" fmla="*/ 1111250 w 1969391"/>
                  <a:gd name="connsiteY65" fmla="*/ 3168922 h 3740422"/>
                  <a:gd name="connsiteX66" fmla="*/ 1117600 w 1969391"/>
                  <a:gd name="connsiteY66" fmla="*/ 3149872 h 3740422"/>
                  <a:gd name="connsiteX67" fmla="*/ 1143000 w 1969391"/>
                  <a:gd name="connsiteY67" fmla="*/ 3111772 h 3740422"/>
                  <a:gd name="connsiteX68" fmla="*/ 1162050 w 1969391"/>
                  <a:gd name="connsiteY68" fmla="*/ 3073672 h 3740422"/>
                  <a:gd name="connsiteX69" fmla="*/ 1168400 w 1969391"/>
                  <a:gd name="connsiteY69" fmla="*/ 3054622 h 3740422"/>
                  <a:gd name="connsiteX70" fmla="*/ 1174750 w 1969391"/>
                  <a:gd name="connsiteY70" fmla="*/ 3029222 h 3740422"/>
                  <a:gd name="connsiteX71" fmla="*/ 1193800 w 1969391"/>
                  <a:gd name="connsiteY71" fmla="*/ 3010172 h 3740422"/>
                  <a:gd name="connsiteX72" fmla="*/ 1206500 w 1969391"/>
                  <a:gd name="connsiteY72" fmla="*/ 2991122 h 3740422"/>
                  <a:gd name="connsiteX73" fmla="*/ 1225550 w 1969391"/>
                  <a:gd name="connsiteY73" fmla="*/ 2953022 h 3740422"/>
                  <a:gd name="connsiteX74" fmla="*/ 1231900 w 1969391"/>
                  <a:gd name="connsiteY74" fmla="*/ 2927622 h 3740422"/>
                  <a:gd name="connsiteX75" fmla="*/ 1238250 w 1969391"/>
                  <a:gd name="connsiteY75" fmla="*/ 2895872 h 3740422"/>
                  <a:gd name="connsiteX76" fmla="*/ 1257300 w 1969391"/>
                  <a:gd name="connsiteY76" fmla="*/ 2876822 h 3740422"/>
                  <a:gd name="connsiteX77" fmla="*/ 1270000 w 1969391"/>
                  <a:gd name="connsiteY77" fmla="*/ 2857772 h 3740422"/>
                  <a:gd name="connsiteX78" fmla="*/ 1289050 w 1969391"/>
                  <a:gd name="connsiteY78" fmla="*/ 2800622 h 3740422"/>
                  <a:gd name="connsiteX79" fmla="*/ 1301750 w 1969391"/>
                  <a:gd name="connsiteY79" fmla="*/ 2762522 h 3740422"/>
                  <a:gd name="connsiteX80" fmla="*/ 1314450 w 1969391"/>
                  <a:gd name="connsiteY80" fmla="*/ 2743472 h 3740422"/>
                  <a:gd name="connsiteX81" fmla="*/ 1327150 w 1969391"/>
                  <a:gd name="connsiteY81" fmla="*/ 2705372 h 3740422"/>
                  <a:gd name="connsiteX82" fmla="*/ 1339850 w 1969391"/>
                  <a:gd name="connsiteY82" fmla="*/ 2679972 h 3740422"/>
                  <a:gd name="connsiteX83" fmla="*/ 1346200 w 1969391"/>
                  <a:gd name="connsiteY83" fmla="*/ 2648222 h 3740422"/>
                  <a:gd name="connsiteX84" fmla="*/ 1377950 w 1969391"/>
                  <a:gd name="connsiteY84" fmla="*/ 2603772 h 3740422"/>
                  <a:gd name="connsiteX85" fmla="*/ 1384300 w 1969391"/>
                  <a:gd name="connsiteY85" fmla="*/ 2584722 h 3740422"/>
                  <a:gd name="connsiteX86" fmla="*/ 1403350 w 1969391"/>
                  <a:gd name="connsiteY86" fmla="*/ 2565672 h 3740422"/>
                  <a:gd name="connsiteX87" fmla="*/ 1416050 w 1969391"/>
                  <a:gd name="connsiteY87" fmla="*/ 2546622 h 3740422"/>
                  <a:gd name="connsiteX88" fmla="*/ 1454150 w 1969391"/>
                  <a:gd name="connsiteY88" fmla="*/ 2483122 h 3740422"/>
                  <a:gd name="connsiteX89" fmla="*/ 1466850 w 1969391"/>
                  <a:gd name="connsiteY89" fmla="*/ 2457722 h 3740422"/>
                  <a:gd name="connsiteX90" fmla="*/ 1511300 w 1969391"/>
                  <a:gd name="connsiteY90" fmla="*/ 2419622 h 3740422"/>
                  <a:gd name="connsiteX91" fmla="*/ 1549400 w 1969391"/>
                  <a:gd name="connsiteY91" fmla="*/ 2387872 h 3740422"/>
                  <a:gd name="connsiteX92" fmla="*/ 1562100 w 1969391"/>
                  <a:gd name="connsiteY92" fmla="*/ 2330722 h 3740422"/>
                  <a:gd name="connsiteX93" fmla="*/ 1581150 w 1969391"/>
                  <a:gd name="connsiteY93" fmla="*/ 2184672 h 3740422"/>
                  <a:gd name="connsiteX94" fmla="*/ 1619250 w 1969391"/>
                  <a:gd name="connsiteY94" fmla="*/ 2083072 h 3740422"/>
                  <a:gd name="connsiteX95" fmla="*/ 1625600 w 1969391"/>
                  <a:gd name="connsiteY95" fmla="*/ 2057672 h 3740422"/>
                  <a:gd name="connsiteX96" fmla="*/ 1612900 w 1969391"/>
                  <a:gd name="connsiteY96" fmla="*/ 2006872 h 3740422"/>
                  <a:gd name="connsiteX97" fmla="*/ 1606550 w 1969391"/>
                  <a:gd name="connsiteY97" fmla="*/ 1975122 h 3740422"/>
                  <a:gd name="connsiteX98" fmla="*/ 1619250 w 1969391"/>
                  <a:gd name="connsiteY98" fmla="*/ 1892572 h 3740422"/>
                  <a:gd name="connsiteX99" fmla="*/ 1663700 w 1969391"/>
                  <a:gd name="connsiteY99" fmla="*/ 1848122 h 3740422"/>
                  <a:gd name="connsiteX100" fmla="*/ 1682750 w 1969391"/>
                  <a:gd name="connsiteY100" fmla="*/ 1822722 h 3740422"/>
                  <a:gd name="connsiteX101" fmla="*/ 1720850 w 1969391"/>
                  <a:gd name="connsiteY101" fmla="*/ 1784622 h 3740422"/>
                  <a:gd name="connsiteX102" fmla="*/ 1752600 w 1969391"/>
                  <a:gd name="connsiteY102" fmla="*/ 1752872 h 3740422"/>
                  <a:gd name="connsiteX103" fmla="*/ 1765300 w 1969391"/>
                  <a:gd name="connsiteY103" fmla="*/ 1733822 h 3740422"/>
                  <a:gd name="connsiteX104" fmla="*/ 1771650 w 1969391"/>
                  <a:gd name="connsiteY104" fmla="*/ 1714772 h 3740422"/>
                  <a:gd name="connsiteX105" fmla="*/ 1790700 w 1969391"/>
                  <a:gd name="connsiteY105" fmla="*/ 1695722 h 3740422"/>
                  <a:gd name="connsiteX106" fmla="*/ 1797050 w 1969391"/>
                  <a:gd name="connsiteY106" fmla="*/ 1670322 h 3740422"/>
                  <a:gd name="connsiteX107" fmla="*/ 1822450 w 1969391"/>
                  <a:gd name="connsiteY107" fmla="*/ 1632222 h 3740422"/>
                  <a:gd name="connsiteX108" fmla="*/ 1816100 w 1969391"/>
                  <a:gd name="connsiteY108" fmla="*/ 1606822 h 3740422"/>
                  <a:gd name="connsiteX109" fmla="*/ 1727200 w 1969391"/>
                  <a:gd name="connsiteY109" fmla="*/ 1568722 h 3740422"/>
                  <a:gd name="connsiteX110" fmla="*/ 1701800 w 1969391"/>
                  <a:gd name="connsiteY110" fmla="*/ 1562372 h 3740422"/>
                  <a:gd name="connsiteX111" fmla="*/ 1682750 w 1969391"/>
                  <a:gd name="connsiteY111" fmla="*/ 1549672 h 3740422"/>
                  <a:gd name="connsiteX112" fmla="*/ 1682750 w 1969391"/>
                  <a:gd name="connsiteY112" fmla="*/ 1486172 h 3740422"/>
                  <a:gd name="connsiteX113" fmla="*/ 1689100 w 1969391"/>
                  <a:gd name="connsiteY113" fmla="*/ 1467122 h 3740422"/>
                  <a:gd name="connsiteX114" fmla="*/ 1739900 w 1969391"/>
                  <a:gd name="connsiteY114" fmla="*/ 1416322 h 3740422"/>
                  <a:gd name="connsiteX115" fmla="*/ 1758950 w 1969391"/>
                  <a:gd name="connsiteY115" fmla="*/ 1397272 h 3740422"/>
                  <a:gd name="connsiteX116" fmla="*/ 1778000 w 1969391"/>
                  <a:gd name="connsiteY116" fmla="*/ 1378222 h 3740422"/>
                  <a:gd name="connsiteX117" fmla="*/ 1809750 w 1969391"/>
                  <a:gd name="connsiteY117" fmla="*/ 1359172 h 3740422"/>
                  <a:gd name="connsiteX118" fmla="*/ 1822450 w 1969391"/>
                  <a:gd name="connsiteY118" fmla="*/ 1340122 h 3740422"/>
                  <a:gd name="connsiteX119" fmla="*/ 1860550 w 1969391"/>
                  <a:gd name="connsiteY119" fmla="*/ 1302022 h 3740422"/>
                  <a:gd name="connsiteX120" fmla="*/ 1879600 w 1969391"/>
                  <a:gd name="connsiteY120" fmla="*/ 1263922 h 3740422"/>
                  <a:gd name="connsiteX121" fmla="*/ 1905000 w 1969391"/>
                  <a:gd name="connsiteY121" fmla="*/ 1225822 h 3740422"/>
                  <a:gd name="connsiteX122" fmla="*/ 1924050 w 1969391"/>
                  <a:gd name="connsiteY122" fmla="*/ 1168672 h 3740422"/>
                  <a:gd name="connsiteX123" fmla="*/ 1936750 w 1969391"/>
                  <a:gd name="connsiteY123" fmla="*/ 1130572 h 3740422"/>
                  <a:gd name="connsiteX124" fmla="*/ 1949450 w 1969391"/>
                  <a:gd name="connsiteY124" fmla="*/ 1105172 h 3740422"/>
                  <a:gd name="connsiteX125" fmla="*/ 1955800 w 1969391"/>
                  <a:gd name="connsiteY125" fmla="*/ 1048022 h 3740422"/>
                  <a:gd name="connsiteX126" fmla="*/ 1962150 w 1969391"/>
                  <a:gd name="connsiteY126" fmla="*/ 1028972 h 3740422"/>
                  <a:gd name="connsiteX127" fmla="*/ 1968500 w 1969391"/>
                  <a:gd name="connsiteY127" fmla="*/ 946422 h 3740422"/>
                  <a:gd name="connsiteX128" fmla="*/ 1962150 w 1969391"/>
                  <a:gd name="connsiteY128" fmla="*/ 819422 h 3740422"/>
                  <a:gd name="connsiteX129" fmla="*/ 1924050 w 1969391"/>
                  <a:gd name="connsiteY129" fmla="*/ 806722 h 3740422"/>
                  <a:gd name="connsiteX130" fmla="*/ 1905000 w 1969391"/>
                  <a:gd name="connsiteY130" fmla="*/ 800372 h 3740422"/>
                  <a:gd name="connsiteX131" fmla="*/ 1854200 w 1969391"/>
                  <a:gd name="connsiteY131" fmla="*/ 806722 h 3740422"/>
                  <a:gd name="connsiteX132" fmla="*/ 1828800 w 1969391"/>
                  <a:gd name="connsiteY132" fmla="*/ 838472 h 3740422"/>
                  <a:gd name="connsiteX133" fmla="*/ 1816100 w 1969391"/>
                  <a:gd name="connsiteY133" fmla="*/ 857522 h 3740422"/>
                  <a:gd name="connsiteX134" fmla="*/ 1797050 w 1969391"/>
                  <a:gd name="connsiteY134" fmla="*/ 901972 h 3740422"/>
                  <a:gd name="connsiteX135" fmla="*/ 1784350 w 1969391"/>
                  <a:gd name="connsiteY135" fmla="*/ 927372 h 3740422"/>
                  <a:gd name="connsiteX136" fmla="*/ 1758950 w 1969391"/>
                  <a:gd name="connsiteY136" fmla="*/ 946422 h 3740422"/>
                  <a:gd name="connsiteX137" fmla="*/ 1727200 w 1969391"/>
                  <a:gd name="connsiteY137" fmla="*/ 908322 h 3740422"/>
                  <a:gd name="connsiteX138" fmla="*/ 1708150 w 1969391"/>
                  <a:gd name="connsiteY138" fmla="*/ 895622 h 3740422"/>
                  <a:gd name="connsiteX139" fmla="*/ 1689100 w 1969391"/>
                  <a:gd name="connsiteY139" fmla="*/ 876572 h 3740422"/>
                  <a:gd name="connsiteX140" fmla="*/ 1663700 w 1969391"/>
                  <a:gd name="connsiteY140" fmla="*/ 870222 h 3740422"/>
                  <a:gd name="connsiteX141" fmla="*/ 1619250 w 1969391"/>
                  <a:gd name="connsiteY141" fmla="*/ 838472 h 3740422"/>
                  <a:gd name="connsiteX142" fmla="*/ 1612900 w 1969391"/>
                  <a:gd name="connsiteY142" fmla="*/ 819422 h 3740422"/>
                  <a:gd name="connsiteX143" fmla="*/ 1593850 w 1969391"/>
                  <a:gd name="connsiteY143" fmla="*/ 800372 h 3740422"/>
                  <a:gd name="connsiteX144" fmla="*/ 1581150 w 1969391"/>
                  <a:gd name="connsiteY144" fmla="*/ 781322 h 3740422"/>
                  <a:gd name="connsiteX145" fmla="*/ 1549400 w 1969391"/>
                  <a:gd name="connsiteY145" fmla="*/ 736872 h 3740422"/>
                  <a:gd name="connsiteX146" fmla="*/ 1543050 w 1969391"/>
                  <a:gd name="connsiteY146" fmla="*/ 705122 h 3740422"/>
                  <a:gd name="connsiteX147" fmla="*/ 1517650 w 1969391"/>
                  <a:gd name="connsiteY147" fmla="*/ 686072 h 3740422"/>
                  <a:gd name="connsiteX148" fmla="*/ 1492250 w 1969391"/>
                  <a:gd name="connsiteY148" fmla="*/ 647972 h 3740422"/>
                  <a:gd name="connsiteX149" fmla="*/ 1479550 w 1969391"/>
                  <a:gd name="connsiteY149" fmla="*/ 628922 h 3740422"/>
                  <a:gd name="connsiteX150" fmla="*/ 1435100 w 1969391"/>
                  <a:gd name="connsiteY150" fmla="*/ 609872 h 3740422"/>
                  <a:gd name="connsiteX151" fmla="*/ 1416050 w 1969391"/>
                  <a:gd name="connsiteY151" fmla="*/ 590822 h 3740422"/>
                  <a:gd name="connsiteX152" fmla="*/ 1377950 w 1969391"/>
                  <a:gd name="connsiteY152" fmla="*/ 565422 h 3740422"/>
                  <a:gd name="connsiteX153" fmla="*/ 1358900 w 1969391"/>
                  <a:gd name="connsiteY153" fmla="*/ 552722 h 3740422"/>
                  <a:gd name="connsiteX154" fmla="*/ 1346200 w 1969391"/>
                  <a:gd name="connsiteY154" fmla="*/ 533672 h 3740422"/>
                  <a:gd name="connsiteX155" fmla="*/ 1314450 w 1969391"/>
                  <a:gd name="connsiteY155" fmla="*/ 501922 h 3740422"/>
                  <a:gd name="connsiteX156" fmla="*/ 1282700 w 1969391"/>
                  <a:gd name="connsiteY156" fmla="*/ 444772 h 3740422"/>
                  <a:gd name="connsiteX157" fmla="*/ 1270000 w 1969391"/>
                  <a:gd name="connsiteY157" fmla="*/ 425722 h 3740422"/>
                  <a:gd name="connsiteX158" fmla="*/ 1250950 w 1969391"/>
                  <a:gd name="connsiteY158" fmla="*/ 419372 h 3740422"/>
                  <a:gd name="connsiteX159" fmla="*/ 1231900 w 1969391"/>
                  <a:gd name="connsiteY159" fmla="*/ 400322 h 3740422"/>
                  <a:gd name="connsiteX160" fmla="*/ 1212850 w 1969391"/>
                  <a:gd name="connsiteY160" fmla="*/ 393972 h 3740422"/>
                  <a:gd name="connsiteX161" fmla="*/ 1200150 w 1969391"/>
                  <a:gd name="connsiteY161" fmla="*/ 374922 h 3740422"/>
                  <a:gd name="connsiteX162" fmla="*/ 1162050 w 1969391"/>
                  <a:gd name="connsiteY162" fmla="*/ 355872 h 3740422"/>
                  <a:gd name="connsiteX163" fmla="*/ 1123950 w 1969391"/>
                  <a:gd name="connsiteY163" fmla="*/ 324122 h 3740422"/>
                  <a:gd name="connsiteX164" fmla="*/ 1098550 w 1969391"/>
                  <a:gd name="connsiteY164" fmla="*/ 311422 h 3740422"/>
                  <a:gd name="connsiteX165" fmla="*/ 1022350 w 1969391"/>
                  <a:gd name="connsiteY165" fmla="*/ 317772 h 3740422"/>
                  <a:gd name="connsiteX166" fmla="*/ 1003300 w 1969391"/>
                  <a:gd name="connsiteY166" fmla="*/ 330472 h 3740422"/>
                  <a:gd name="connsiteX167" fmla="*/ 971550 w 1969391"/>
                  <a:gd name="connsiteY167" fmla="*/ 374922 h 3740422"/>
                  <a:gd name="connsiteX168" fmla="*/ 965200 w 1969391"/>
                  <a:gd name="connsiteY168" fmla="*/ 393972 h 3740422"/>
                  <a:gd name="connsiteX169" fmla="*/ 946150 w 1969391"/>
                  <a:gd name="connsiteY169" fmla="*/ 406672 h 3740422"/>
                  <a:gd name="connsiteX170" fmla="*/ 920750 w 1969391"/>
                  <a:gd name="connsiteY170" fmla="*/ 400322 h 3740422"/>
                  <a:gd name="connsiteX171" fmla="*/ 895350 w 1969391"/>
                  <a:gd name="connsiteY171" fmla="*/ 362222 h 3740422"/>
                  <a:gd name="connsiteX172" fmla="*/ 857250 w 1969391"/>
                  <a:gd name="connsiteY172" fmla="*/ 311422 h 3740422"/>
                  <a:gd name="connsiteX173" fmla="*/ 838200 w 1969391"/>
                  <a:gd name="connsiteY173" fmla="*/ 292372 h 3740422"/>
                  <a:gd name="connsiteX174" fmla="*/ 812800 w 1969391"/>
                  <a:gd name="connsiteY174" fmla="*/ 254272 h 3740422"/>
                  <a:gd name="connsiteX175" fmla="*/ 774700 w 1969391"/>
                  <a:gd name="connsiteY175" fmla="*/ 209822 h 3740422"/>
                  <a:gd name="connsiteX176" fmla="*/ 762000 w 1969391"/>
                  <a:gd name="connsiteY176" fmla="*/ 171722 h 3740422"/>
                  <a:gd name="connsiteX177" fmla="*/ 749300 w 1969391"/>
                  <a:gd name="connsiteY177" fmla="*/ 152672 h 3740422"/>
                  <a:gd name="connsiteX178" fmla="*/ 711200 w 1969391"/>
                  <a:gd name="connsiteY178" fmla="*/ 76472 h 3740422"/>
                  <a:gd name="connsiteX179" fmla="*/ 685800 w 1969391"/>
                  <a:gd name="connsiteY179" fmla="*/ 63772 h 3740422"/>
                  <a:gd name="connsiteX180" fmla="*/ 654050 w 1969391"/>
                  <a:gd name="connsiteY180" fmla="*/ 38372 h 3740422"/>
                  <a:gd name="connsiteX181" fmla="*/ 635000 w 1969391"/>
                  <a:gd name="connsiteY181" fmla="*/ 25672 h 3740422"/>
                  <a:gd name="connsiteX182" fmla="*/ 628650 w 1969391"/>
                  <a:gd name="connsiteY182" fmla="*/ 6622 h 3740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1969391" h="3740422">
                    <a:moveTo>
                      <a:pt x="628650" y="6622"/>
                    </a:moveTo>
                    <a:lnTo>
                      <a:pt x="628650" y="6622"/>
                    </a:lnTo>
                    <a:cubicBezTo>
                      <a:pt x="609600" y="4505"/>
                      <a:pt x="590601" y="-1320"/>
                      <a:pt x="571500" y="272"/>
                    </a:cubicBezTo>
                    <a:cubicBezTo>
                      <a:pt x="563895" y="906"/>
                      <a:pt x="559465" y="9966"/>
                      <a:pt x="552450" y="12972"/>
                    </a:cubicBezTo>
                    <a:cubicBezTo>
                      <a:pt x="544428" y="16410"/>
                      <a:pt x="535517" y="17205"/>
                      <a:pt x="527050" y="19322"/>
                    </a:cubicBezTo>
                    <a:cubicBezTo>
                      <a:pt x="524933" y="27789"/>
                      <a:pt x="523098" y="36331"/>
                      <a:pt x="520700" y="44722"/>
                    </a:cubicBezTo>
                    <a:cubicBezTo>
                      <a:pt x="518861" y="51158"/>
                      <a:pt x="515973" y="57278"/>
                      <a:pt x="514350" y="63772"/>
                    </a:cubicBezTo>
                    <a:cubicBezTo>
                      <a:pt x="511732" y="74243"/>
                      <a:pt x="510341" y="84986"/>
                      <a:pt x="508000" y="95522"/>
                    </a:cubicBezTo>
                    <a:cubicBezTo>
                      <a:pt x="506107" y="104041"/>
                      <a:pt x="501650" y="120922"/>
                      <a:pt x="501650" y="120922"/>
                    </a:cubicBezTo>
                    <a:lnTo>
                      <a:pt x="508000" y="520972"/>
                    </a:lnTo>
                    <a:lnTo>
                      <a:pt x="393700" y="597172"/>
                    </a:lnTo>
                    <a:lnTo>
                      <a:pt x="330200" y="857522"/>
                    </a:lnTo>
                    <a:lnTo>
                      <a:pt x="234950" y="1016272"/>
                    </a:lnTo>
                    <a:lnTo>
                      <a:pt x="342900" y="1270272"/>
                    </a:lnTo>
                    <a:lnTo>
                      <a:pt x="209550" y="1352822"/>
                    </a:lnTo>
                    <a:lnTo>
                      <a:pt x="152400" y="1530622"/>
                    </a:lnTo>
                    <a:lnTo>
                      <a:pt x="152400" y="1568722"/>
                    </a:lnTo>
                    <a:lnTo>
                      <a:pt x="0" y="1778272"/>
                    </a:lnTo>
                    <a:lnTo>
                      <a:pt x="139700" y="1879872"/>
                    </a:lnTo>
                    <a:lnTo>
                      <a:pt x="247650" y="1924322"/>
                    </a:lnTo>
                    <a:lnTo>
                      <a:pt x="279400" y="1930672"/>
                    </a:lnTo>
                    <a:lnTo>
                      <a:pt x="273050" y="1994172"/>
                    </a:lnTo>
                    <a:lnTo>
                      <a:pt x="425450" y="2254522"/>
                    </a:lnTo>
                    <a:lnTo>
                      <a:pt x="463550" y="2311672"/>
                    </a:lnTo>
                    <a:lnTo>
                      <a:pt x="457200" y="2375172"/>
                    </a:lnTo>
                    <a:lnTo>
                      <a:pt x="374650" y="2413272"/>
                    </a:lnTo>
                    <a:lnTo>
                      <a:pt x="342900" y="2438672"/>
                    </a:lnTo>
                    <a:lnTo>
                      <a:pt x="349250" y="2540272"/>
                    </a:lnTo>
                    <a:lnTo>
                      <a:pt x="393700" y="2616472"/>
                    </a:lnTo>
                    <a:lnTo>
                      <a:pt x="488950" y="2648222"/>
                    </a:lnTo>
                    <a:lnTo>
                      <a:pt x="584200" y="2654572"/>
                    </a:lnTo>
                    <a:lnTo>
                      <a:pt x="584200" y="2705372"/>
                    </a:lnTo>
                    <a:lnTo>
                      <a:pt x="539750" y="2743472"/>
                    </a:lnTo>
                    <a:lnTo>
                      <a:pt x="533400" y="2857772"/>
                    </a:lnTo>
                    <a:lnTo>
                      <a:pt x="495300" y="2972072"/>
                    </a:lnTo>
                    <a:lnTo>
                      <a:pt x="381000" y="3073672"/>
                    </a:lnTo>
                    <a:lnTo>
                      <a:pt x="304800" y="3130822"/>
                    </a:lnTo>
                    <a:lnTo>
                      <a:pt x="285750" y="3238772"/>
                    </a:lnTo>
                    <a:lnTo>
                      <a:pt x="203200" y="3353072"/>
                    </a:lnTo>
                    <a:lnTo>
                      <a:pt x="222250" y="3511822"/>
                    </a:lnTo>
                    <a:lnTo>
                      <a:pt x="266700" y="3581672"/>
                    </a:lnTo>
                    <a:lnTo>
                      <a:pt x="285750" y="3651522"/>
                    </a:lnTo>
                    <a:lnTo>
                      <a:pt x="419100" y="3702322"/>
                    </a:lnTo>
                    <a:cubicBezTo>
                      <a:pt x="431089" y="3697526"/>
                      <a:pt x="477922" y="3677352"/>
                      <a:pt x="501650" y="3670572"/>
                    </a:cubicBezTo>
                    <a:cubicBezTo>
                      <a:pt x="510041" y="3668174"/>
                      <a:pt x="518583" y="3666339"/>
                      <a:pt x="527050" y="3664222"/>
                    </a:cubicBezTo>
                    <a:cubicBezTo>
                      <a:pt x="533400" y="3666339"/>
                      <a:pt x="541367" y="3665839"/>
                      <a:pt x="546100" y="3670572"/>
                    </a:cubicBezTo>
                    <a:cubicBezTo>
                      <a:pt x="556893" y="3681365"/>
                      <a:pt x="566673" y="3694192"/>
                      <a:pt x="571500" y="3708672"/>
                    </a:cubicBezTo>
                    <a:cubicBezTo>
                      <a:pt x="573617" y="3715022"/>
                      <a:pt x="573669" y="3722495"/>
                      <a:pt x="577850" y="3727722"/>
                    </a:cubicBezTo>
                    <a:cubicBezTo>
                      <a:pt x="582618" y="3733681"/>
                      <a:pt x="590550" y="3736189"/>
                      <a:pt x="596900" y="3740422"/>
                    </a:cubicBezTo>
                    <a:cubicBezTo>
                      <a:pt x="622300" y="3738305"/>
                      <a:pt x="647836" y="3737441"/>
                      <a:pt x="673100" y="3734072"/>
                    </a:cubicBezTo>
                    <a:cubicBezTo>
                      <a:pt x="679735" y="3733187"/>
                      <a:pt x="685471" y="3728167"/>
                      <a:pt x="692150" y="3727722"/>
                    </a:cubicBezTo>
                    <a:cubicBezTo>
                      <a:pt x="749213" y="3723918"/>
                      <a:pt x="806450" y="3723489"/>
                      <a:pt x="863600" y="3721372"/>
                    </a:cubicBezTo>
                    <a:cubicBezTo>
                      <a:pt x="867833" y="3715022"/>
                      <a:pt x="871864" y="3708532"/>
                      <a:pt x="876300" y="3702322"/>
                    </a:cubicBezTo>
                    <a:cubicBezTo>
                      <a:pt x="882451" y="3693710"/>
                      <a:pt x="890617" y="3686388"/>
                      <a:pt x="895350" y="3676922"/>
                    </a:cubicBezTo>
                    <a:cubicBezTo>
                      <a:pt x="899253" y="3669116"/>
                      <a:pt x="898262" y="3659544"/>
                      <a:pt x="901700" y="3651522"/>
                    </a:cubicBezTo>
                    <a:cubicBezTo>
                      <a:pt x="904706" y="3644507"/>
                      <a:pt x="910987" y="3639298"/>
                      <a:pt x="914400" y="3632472"/>
                    </a:cubicBezTo>
                    <a:cubicBezTo>
                      <a:pt x="917393" y="3626485"/>
                      <a:pt x="916641" y="3618706"/>
                      <a:pt x="920750" y="3613422"/>
                    </a:cubicBezTo>
                    <a:cubicBezTo>
                      <a:pt x="931777" y="3599245"/>
                      <a:pt x="948887" y="3590266"/>
                      <a:pt x="958850" y="3575322"/>
                    </a:cubicBezTo>
                    <a:cubicBezTo>
                      <a:pt x="976531" y="3548800"/>
                      <a:pt x="966154" y="3561668"/>
                      <a:pt x="990600" y="3537222"/>
                    </a:cubicBezTo>
                    <a:cubicBezTo>
                      <a:pt x="991268" y="3533882"/>
                      <a:pt x="1000311" y="3486050"/>
                      <a:pt x="1003300" y="3480072"/>
                    </a:cubicBezTo>
                    <a:cubicBezTo>
                      <a:pt x="1010126" y="3466420"/>
                      <a:pt x="1028700" y="3441972"/>
                      <a:pt x="1028700" y="3441972"/>
                    </a:cubicBezTo>
                    <a:cubicBezTo>
                      <a:pt x="1030817" y="3418689"/>
                      <a:pt x="1033495" y="3395450"/>
                      <a:pt x="1035050" y="3372122"/>
                    </a:cubicBezTo>
                    <a:cubicBezTo>
                      <a:pt x="1037729" y="3331939"/>
                      <a:pt x="1034196" y="3291095"/>
                      <a:pt x="1041400" y="3251472"/>
                    </a:cubicBezTo>
                    <a:cubicBezTo>
                      <a:pt x="1043006" y="3242637"/>
                      <a:pt x="1054701" y="3239321"/>
                      <a:pt x="1060450" y="3232422"/>
                    </a:cubicBezTo>
                    <a:cubicBezTo>
                      <a:pt x="1065336" y="3226559"/>
                      <a:pt x="1068264" y="3219235"/>
                      <a:pt x="1073150" y="3213372"/>
                    </a:cubicBezTo>
                    <a:cubicBezTo>
                      <a:pt x="1139484" y="3133771"/>
                      <a:pt x="1039907" y="3264046"/>
                      <a:pt x="1111250" y="3168922"/>
                    </a:cubicBezTo>
                    <a:cubicBezTo>
                      <a:pt x="1113367" y="3162572"/>
                      <a:pt x="1114349" y="3155723"/>
                      <a:pt x="1117600" y="3149872"/>
                    </a:cubicBezTo>
                    <a:cubicBezTo>
                      <a:pt x="1125013" y="3136529"/>
                      <a:pt x="1138173" y="3126252"/>
                      <a:pt x="1143000" y="3111772"/>
                    </a:cubicBezTo>
                    <a:cubicBezTo>
                      <a:pt x="1158961" y="3063889"/>
                      <a:pt x="1137431" y="3122911"/>
                      <a:pt x="1162050" y="3073672"/>
                    </a:cubicBezTo>
                    <a:cubicBezTo>
                      <a:pt x="1165043" y="3067685"/>
                      <a:pt x="1166561" y="3061058"/>
                      <a:pt x="1168400" y="3054622"/>
                    </a:cubicBezTo>
                    <a:cubicBezTo>
                      <a:pt x="1170798" y="3046231"/>
                      <a:pt x="1170420" y="3036799"/>
                      <a:pt x="1174750" y="3029222"/>
                    </a:cubicBezTo>
                    <a:cubicBezTo>
                      <a:pt x="1179205" y="3021425"/>
                      <a:pt x="1188051" y="3017071"/>
                      <a:pt x="1193800" y="3010172"/>
                    </a:cubicBezTo>
                    <a:cubicBezTo>
                      <a:pt x="1198686" y="3004309"/>
                      <a:pt x="1203087" y="2997948"/>
                      <a:pt x="1206500" y="2991122"/>
                    </a:cubicBezTo>
                    <a:cubicBezTo>
                      <a:pt x="1232790" y="2938542"/>
                      <a:pt x="1189154" y="3007617"/>
                      <a:pt x="1225550" y="2953022"/>
                    </a:cubicBezTo>
                    <a:cubicBezTo>
                      <a:pt x="1227667" y="2944555"/>
                      <a:pt x="1230007" y="2936141"/>
                      <a:pt x="1231900" y="2927622"/>
                    </a:cubicBezTo>
                    <a:cubicBezTo>
                      <a:pt x="1234241" y="2917086"/>
                      <a:pt x="1233423" y="2905525"/>
                      <a:pt x="1238250" y="2895872"/>
                    </a:cubicBezTo>
                    <a:cubicBezTo>
                      <a:pt x="1242266" y="2887840"/>
                      <a:pt x="1251551" y="2883721"/>
                      <a:pt x="1257300" y="2876822"/>
                    </a:cubicBezTo>
                    <a:cubicBezTo>
                      <a:pt x="1262186" y="2870959"/>
                      <a:pt x="1265767" y="2864122"/>
                      <a:pt x="1270000" y="2857772"/>
                    </a:cubicBezTo>
                    <a:cubicBezTo>
                      <a:pt x="1281556" y="2811550"/>
                      <a:pt x="1269921" y="2853228"/>
                      <a:pt x="1289050" y="2800622"/>
                    </a:cubicBezTo>
                    <a:cubicBezTo>
                      <a:pt x="1293625" y="2788041"/>
                      <a:pt x="1294324" y="2773661"/>
                      <a:pt x="1301750" y="2762522"/>
                    </a:cubicBezTo>
                    <a:cubicBezTo>
                      <a:pt x="1305983" y="2756172"/>
                      <a:pt x="1311350" y="2750446"/>
                      <a:pt x="1314450" y="2743472"/>
                    </a:cubicBezTo>
                    <a:cubicBezTo>
                      <a:pt x="1319887" y="2731239"/>
                      <a:pt x="1322178" y="2717801"/>
                      <a:pt x="1327150" y="2705372"/>
                    </a:cubicBezTo>
                    <a:cubicBezTo>
                      <a:pt x="1330666" y="2696583"/>
                      <a:pt x="1335617" y="2688439"/>
                      <a:pt x="1339850" y="2679972"/>
                    </a:cubicBezTo>
                    <a:cubicBezTo>
                      <a:pt x="1341967" y="2669389"/>
                      <a:pt x="1342410" y="2658328"/>
                      <a:pt x="1346200" y="2648222"/>
                    </a:cubicBezTo>
                    <a:cubicBezTo>
                      <a:pt x="1348521" y="2642032"/>
                      <a:pt x="1376855" y="2605233"/>
                      <a:pt x="1377950" y="2603772"/>
                    </a:cubicBezTo>
                    <a:cubicBezTo>
                      <a:pt x="1380067" y="2597422"/>
                      <a:pt x="1380587" y="2590291"/>
                      <a:pt x="1384300" y="2584722"/>
                    </a:cubicBezTo>
                    <a:cubicBezTo>
                      <a:pt x="1389281" y="2577250"/>
                      <a:pt x="1397601" y="2572571"/>
                      <a:pt x="1403350" y="2565672"/>
                    </a:cubicBezTo>
                    <a:cubicBezTo>
                      <a:pt x="1408236" y="2559809"/>
                      <a:pt x="1412050" y="2553122"/>
                      <a:pt x="1416050" y="2546622"/>
                    </a:cubicBezTo>
                    <a:cubicBezTo>
                      <a:pt x="1428987" y="2525599"/>
                      <a:pt x="1443111" y="2505200"/>
                      <a:pt x="1454150" y="2483122"/>
                    </a:cubicBezTo>
                    <a:cubicBezTo>
                      <a:pt x="1458383" y="2474655"/>
                      <a:pt x="1461170" y="2465295"/>
                      <a:pt x="1466850" y="2457722"/>
                    </a:cubicBezTo>
                    <a:cubicBezTo>
                      <a:pt x="1492288" y="2423804"/>
                      <a:pt x="1485702" y="2440953"/>
                      <a:pt x="1511300" y="2419622"/>
                    </a:cubicBezTo>
                    <a:cubicBezTo>
                      <a:pt x="1560193" y="2378878"/>
                      <a:pt x="1502102" y="2419404"/>
                      <a:pt x="1549400" y="2387872"/>
                    </a:cubicBezTo>
                    <a:cubicBezTo>
                      <a:pt x="1552616" y="2375008"/>
                      <a:pt x="1561152" y="2342577"/>
                      <a:pt x="1562100" y="2330722"/>
                    </a:cubicBezTo>
                    <a:cubicBezTo>
                      <a:pt x="1573421" y="2189216"/>
                      <a:pt x="1544112" y="2240229"/>
                      <a:pt x="1581150" y="2184672"/>
                    </a:cubicBezTo>
                    <a:cubicBezTo>
                      <a:pt x="1596843" y="2106205"/>
                      <a:pt x="1581876" y="2139133"/>
                      <a:pt x="1619250" y="2083072"/>
                    </a:cubicBezTo>
                    <a:cubicBezTo>
                      <a:pt x="1621367" y="2074605"/>
                      <a:pt x="1625600" y="2066399"/>
                      <a:pt x="1625600" y="2057672"/>
                    </a:cubicBezTo>
                    <a:cubicBezTo>
                      <a:pt x="1625600" y="2034267"/>
                      <a:pt x="1617911" y="2026915"/>
                      <a:pt x="1612900" y="2006872"/>
                    </a:cubicBezTo>
                    <a:cubicBezTo>
                      <a:pt x="1610282" y="1996401"/>
                      <a:pt x="1608667" y="1985705"/>
                      <a:pt x="1606550" y="1975122"/>
                    </a:cubicBezTo>
                    <a:cubicBezTo>
                      <a:pt x="1610783" y="1947605"/>
                      <a:pt x="1610446" y="1918984"/>
                      <a:pt x="1619250" y="1892572"/>
                    </a:cubicBezTo>
                    <a:cubicBezTo>
                      <a:pt x="1631997" y="1854330"/>
                      <a:pt x="1643182" y="1868640"/>
                      <a:pt x="1663700" y="1848122"/>
                    </a:cubicBezTo>
                    <a:cubicBezTo>
                      <a:pt x="1671184" y="1840638"/>
                      <a:pt x="1675670" y="1830589"/>
                      <a:pt x="1682750" y="1822722"/>
                    </a:cubicBezTo>
                    <a:cubicBezTo>
                      <a:pt x="1694765" y="1809372"/>
                      <a:pt x="1708150" y="1797322"/>
                      <a:pt x="1720850" y="1784622"/>
                    </a:cubicBezTo>
                    <a:cubicBezTo>
                      <a:pt x="1731433" y="1774039"/>
                      <a:pt x="1744298" y="1765325"/>
                      <a:pt x="1752600" y="1752872"/>
                    </a:cubicBezTo>
                    <a:cubicBezTo>
                      <a:pt x="1756833" y="1746522"/>
                      <a:pt x="1761887" y="1740648"/>
                      <a:pt x="1765300" y="1733822"/>
                    </a:cubicBezTo>
                    <a:cubicBezTo>
                      <a:pt x="1768293" y="1727835"/>
                      <a:pt x="1767937" y="1720341"/>
                      <a:pt x="1771650" y="1714772"/>
                    </a:cubicBezTo>
                    <a:cubicBezTo>
                      <a:pt x="1776631" y="1707300"/>
                      <a:pt x="1784350" y="1702072"/>
                      <a:pt x="1790700" y="1695722"/>
                    </a:cubicBezTo>
                    <a:cubicBezTo>
                      <a:pt x="1792817" y="1687255"/>
                      <a:pt x="1792720" y="1677899"/>
                      <a:pt x="1797050" y="1670322"/>
                    </a:cubicBezTo>
                    <a:cubicBezTo>
                      <a:pt x="1835103" y="1603730"/>
                      <a:pt x="1802624" y="1691700"/>
                      <a:pt x="1822450" y="1632222"/>
                    </a:cubicBezTo>
                    <a:cubicBezTo>
                      <a:pt x="1820333" y="1623755"/>
                      <a:pt x="1821847" y="1613390"/>
                      <a:pt x="1816100" y="1606822"/>
                    </a:cubicBezTo>
                    <a:cubicBezTo>
                      <a:pt x="1791543" y="1578756"/>
                      <a:pt x="1760714" y="1577100"/>
                      <a:pt x="1727200" y="1568722"/>
                    </a:cubicBezTo>
                    <a:lnTo>
                      <a:pt x="1701800" y="1562372"/>
                    </a:lnTo>
                    <a:cubicBezTo>
                      <a:pt x="1695450" y="1558139"/>
                      <a:pt x="1687518" y="1555631"/>
                      <a:pt x="1682750" y="1549672"/>
                    </a:cubicBezTo>
                    <a:cubicBezTo>
                      <a:pt x="1669608" y="1533244"/>
                      <a:pt x="1680058" y="1499634"/>
                      <a:pt x="1682750" y="1486172"/>
                    </a:cubicBezTo>
                    <a:cubicBezTo>
                      <a:pt x="1684063" y="1479608"/>
                      <a:pt x="1684861" y="1472302"/>
                      <a:pt x="1689100" y="1467122"/>
                    </a:cubicBezTo>
                    <a:cubicBezTo>
                      <a:pt x="1704264" y="1448588"/>
                      <a:pt x="1722967" y="1433255"/>
                      <a:pt x="1739900" y="1416322"/>
                    </a:cubicBezTo>
                    <a:lnTo>
                      <a:pt x="1758950" y="1397272"/>
                    </a:lnTo>
                    <a:cubicBezTo>
                      <a:pt x="1765300" y="1390922"/>
                      <a:pt x="1770299" y="1382842"/>
                      <a:pt x="1778000" y="1378222"/>
                    </a:cubicBezTo>
                    <a:lnTo>
                      <a:pt x="1809750" y="1359172"/>
                    </a:lnTo>
                    <a:cubicBezTo>
                      <a:pt x="1813983" y="1352822"/>
                      <a:pt x="1817380" y="1345826"/>
                      <a:pt x="1822450" y="1340122"/>
                    </a:cubicBezTo>
                    <a:cubicBezTo>
                      <a:pt x="1834382" y="1326698"/>
                      <a:pt x="1850587" y="1316966"/>
                      <a:pt x="1860550" y="1302022"/>
                    </a:cubicBezTo>
                    <a:cubicBezTo>
                      <a:pt x="1916930" y="1217452"/>
                      <a:pt x="1835783" y="1342792"/>
                      <a:pt x="1879600" y="1263922"/>
                    </a:cubicBezTo>
                    <a:cubicBezTo>
                      <a:pt x="1887013" y="1250579"/>
                      <a:pt x="1900173" y="1240302"/>
                      <a:pt x="1905000" y="1225822"/>
                    </a:cubicBezTo>
                    <a:lnTo>
                      <a:pt x="1924050" y="1168672"/>
                    </a:lnTo>
                    <a:cubicBezTo>
                      <a:pt x="1928283" y="1155972"/>
                      <a:pt x="1930763" y="1142546"/>
                      <a:pt x="1936750" y="1130572"/>
                    </a:cubicBezTo>
                    <a:lnTo>
                      <a:pt x="1949450" y="1105172"/>
                    </a:lnTo>
                    <a:cubicBezTo>
                      <a:pt x="1951567" y="1086122"/>
                      <a:pt x="1952649" y="1066928"/>
                      <a:pt x="1955800" y="1048022"/>
                    </a:cubicBezTo>
                    <a:cubicBezTo>
                      <a:pt x="1956900" y="1041420"/>
                      <a:pt x="1961320" y="1035614"/>
                      <a:pt x="1962150" y="1028972"/>
                    </a:cubicBezTo>
                    <a:cubicBezTo>
                      <a:pt x="1965573" y="1001587"/>
                      <a:pt x="1966383" y="973939"/>
                      <a:pt x="1968500" y="946422"/>
                    </a:cubicBezTo>
                    <a:cubicBezTo>
                      <a:pt x="1966383" y="904089"/>
                      <a:pt x="1975002" y="859813"/>
                      <a:pt x="1962150" y="819422"/>
                    </a:cubicBezTo>
                    <a:cubicBezTo>
                      <a:pt x="1958091" y="806665"/>
                      <a:pt x="1936750" y="810955"/>
                      <a:pt x="1924050" y="806722"/>
                    </a:cubicBezTo>
                    <a:lnTo>
                      <a:pt x="1905000" y="800372"/>
                    </a:lnTo>
                    <a:cubicBezTo>
                      <a:pt x="1888067" y="802489"/>
                      <a:pt x="1870664" y="802232"/>
                      <a:pt x="1854200" y="806722"/>
                    </a:cubicBezTo>
                    <a:cubicBezTo>
                      <a:pt x="1829411" y="813483"/>
                      <a:pt x="1837712" y="820647"/>
                      <a:pt x="1828800" y="838472"/>
                    </a:cubicBezTo>
                    <a:cubicBezTo>
                      <a:pt x="1825387" y="845298"/>
                      <a:pt x="1820333" y="851172"/>
                      <a:pt x="1816100" y="857522"/>
                    </a:cubicBezTo>
                    <a:cubicBezTo>
                      <a:pt x="1805670" y="899241"/>
                      <a:pt x="1816540" y="867864"/>
                      <a:pt x="1797050" y="901972"/>
                    </a:cubicBezTo>
                    <a:cubicBezTo>
                      <a:pt x="1792354" y="910191"/>
                      <a:pt x="1790510" y="920185"/>
                      <a:pt x="1784350" y="927372"/>
                    </a:cubicBezTo>
                    <a:cubicBezTo>
                      <a:pt x="1777462" y="935407"/>
                      <a:pt x="1767417" y="940072"/>
                      <a:pt x="1758950" y="946422"/>
                    </a:cubicBezTo>
                    <a:cubicBezTo>
                      <a:pt x="1746463" y="927691"/>
                      <a:pt x="1745535" y="923601"/>
                      <a:pt x="1727200" y="908322"/>
                    </a:cubicBezTo>
                    <a:cubicBezTo>
                      <a:pt x="1721337" y="903436"/>
                      <a:pt x="1714013" y="900508"/>
                      <a:pt x="1708150" y="895622"/>
                    </a:cubicBezTo>
                    <a:cubicBezTo>
                      <a:pt x="1701251" y="889873"/>
                      <a:pt x="1696897" y="881027"/>
                      <a:pt x="1689100" y="876572"/>
                    </a:cubicBezTo>
                    <a:cubicBezTo>
                      <a:pt x="1681523" y="872242"/>
                      <a:pt x="1672167" y="872339"/>
                      <a:pt x="1663700" y="870222"/>
                    </a:cubicBezTo>
                    <a:cubicBezTo>
                      <a:pt x="1655013" y="864431"/>
                      <a:pt x="1624173" y="844379"/>
                      <a:pt x="1619250" y="838472"/>
                    </a:cubicBezTo>
                    <a:cubicBezTo>
                      <a:pt x="1614965" y="833330"/>
                      <a:pt x="1616613" y="824991"/>
                      <a:pt x="1612900" y="819422"/>
                    </a:cubicBezTo>
                    <a:cubicBezTo>
                      <a:pt x="1607919" y="811950"/>
                      <a:pt x="1599599" y="807271"/>
                      <a:pt x="1593850" y="800372"/>
                    </a:cubicBezTo>
                    <a:cubicBezTo>
                      <a:pt x="1588964" y="794509"/>
                      <a:pt x="1585586" y="787532"/>
                      <a:pt x="1581150" y="781322"/>
                    </a:cubicBezTo>
                    <a:cubicBezTo>
                      <a:pt x="1541768" y="726188"/>
                      <a:pt x="1579330" y="781767"/>
                      <a:pt x="1549400" y="736872"/>
                    </a:cubicBezTo>
                    <a:cubicBezTo>
                      <a:pt x="1547283" y="726289"/>
                      <a:pt x="1548770" y="714274"/>
                      <a:pt x="1543050" y="705122"/>
                    </a:cubicBezTo>
                    <a:cubicBezTo>
                      <a:pt x="1537441" y="696147"/>
                      <a:pt x="1524681" y="693982"/>
                      <a:pt x="1517650" y="686072"/>
                    </a:cubicBezTo>
                    <a:cubicBezTo>
                      <a:pt x="1507509" y="674664"/>
                      <a:pt x="1500717" y="660672"/>
                      <a:pt x="1492250" y="647972"/>
                    </a:cubicBezTo>
                    <a:cubicBezTo>
                      <a:pt x="1488017" y="641622"/>
                      <a:pt x="1486790" y="631335"/>
                      <a:pt x="1479550" y="628922"/>
                    </a:cubicBezTo>
                    <a:cubicBezTo>
                      <a:pt x="1464004" y="623740"/>
                      <a:pt x="1448832" y="619680"/>
                      <a:pt x="1435100" y="609872"/>
                    </a:cubicBezTo>
                    <a:cubicBezTo>
                      <a:pt x="1427792" y="604652"/>
                      <a:pt x="1423139" y="596335"/>
                      <a:pt x="1416050" y="590822"/>
                    </a:cubicBezTo>
                    <a:cubicBezTo>
                      <a:pt x="1404002" y="581451"/>
                      <a:pt x="1390650" y="573889"/>
                      <a:pt x="1377950" y="565422"/>
                    </a:cubicBezTo>
                    <a:lnTo>
                      <a:pt x="1358900" y="552722"/>
                    </a:lnTo>
                    <a:cubicBezTo>
                      <a:pt x="1354667" y="546372"/>
                      <a:pt x="1351596" y="539068"/>
                      <a:pt x="1346200" y="533672"/>
                    </a:cubicBezTo>
                    <a:cubicBezTo>
                      <a:pt x="1315156" y="502628"/>
                      <a:pt x="1337028" y="541433"/>
                      <a:pt x="1314450" y="501922"/>
                    </a:cubicBezTo>
                    <a:cubicBezTo>
                      <a:pt x="1274018" y="431166"/>
                      <a:pt x="1335581" y="529382"/>
                      <a:pt x="1282700" y="444772"/>
                    </a:cubicBezTo>
                    <a:cubicBezTo>
                      <a:pt x="1278655" y="438300"/>
                      <a:pt x="1275959" y="430490"/>
                      <a:pt x="1270000" y="425722"/>
                    </a:cubicBezTo>
                    <a:cubicBezTo>
                      <a:pt x="1264773" y="421541"/>
                      <a:pt x="1257300" y="421489"/>
                      <a:pt x="1250950" y="419372"/>
                    </a:cubicBezTo>
                    <a:cubicBezTo>
                      <a:pt x="1244600" y="413022"/>
                      <a:pt x="1239372" y="405303"/>
                      <a:pt x="1231900" y="400322"/>
                    </a:cubicBezTo>
                    <a:cubicBezTo>
                      <a:pt x="1226331" y="396609"/>
                      <a:pt x="1218077" y="398153"/>
                      <a:pt x="1212850" y="393972"/>
                    </a:cubicBezTo>
                    <a:cubicBezTo>
                      <a:pt x="1206891" y="389204"/>
                      <a:pt x="1205546" y="380318"/>
                      <a:pt x="1200150" y="374922"/>
                    </a:cubicBezTo>
                    <a:cubicBezTo>
                      <a:pt x="1181952" y="356724"/>
                      <a:pt x="1182708" y="366201"/>
                      <a:pt x="1162050" y="355872"/>
                    </a:cubicBezTo>
                    <a:cubicBezTo>
                      <a:pt x="1128456" y="339075"/>
                      <a:pt x="1156719" y="347528"/>
                      <a:pt x="1123950" y="324122"/>
                    </a:cubicBezTo>
                    <a:cubicBezTo>
                      <a:pt x="1116247" y="318620"/>
                      <a:pt x="1107017" y="315655"/>
                      <a:pt x="1098550" y="311422"/>
                    </a:cubicBezTo>
                    <a:cubicBezTo>
                      <a:pt x="1073150" y="313539"/>
                      <a:pt x="1047343" y="312773"/>
                      <a:pt x="1022350" y="317772"/>
                    </a:cubicBezTo>
                    <a:cubicBezTo>
                      <a:pt x="1014866" y="319269"/>
                      <a:pt x="1009163" y="325586"/>
                      <a:pt x="1003300" y="330472"/>
                    </a:cubicBezTo>
                    <a:cubicBezTo>
                      <a:pt x="983941" y="346605"/>
                      <a:pt x="981536" y="351621"/>
                      <a:pt x="971550" y="374922"/>
                    </a:cubicBezTo>
                    <a:cubicBezTo>
                      <a:pt x="968913" y="381074"/>
                      <a:pt x="969381" y="388745"/>
                      <a:pt x="965200" y="393972"/>
                    </a:cubicBezTo>
                    <a:cubicBezTo>
                      <a:pt x="960432" y="399931"/>
                      <a:pt x="952500" y="402439"/>
                      <a:pt x="946150" y="406672"/>
                    </a:cubicBezTo>
                    <a:cubicBezTo>
                      <a:pt x="937683" y="404555"/>
                      <a:pt x="927318" y="406069"/>
                      <a:pt x="920750" y="400322"/>
                    </a:cubicBezTo>
                    <a:cubicBezTo>
                      <a:pt x="909263" y="390271"/>
                      <a:pt x="903817" y="374922"/>
                      <a:pt x="895350" y="362222"/>
                    </a:cubicBezTo>
                    <a:cubicBezTo>
                      <a:pt x="880228" y="339539"/>
                      <a:pt x="878367" y="335556"/>
                      <a:pt x="857250" y="311422"/>
                    </a:cubicBezTo>
                    <a:cubicBezTo>
                      <a:pt x="851336" y="304664"/>
                      <a:pt x="844550" y="298722"/>
                      <a:pt x="838200" y="292372"/>
                    </a:cubicBezTo>
                    <a:cubicBezTo>
                      <a:pt x="827399" y="259968"/>
                      <a:pt x="838745" y="284541"/>
                      <a:pt x="812800" y="254272"/>
                    </a:cubicBezTo>
                    <a:cubicBezTo>
                      <a:pt x="763924" y="197250"/>
                      <a:pt x="821970" y="257092"/>
                      <a:pt x="774700" y="209822"/>
                    </a:cubicBezTo>
                    <a:cubicBezTo>
                      <a:pt x="770467" y="197122"/>
                      <a:pt x="769426" y="182861"/>
                      <a:pt x="762000" y="171722"/>
                    </a:cubicBezTo>
                    <a:cubicBezTo>
                      <a:pt x="757767" y="165372"/>
                      <a:pt x="752400" y="159646"/>
                      <a:pt x="749300" y="152672"/>
                    </a:cubicBezTo>
                    <a:cubicBezTo>
                      <a:pt x="740713" y="133352"/>
                      <a:pt x="733833" y="87788"/>
                      <a:pt x="711200" y="76472"/>
                    </a:cubicBezTo>
                    <a:lnTo>
                      <a:pt x="685800" y="63772"/>
                    </a:lnTo>
                    <a:cubicBezTo>
                      <a:pt x="664391" y="31659"/>
                      <a:pt x="684722" y="53708"/>
                      <a:pt x="654050" y="38372"/>
                    </a:cubicBezTo>
                    <a:cubicBezTo>
                      <a:pt x="647224" y="34959"/>
                      <a:pt x="642015" y="28678"/>
                      <a:pt x="635000" y="25672"/>
                    </a:cubicBezTo>
                    <a:cubicBezTo>
                      <a:pt x="597851" y="9751"/>
                      <a:pt x="629708" y="9797"/>
                      <a:pt x="628650" y="6622"/>
                    </a:cubicBezTo>
                    <a:close/>
                  </a:path>
                </a:pathLst>
              </a:custGeom>
              <a:solidFill>
                <a:srgbClr val="B9824B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3638550" y="4241800"/>
                <a:ext cx="2235329" cy="2198244"/>
              </a:xfrm>
              <a:custGeom>
                <a:avLst/>
                <a:gdLst>
                  <a:gd name="connsiteX0" fmla="*/ 692150 w 2235329"/>
                  <a:gd name="connsiteY0" fmla="*/ 6350 h 2198244"/>
                  <a:gd name="connsiteX1" fmla="*/ 603250 w 2235329"/>
                  <a:gd name="connsiteY1" fmla="*/ 76200 h 2198244"/>
                  <a:gd name="connsiteX2" fmla="*/ 565150 w 2235329"/>
                  <a:gd name="connsiteY2" fmla="*/ 38100 h 2198244"/>
                  <a:gd name="connsiteX3" fmla="*/ 444500 w 2235329"/>
                  <a:gd name="connsiteY3" fmla="*/ 165100 h 2198244"/>
                  <a:gd name="connsiteX4" fmla="*/ 419100 w 2235329"/>
                  <a:gd name="connsiteY4" fmla="*/ 260350 h 2198244"/>
                  <a:gd name="connsiteX5" fmla="*/ 311150 w 2235329"/>
                  <a:gd name="connsiteY5" fmla="*/ 254000 h 2198244"/>
                  <a:gd name="connsiteX6" fmla="*/ 247650 w 2235329"/>
                  <a:gd name="connsiteY6" fmla="*/ 330200 h 2198244"/>
                  <a:gd name="connsiteX7" fmla="*/ 76200 w 2235329"/>
                  <a:gd name="connsiteY7" fmla="*/ 298450 h 2198244"/>
                  <a:gd name="connsiteX8" fmla="*/ 69850 w 2235329"/>
                  <a:gd name="connsiteY8" fmla="*/ 393700 h 2198244"/>
                  <a:gd name="connsiteX9" fmla="*/ 101600 w 2235329"/>
                  <a:gd name="connsiteY9" fmla="*/ 565150 h 2198244"/>
                  <a:gd name="connsiteX10" fmla="*/ 101600 w 2235329"/>
                  <a:gd name="connsiteY10" fmla="*/ 622300 h 2198244"/>
                  <a:gd name="connsiteX11" fmla="*/ 0 w 2235329"/>
                  <a:gd name="connsiteY11" fmla="*/ 749300 h 2198244"/>
                  <a:gd name="connsiteX12" fmla="*/ 95250 w 2235329"/>
                  <a:gd name="connsiteY12" fmla="*/ 996950 h 2198244"/>
                  <a:gd name="connsiteX13" fmla="*/ 120650 w 2235329"/>
                  <a:gd name="connsiteY13" fmla="*/ 1104900 h 2198244"/>
                  <a:gd name="connsiteX14" fmla="*/ 209550 w 2235329"/>
                  <a:gd name="connsiteY14" fmla="*/ 1162050 h 2198244"/>
                  <a:gd name="connsiteX15" fmla="*/ 298450 w 2235329"/>
                  <a:gd name="connsiteY15" fmla="*/ 1174750 h 2198244"/>
                  <a:gd name="connsiteX16" fmla="*/ 501650 w 2235329"/>
                  <a:gd name="connsiteY16" fmla="*/ 1149350 h 2198244"/>
                  <a:gd name="connsiteX17" fmla="*/ 679450 w 2235329"/>
                  <a:gd name="connsiteY17" fmla="*/ 1022350 h 2198244"/>
                  <a:gd name="connsiteX18" fmla="*/ 711200 w 2235329"/>
                  <a:gd name="connsiteY18" fmla="*/ 1035050 h 2198244"/>
                  <a:gd name="connsiteX19" fmla="*/ 711200 w 2235329"/>
                  <a:gd name="connsiteY19" fmla="*/ 1035050 h 2198244"/>
                  <a:gd name="connsiteX20" fmla="*/ 742950 w 2235329"/>
                  <a:gd name="connsiteY20" fmla="*/ 1123950 h 2198244"/>
                  <a:gd name="connsiteX21" fmla="*/ 768350 w 2235329"/>
                  <a:gd name="connsiteY21" fmla="*/ 1162050 h 2198244"/>
                  <a:gd name="connsiteX22" fmla="*/ 774700 w 2235329"/>
                  <a:gd name="connsiteY22" fmla="*/ 1181100 h 2198244"/>
                  <a:gd name="connsiteX23" fmla="*/ 781050 w 2235329"/>
                  <a:gd name="connsiteY23" fmla="*/ 1212850 h 2198244"/>
                  <a:gd name="connsiteX24" fmla="*/ 787400 w 2235329"/>
                  <a:gd name="connsiteY24" fmla="*/ 1238250 h 2198244"/>
                  <a:gd name="connsiteX25" fmla="*/ 781050 w 2235329"/>
                  <a:gd name="connsiteY25" fmla="*/ 1263650 h 2198244"/>
                  <a:gd name="connsiteX26" fmla="*/ 762000 w 2235329"/>
                  <a:gd name="connsiteY26" fmla="*/ 1282700 h 2198244"/>
                  <a:gd name="connsiteX27" fmla="*/ 742950 w 2235329"/>
                  <a:gd name="connsiteY27" fmla="*/ 1308100 h 2198244"/>
                  <a:gd name="connsiteX28" fmla="*/ 723900 w 2235329"/>
                  <a:gd name="connsiteY28" fmla="*/ 1397000 h 2198244"/>
                  <a:gd name="connsiteX29" fmla="*/ 717550 w 2235329"/>
                  <a:gd name="connsiteY29" fmla="*/ 1422400 h 2198244"/>
                  <a:gd name="connsiteX30" fmla="*/ 704850 w 2235329"/>
                  <a:gd name="connsiteY30" fmla="*/ 1441450 h 2198244"/>
                  <a:gd name="connsiteX31" fmla="*/ 730250 w 2235329"/>
                  <a:gd name="connsiteY31" fmla="*/ 1479550 h 2198244"/>
                  <a:gd name="connsiteX32" fmla="*/ 742950 w 2235329"/>
                  <a:gd name="connsiteY32" fmla="*/ 1498600 h 2198244"/>
                  <a:gd name="connsiteX33" fmla="*/ 749300 w 2235329"/>
                  <a:gd name="connsiteY33" fmla="*/ 1524000 h 2198244"/>
                  <a:gd name="connsiteX34" fmla="*/ 755650 w 2235329"/>
                  <a:gd name="connsiteY34" fmla="*/ 1562100 h 2198244"/>
                  <a:gd name="connsiteX35" fmla="*/ 768350 w 2235329"/>
                  <a:gd name="connsiteY35" fmla="*/ 1587500 h 2198244"/>
                  <a:gd name="connsiteX36" fmla="*/ 774700 w 2235329"/>
                  <a:gd name="connsiteY36" fmla="*/ 1682750 h 2198244"/>
                  <a:gd name="connsiteX37" fmla="*/ 781050 w 2235329"/>
                  <a:gd name="connsiteY37" fmla="*/ 1720850 h 2198244"/>
                  <a:gd name="connsiteX38" fmla="*/ 800100 w 2235329"/>
                  <a:gd name="connsiteY38" fmla="*/ 1733550 h 2198244"/>
                  <a:gd name="connsiteX39" fmla="*/ 844550 w 2235329"/>
                  <a:gd name="connsiteY39" fmla="*/ 1714500 h 2198244"/>
                  <a:gd name="connsiteX40" fmla="*/ 889000 w 2235329"/>
                  <a:gd name="connsiteY40" fmla="*/ 1689100 h 2198244"/>
                  <a:gd name="connsiteX41" fmla="*/ 914400 w 2235329"/>
                  <a:gd name="connsiteY41" fmla="*/ 1695450 h 2198244"/>
                  <a:gd name="connsiteX42" fmla="*/ 927100 w 2235329"/>
                  <a:gd name="connsiteY42" fmla="*/ 1727200 h 2198244"/>
                  <a:gd name="connsiteX43" fmla="*/ 939800 w 2235329"/>
                  <a:gd name="connsiteY43" fmla="*/ 1746250 h 2198244"/>
                  <a:gd name="connsiteX44" fmla="*/ 946150 w 2235329"/>
                  <a:gd name="connsiteY44" fmla="*/ 1790700 h 2198244"/>
                  <a:gd name="connsiteX45" fmla="*/ 952500 w 2235329"/>
                  <a:gd name="connsiteY45" fmla="*/ 1816100 h 2198244"/>
                  <a:gd name="connsiteX46" fmla="*/ 990600 w 2235329"/>
                  <a:gd name="connsiteY46" fmla="*/ 1854200 h 2198244"/>
                  <a:gd name="connsiteX47" fmla="*/ 1003300 w 2235329"/>
                  <a:gd name="connsiteY47" fmla="*/ 1873250 h 2198244"/>
                  <a:gd name="connsiteX48" fmla="*/ 1022350 w 2235329"/>
                  <a:gd name="connsiteY48" fmla="*/ 1885950 h 2198244"/>
                  <a:gd name="connsiteX49" fmla="*/ 1060450 w 2235329"/>
                  <a:gd name="connsiteY49" fmla="*/ 1924050 h 2198244"/>
                  <a:gd name="connsiteX50" fmla="*/ 1079500 w 2235329"/>
                  <a:gd name="connsiteY50" fmla="*/ 1943100 h 2198244"/>
                  <a:gd name="connsiteX51" fmla="*/ 1098550 w 2235329"/>
                  <a:gd name="connsiteY51" fmla="*/ 1955800 h 2198244"/>
                  <a:gd name="connsiteX52" fmla="*/ 1111250 w 2235329"/>
                  <a:gd name="connsiteY52" fmla="*/ 1981200 h 2198244"/>
                  <a:gd name="connsiteX53" fmla="*/ 1130300 w 2235329"/>
                  <a:gd name="connsiteY53" fmla="*/ 1987550 h 2198244"/>
                  <a:gd name="connsiteX54" fmla="*/ 1219200 w 2235329"/>
                  <a:gd name="connsiteY54" fmla="*/ 1993900 h 2198244"/>
                  <a:gd name="connsiteX55" fmla="*/ 1257300 w 2235329"/>
                  <a:gd name="connsiteY55" fmla="*/ 2032000 h 2198244"/>
                  <a:gd name="connsiteX56" fmla="*/ 1308100 w 2235329"/>
                  <a:gd name="connsiteY56" fmla="*/ 2082800 h 2198244"/>
                  <a:gd name="connsiteX57" fmla="*/ 1320800 w 2235329"/>
                  <a:gd name="connsiteY57" fmla="*/ 2101850 h 2198244"/>
                  <a:gd name="connsiteX58" fmla="*/ 1339850 w 2235329"/>
                  <a:gd name="connsiteY58" fmla="*/ 2108200 h 2198244"/>
                  <a:gd name="connsiteX59" fmla="*/ 1454150 w 2235329"/>
                  <a:gd name="connsiteY59" fmla="*/ 2120900 h 2198244"/>
                  <a:gd name="connsiteX60" fmla="*/ 1473200 w 2235329"/>
                  <a:gd name="connsiteY60" fmla="*/ 2127250 h 2198244"/>
                  <a:gd name="connsiteX61" fmla="*/ 1498600 w 2235329"/>
                  <a:gd name="connsiteY61" fmla="*/ 2133600 h 2198244"/>
                  <a:gd name="connsiteX62" fmla="*/ 1517650 w 2235329"/>
                  <a:gd name="connsiteY62" fmla="*/ 2146300 h 2198244"/>
                  <a:gd name="connsiteX63" fmla="*/ 1536700 w 2235329"/>
                  <a:gd name="connsiteY63" fmla="*/ 2165350 h 2198244"/>
                  <a:gd name="connsiteX64" fmla="*/ 1568450 w 2235329"/>
                  <a:gd name="connsiteY64" fmla="*/ 2171700 h 2198244"/>
                  <a:gd name="connsiteX65" fmla="*/ 1625600 w 2235329"/>
                  <a:gd name="connsiteY65" fmla="*/ 2197100 h 2198244"/>
                  <a:gd name="connsiteX66" fmla="*/ 1689100 w 2235329"/>
                  <a:gd name="connsiteY66" fmla="*/ 2190750 h 2198244"/>
                  <a:gd name="connsiteX67" fmla="*/ 1695450 w 2235329"/>
                  <a:gd name="connsiteY67" fmla="*/ 2139950 h 2198244"/>
                  <a:gd name="connsiteX68" fmla="*/ 1720850 w 2235329"/>
                  <a:gd name="connsiteY68" fmla="*/ 2101850 h 2198244"/>
                  <a:gd name="connsiteX69" fmla="*/ 1733550 w 2235329"/>
                  <a:gd name="connsiteY69" fmla="*/ 2082800 h 2198244"/>
                  <a:gd name="connsiteX70" fmla="*/ 1746250 w 2235329"/>
                  <a:gd name="connsiteY70" fmla="*/ 2063750 h 2198244"/>
                  <a:gd name="connsiteX71" fmla="*/ 1765300 w 2235329"/>
                  <a:gd name="connsiteY71" fmla="*/ 2044700 h 2198244"/>
                  <a:gd name="connsiteX72" fmla="*/ 1778000 w 2235329"/>
                  <a:gd name="connsiteY72" fmla="*/ 2019300 h 2198244"/>
                  <a:gd name="connsiteX73" fmla="*/ 1790700 w 2235329"/>
                  <a:gd name="connsiteY73" fmla="*/ 2000250 h 2198244"/>
                  <a:gd name="connsiteX74" fmla="*/ 1809750 w 2235329"/>
                  <a:gd name="connsiteY74" fmla="*/ 1962150 h 2198244"/>
                  <a:gd name="connsiteX75" fmla="*/ 2006600 w 2235329"/>
                  <a:gd name="connsiteY75" fmla="*/ 1943100 h 2198244"/>
                  <a:gd name="connsiteX76" fmla="*/ 2032000 w 2235329"/>
                  <a:gd name="connsiteY76" fmla="*/ 1924050 h 2198244"/>
                  <a:gd name="connsiteX77" fmla="*/ 2038350 w 2235329"/>
                  <a:gd name="connsiteY77" fmla="*/ 1905000 h 2198244"/>
                  <a:gd name="connsiteX78" fmla="*/ 2057400 w 2235329"/>
                  <a:gd name="connsiteY78" fmla="*/ 1879600 h 2198244"/>
                  <a:gd name="connsiteX79" fmla="*/ 2070100 w 2235329"/>
                  <a:gd name="connsiteY79" fmla="*/ 1860550 h 2198244"/>
                  <a:gd name="connsiteX80" fmla="*/ 2076450 w 2235329"/>
                  <a:gd name="connsiteY80" fmla="*/ 1828800 h 2198244"/>
                  <a:gd name="connsiteX81" fmla="*/ 2089150 w 2235329"/>
                  <a:gd name="connsiteY81" fmla="*/ 1809750 h 2198244"/>
                  <a:gd name="connsiteX82" fmla="*/ 2095500 w 2235329"/>
                  <a:gd name="connsiteY82" fmla="*/ 1771650 h 2198244"/>
                  <a:gd name="connsiteX83" fmla="*/ 2101850 w 2235329"/>
                  <a:gd name="connsiteY83" fmla="*/ 1746250 h 2198244"/>
                  <a:gd name="connsiteX84" fmla="*/ 2108200 w 2235329"/>
                  <a:gd name="connsiteY84" fmla="*/ 1708150 h 2198244"/>
                  <a:gd name="connsiteX85" fmla="*/ 2133600 w 2235329"/>
                  <a:gd name="connsiteY85" fmla="*/ 1676400 h 2198244"/>
                  <a:gd name="connsiteX86" fmla="*/ 2139950 w 2235329"/>
                  <a:gd name="connsiteY86" fmla="*/ 1644650 h 2198244"/>
                  <a:gd name="connsiteX87" fmla="*/ 2171700 w 2235329"/>
                  <a:gd name="connsiteY87" fmla="*/ 1606550 h 2198244"/>
                  <a:gd name="connsiteX88" fmla="*/ 2197100 w 2235329"/>
                  <a:gd name="connsiteY88" fmla="*/ 1568450 h 2198244"/>
                  <a:gd name="connsiteX89" fmla="*/ 2203450 w 2235329"/>
                  <a:gd name="connsiteY89" fmla="*/ 1549400 h 2198244"/>
                  <a:gd name="connsiteX90" fmla="*/ 2228850 w 2235329"/>
                  <a:gd name="connsiteY90" fmla="*/ 1511300 h 2198244"/>
                  <a:gd name="connsiteX91" fmla="*/ 2228850 w 2235329"/>
                  <a:gd name="connsiteY91" fmla="*/ 1390650 h 2198244"/>
                  <a:gd name="connsiteX92" fmla="*/ 2222500 w 2235329"/>
                  <a:gd name="connsiteY92" fmla="*/ 1371600 h 2198244"/>
                  <a:gd name="connsiteX93" fmla="*/ 2203450 w 2235329"/>
                  <a:gd name="connsiteY93" fmla="*/ 1289050 h 2198244"/>
                  <a:gd name="connsiteX94" fmla="*/ 2203450 w 2235329"/>
                  <a:gd name="connsiteY94" fmla="*/ 1212850 h 2198244"/>
                  <a:gd name="connsiteX95" fmla="*/ 1993900 w 2235329"/>
                  <a:gd name="connsiteY95" fmla="*/ 1187450 h 2198244"/>
                  <a:gd name="connsiteX96" fmla="*/ 1962150 w 2235329"/>
                  <a:gd name="connsiteY96" fmla="*/ 1104900 h 2198244"/>
                  <a:gd name="connsiteX97" fmla="*/ 1949450 w 2235329"/>
                  <a:gd name="connsiteY97" fmla="*/ 889000 h 2198244"/>
                  <a:gd name="connsiteX98" fmla="*/ 2139950 w 2235329"/>
                  <a:gd name="connsiteY98" fmla="*/ 774700 h 2198244"/>
                  <a:gd name="connsiteX99" fmla="*/ 2044700 w 2235329"/>
                  <a:gd name="connsiteY99" fmla="*/ 469900 h 2198244"/>
                  <a:gd name="connsiteX100" fmla="*/ 1987550 w 2235329"/>
                  <a:gd name="connsiteY100" fmla="*/ 406400 h 2198244"/>
                  <a:gd name="connsiteX101" fmla="*/ 2038350 w 2235329"/>
                  <a:gd name="connsiteY101" fmla="*/ 285750 h 2198244"/>
                  <a:gd name="connsiteX102" fmla="*/ 1987550 w 2235329"/>
                  <a:gd name="connsiteY102" fmla="*/ 234950 h 2198244"/>
                  <a:gd name="connsiteX103" fmla="*/ 1968500 w 2235329"/>
                  <a:gd name="connsiteY103" fmla="*/ 222250 h 2198244"/>
                  <a:gd name="connsiteX104" fmla="*/ 1949450 w 2235329"/>
                  <a:gd name="connsiteY104" fmla="*/ 203200 h 2198244"/>
                  <a:gd name="connsiteX105" fmla="*/ 1924050 w 2235329"/>
                  <a:gd name="connsiteY105" fmla="*/ 196850 h 2198244"/>
                  <a:gd name="connsiteX106" fmla="*/ 1905000 w 2235329"/>
                  <a:gd name="connsiteY106" fmla="*/ 177800 h 2198244"/>
                  <a:gd name="connsiteX107" fmla="*/ 1866900 w 2235329"/>
                  <a:gd name="connsiteY107" fmla="*/ 152400 h 2198244"/>
                  <a:gd name="connsiteX108" fmla="*/ 1828800 w 2235329"/>
                  <a:gd name="connsiteY108" fmla="*/ 120650 h 2198244"/>
                  <a:gd name="connsiteX109" fmla="*/ 1797050 w 2235329"/>
                  <a:gd name="connsiteY109" fmla="*/ 114300 h 2198244"/>
                  <a:gd name="connsiteX110" fmla="*/ 1765300 w 2235329"/>
                  <a:gd name="connsiteY110" fmla="*/ 133350 h 2198244"/>
                  <a:gd name="connsiteX111" fmla="*/ 1746250 w 2235329"/>
                  <a:gd name="connsiteY111" fmla="*/ 139700 h 2198244"/>
                  <a:gd name="connsiteX112" fmla="*/ 1708150 w 2235329"/>
                  <a:gd name="connsiteY112" fmla="*/ 171450 h 2198244"/>
                  <a:gd name="connsiteX113" fmla="*/ 1689100 w 2235329"/>
                  <a:gd name="connsiteY113" fmla="*/ 184150 h 2198244"/>
                  <a:gd name="connsiteX114" fmla="*/ 1670050 w 2235329"/>
                  <a:gd name="connsiteY114" fmla="*/ 203200 h 2198244"/>
                  <a:gd name="connsiteX115" fmla="*/ 1631950 w 2235329"/>
                  <a:gd name="connsiteY115" fmla="*/ 215900 h 2198244"/>
                  <a:gd name="connsiteX116" fmla="*/ 1593850 w 2235329"/>
                  <a:gd name="connsiteY116" fmla="*/ 247650 h 2198244"/>
                  <a:gd name="connsiteX117" fmla="*/ 1555750 w 2235329"/>
                  <a:gd name="connsiteY117" fmla="*/ 266700 h 2198244"/>
                  <a:gd name="connsiteX118" fmla="*/ 1492250 w 2235329"/>
                  <a:gd name="connsiteY118" fmla="*/ 260350 h 2198244"/>
                  <a:gd name="connsiteX119" fmla="*/ 1454150 w 2235329"/>
                  <a:gd name="connsiteY119" fmla="*/ 247650 h 2198244"/>
                  <a:gd name="connsiteX120" fmla="*/ 1435100 w 2235329"/>
                  <a:gd name="connsiteY120" fmla="*/ 228600 h 2198244"/>
                  <a:gd name="connsiteX121" fmla="*/ 1416050 w 2235329"/>
                  <a:gd name="connsiteY121" fmla="*/ 215900 h 2198244"/>
                  <a:gd name="connsiteX122" fmla="*/ 1403350 w 2235329"/>
                  <a:gd name="connsiteY122" fmla="*/ 196850 h 2198244"/>
                  <a:gd name="connsiteX123" fmla="*/ 1377950 w 2235329"/>
                  <a:gd name="connsiteY123" fmla="*/ 165100 h 2198244"/>
                  <a:gd name="connsiteX124" fmla="*/ 1346200 w 2235329"/>
                  <a:gd name="connsiteY124" fmla="*/ 171450 h 2198244"/>
                  <a:gd name="connsiteX125" fmla="*/ 1308100 w 2235329"/>
                  <a:gd name="connsiteY125" fmla="*/ 184150 h 2198244"/>
                  <a:gd name="connsiteX126" fmla="*/ 1143000 w 2235329"/>
                  <a:gd name="connsiteY126" fmla="*/ 177800 h 2198244"/>
                  <a:gd name="connsiteX127" fmla="*/ 1130300 w 2235329"/>
                  <a:gd name="connsiteY127" fmla="*/ 158750 h 2198244"/>
                  <a:gd name="connsiteX128" fmla="*/ 1111250 w 2235329"/>
                  <a:gd name="connsiteY128" fmla="*/ 120650 h 2198244"/>
                  <a:gd name="connsiteX129" fmla="*/ 1085850 w 2235329"/>
                  <a:gd name="connsiteY129" fmla="*/ 114300 h 2198244"/>
                  <a:gd name="connsiteX130" fmla="*/ 1060450 w 2235329"/>
                  <a:gd name="connsiteY130" fmla="*/ 101600 h 2198244"/>
                  <a:gd name="connsiteX131" fmla="*/ 1003300 w 2235329"/>
                  <a:gd name="connsiteY131" fmla="*/ 76200 h 2198244"/>
                  <a:gd name="connsiteX132" fmla="*/ 971550 w 2235329"/>
                  <a:gd name="connsiteY132" fmla="*/ 38100 h 2198244"/>
                  <a:gd name="connsiteX133" fmla="*/ 952500 w 2235329"/>
                  <a:gd name="connsiteY133" fmla="*/ 12700 h 2198244"/>
                  <a:gd name="connsiteX134" fmla="*/ 927100 w 2235329"/>
                  <a:gd name="connsiteY134" fmla="*/ 0 h 2198244"/>
                  <a:gd name="connsiteX135" fmla="*/ 901700 w 2235329"/>
                  <a:gd name="connsiteY135" fmla="*/ 6350 h 2198244"/>
                  <a:gd name="connsiteX136" fmla="*/ 876300 w 2235329"/>
                  <a:gd name="connsiteY136" fmla="*/ 50800 h 2198244"/>
                  <a:gd name="connsiteX137" fmla="*/ 863600 w 2235329"/>
                  <a:gd name="connsiteY137" fmla="*/ 152400 h 2198244"/>
                  <a:gd name="connsiteX138" fmla="*/ 838200 w 2235329"/>
                  <a:gd name="connsiteY138" fmla="*/ 190500 h 2198244"/>
                  <a:gd name="connsiteX139" fmla="*/ 819150 w 2235329"/>
                  <a:gd name="connsiteY139" fmla="*/ 196850 h 2198244"/>
                  <a:gd name="connsiteX140" fmla="*/ 768350 w 2235329"/>
                  <a:gd name="connsiteY140" fmla="*/ 190500 h 2198244"/>
                  <a:gd name="connsiteX141" fmla="*/ 749300 w 2235329"/>
                  <a:gd name="connsiteY141" fmla="*/ 177800 h 2198244"/>
                  <a:gd name="connsiteX142" fmla="*/ 698500 w 2235329"/>
                  <a:gd name="connsiteY142" fmla="*/ 133350 h 2198244"/>
                  <a:gd name="connsiteX143" fmla="*/ 692150 w 2235329"/>
                  <a:gd name="connsiteY143" fmla="*/ 114300 h 2198244"/>
                  <a:gd name="connsiteX144" fmla="*/ 673100 w 2235329"/>
                  <a:gd name="connsiteY144" fmla="*/ 76200 h 2198244"/>
                  <a:gd name="connsiteX145" fmla="*/ 692150 w 2235329"/>
                  <a:gd name="connsiteY145" fmla="*/ 6350 h 219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</a:cxnLst>
                <a:rect l="l" t="t" r="r" b="b"/>
                <a:pathLst>
                  <a:path w="2235329" h="2198244">
                    <a:moveTo>
                      <a:pt x="692150" y="6350"/>
                    </a:moveTo>
                    <a:lnTo>
                      <a:pt x="603250" y="76200"/>
                    </a:lnTo>
                    <a:lnTo>
                      <a:pt x="565150" y="38100"/>
                    </a:lnTo>
                    <a:lnTo>
                      <a:pt x="444500" y="165100"/>
                    </a:lnTo>
                    <a:lnTo>
                      <a:pt x="419100" y="260350"/>
                    </a:lnTo>
                    <a:lnTo>
                      <a:pt x="311150" y="254000"/>
                    </a:lnTo>
                    <a:lnTo>
                      <a:pt x="247650" y="330200"/>
                    </a:lnTo>
                    <a:lnTo>
                      <a:pt x="76200" y="298450"/>
                    </a:lnTo>
                    <a:lnTo>
                      <a:pt x="69850" y="393700"/>
                    </a:lnTo>
                    <a:lnTo>
                      <a:pt x="101600" y="565150"/>
                    </a:lnTo>
                    <a:lnTo>
                      <a:pt x="101600" y="622300"/>
                    </a:lnTo>
                    <a:lnTo>
                      <a:pt x="0" y="749300"/>
                    </a:lnTo>
                    <a:lnTo>
                      <a:pt x="95250" y="996950"/>
                    </a:lnTo>
                    <a:lnTo>
                      <a:pt x="120650" y="1104900"/>
                    </a:lnTo>
                    <a:lnTo>
                      <a:pt x="209550" y="1162050"/>
                    </a:lnTo>
                    <a:lnTo>
                      <a:pt x="298450" y="1174750"/>
                    </a:lnTo>
                    <a:lnTo>
                      <a:pt x="501650" y="1149350"/>
                    </a:lnTo>
                    <a:lnTo>
                      <a:pt x="679450" y="1022350"/>
                    </a:lnTo>
                    <a:lnTo>
                      <a:pt x="711200" y="1035050"/>
                    </a:lnTo>
                    <a:lnTo>
                      <a:pt x="711200" y="1035050"/>
                    </a:lnTo>
                    <a:cubicBezTo>
                      <a:pt x="713563" y="1042138"/>
                      <a:pt x="734311" y="1108112"/>
                      <a:pt x="742950" y="1123950"/>
                    </a:cubicBezTo>
                    <a:cubicBezTo>
                      <a:pt x="750259" y="1137350"/>
                      <a:pt x="763523" y="1147570"/>
                      <a:pt x="768350" y="1162050"/>
                    </a:cubicBezTo>
                    <a:cubicBezTo>
                      <a:pt x="770467" y="1168400"/>
                      <a:pt x="773077" y="1174606"/>
                      <a:pt x="774700" y="1181100"/>
                    </a:cubicBezTo>
                    <a:cubicBezTo>
                      <a:pt x="777318" y="1191571"/>
                      <a:pt x="778709" y="1202314"/>
                      <a:pt x="781050" y="1212850"/>
                    </a:cubicBezTo>
                    <a:cubicBezTo>
                      <a:pt x="782943" y="1221369"/>
                      <a:pt x="785283" y="1229783"/>
                      <a:pt x="787400" y="1238250"/>
                    </a:cubicBezTo>
                    <a:cubicBezTo>
                      <a:pt x="785283" y="1246717"/>
                      <a:pt x="785380" y="1256073"/>
                      <a:pt x="781050" y="1263650"/>
                    </a:cubicBezTo>
                    <a:cubicBezTo>
                      <a:pt x="776595" y="1271447"/>
                      <a:pt x="767844" y="1275882"/>
                      <a:pt x="762000" y="1282700"/>
                    </a:cubicBezTo>
                    <a:cubicBezTo>
                      <a:pt x="755112" y="1290735"/>
                      <a:pt x="749300" y="1299633"/>
                      <a:pt x="742950" y="1308100"/>
                    </a:cubicBezTo>
                    <a:cubicBezTo>
                      <a:pt x="728134" y="1352549"/>
                      <a:pt x="741272" y="1310141"/>
                      <a:pt x="723900" y="1397000"/>
                    </a:cubicBezTo>
                    <a:cubicBezTo>
                      <a:pt x="722188" y="1405558"/>
                      <a:pt x="720988" y="1414378"/>
                      <a:pt x="717550" y="1422400"/>
                    </a:cubicBezTo>
                    <a:cubicBezTo>
                      <a:pt x="714544" y="1429415"/>
                      <a:pt x="709083" y="1435100"/>
                      <a:pt x="704850" y="1441450"/>
                    </a:cubicBezTo>
                    <a:lnTo>
                      <a:pt x="730250" y="1479550"/>
                    </a:lnTo>
                    <a:lnTo>
                      <a:pt x="742950" y="1498600"/>
                    </a:lnTo>
                    <a:cubicBezTo>
                      <a:pt x="745067" y="1507067"/>
                      <a:pt x="747588" y="1515442"/>
                      <a:pt x="749300" y="1524000"/>
                    </a:cubicBezTo>
                    <a:cubicBezTo>
                      <a:pt x="751825" y="1536625"/>
                      <a:pt x="751950" y="1549768"/>
                      <a:pt x="755650" y="1562100"/>
                    </a:cubicBezTo>
                    <a:cubicBezTo>
                      <a:pt x="758370" y="1571167"/>
                      <a:pt x="764117" y="1579033"/>
                      <a:pt x="768350" y="1587500"/>
                    </a:cubicBezTo>
                    <a:cubicBezTo>
                      <a:pt x="770467" y="1619250"/>
                      <a:pt x="771683" y="1651073"/>
                      <a:pt x="774700" y="1682750"/>
                    </a:cubicBezTo>
                    <a:cubicBezTo>
                      <a:pt x="775921" y="1695567"/>
                      <a:pt x="775292" y="1709334"/>
                      <a:pt x="781050" y="1720850"/>
                    </a:cubicBezTo>
                    <a:cubicBezTo>
                      <a:pt x="784463" y="1727676"/>
                      <a:pt x="793750" y="1729317"/>
                      <a:pt x="800100" y="1733550"/>
                    </a:cubicBezTo>
                    <a:cubicBezTo>
                      <a:pt x="814917" y="1727200"/>
                      <a:pt x="830398" y="1722219"/>
                      <a:pt x="844550" y="1714500"/>
                    </a:cubicBezTo>
                    <a:cubicBezTo>
                      <a:pt x="904961" y="1681548"/>
                      <a:pt x="841153" y="1705049"/>
                      <a:pt x="889000" y="1689100"/>
                    </a:cubicBezTo>
                    <a:cubicBezTo>
                      <a:pt x="897467" y="1691217"/>
                      <a:pt x="908229" y="1689279"/>
                      <a:pt x="914400" y="1695450"/>
                    </a:cubicBezTo>
                    <a:cubicBezTo>
                      <a:pt x="922460" y="1703510"/>
                      <a:pt x="922002" y="1717005"/>
                      <a:pt x="927100" y="1727200"/>
                    </a:cubicBezTo>
                    <a:cubicBezTo>
                      <a:pt x="930513" y="1734026"/>
                      <a:pt x="935567" y="1739900"/>
                      <a:pt x="939800" y="1746250"/>
                    </a:cubicBezTo>
                    <a:cubicBezTo>
                      <a:pt x="941917" y="1761067"/>
                      <a:pt x="943473" y="1775974"/>
                      <a:pt x="946150" y="1790700"/>
                    </a:cubicBezTo>
                    <a:cubicBezTo>
                      <a:pt x="947711" y="1799286"/>
                      <a:pt x="947495" y="1808950"/>
                      <a:pt x="952500" y="1816100"/>
                    </a:cubicBezTo>
                    <a:cubicBezTo>
                      <a:pt x="962800" y="1830814"/>
                      <a:pt x="980637" y="1839256"/>
                      <a:pt x="990600" y="1854200"/>
                    </a:cubicBezTo>
                    <a:cubicBezTo>
                      <a:pt x="994833" y="1860550"/>
                      <a:pt x="997904" y="1867854"/>
                      <a:pt x="1003300" y="1873250"/>
                    </a:cubicBezTo>
                    <a:cubicBezTo>
                      <a:pt x="1008696" y="1878646"/>
                      <a:pt x="1016646" y="1880880"/>
                      <a:pt x="1022350" y="1885950"/>
                    </a:cubicBezTo>
                    <a:cubicBezTo>
                      <a:pt x="1035774" y="1897882"/>
                      <a:pt x="1047750" y="1911350"/>
                      <a:pt x="1060450" y="1924050"/>
                    </a:cubicBezTo>
                    <a:cubicBezTo>
                      <a:pt x="1066800" y="1930400"/>
                      <a:pt x="1072028" y="1938119"/>
                      <a:pt x="1079500" y="1943100"/>
                    </a:cubicBezTo>
                    <a:lnTo>
                      <a:pt x="1098550" y="1955800"/>
                    </a:lnTo>
                    <a:cubicBezTo>
                      <a:pt x="1102783" y="1964267"/>
                      <a:pt x="1104557" y="1974507"/>
                      <a:pt x="1111250" y="1981200"/>
                    </a:cubicBezTo>
                    <a:cubicBezTo>
                      <a:pt x="1115983" y="1985933"/>
                      <a:pt x="1123652" y="1986768"/>
                      <a:pt x="1130300" y="1987550"/>
                    </a:cubicBezTo>
                    <a:cubicBezTo>
                      <a:pt x="1159805" y="1991021"/>
                      <a:pt x="1189567" y="1991783"/>
                      <a:pt x="1219200" y="1993900"/>
                    </a:cubicBezTo>
                    <a:cubicBezTo>
                      <a:pt x="1231900" y="2006600"/>
                      <a:pt x="1247337" y="2017056"/>
                      <a:pt x="1257300" y="2032000"/>
                    </a:cubicBezTo>
                    <a:cubicBezTo>
                      <a:pt x="1287951" y="2077976"/>
                      <a:pt x="1269048" y="2063274"/>
                      <a:pt x="1308100" y="2082800"/>
                    </a:cubicBezTo>
                    <a:cubicBezTo>
                      <a:pt x="1312333" y="2089150"/>
                      <a:pt x="1314841" y="2097082"/>
                      <a:pt x="1320800" y="2101850"/>
                    </a:cubicBezTo>
                    <a:cubicBezTo>
                      <a:pt x="1326027" y="2106031"/>
                      <a:pt x="1333224" y="2107253"/>
                      <a:pt x="1339850" y="2108200"/>
                    </a:cubicBezTo>
                    <a:cubicBezTo>
                      <a:pt x="1377799" y="2113621"/>
                      <a:pt x="1416050" y="2116667"/>
                      <a:pt x="1454150" y="2120900"/>
                    </a:cubicBezTo>
                    <a:cubicBezTo>
                      <a:pt x="1460500" y="2123017"/>
                      <a:pt x="1466764" y="2125411"/>
                      <a:pt x="1473200" y="2127250"/>
                    </a:cubicBezTo>
                    <a:cubicBezTo>
                      <a:pt x="1481591" y="2129648"/>
                      <a:pt x="1490578" y="2130162"/>
                      <a:pt x="1498600" y="2133600"/>
                    </a:cubicBezTo>
                    <a:cubicBezTo>
                      <a:pt x="1505615" y="2136606"/>
                      <a:pt x="1511787" y="2141414"/>
                      <a:pt x="1517650" y="2146300"/>
                    </a:cubicBezTo>
                    <a:cubicBezTo>
                      <a:pt x="1524549" y="2152049"/>
                      <a:pt x="1528668" y="2161334"/>
                      <a:pt x="1536700" y="2165350"/>
                    </a:cubicBezTo>
                    <a:cubicBezTo>
                      <a:pt x="1546353" y="2170177"/>
                      <a:pt x="1558037" y="2168860"/>
                      <a:pt x="1568450" y="2171700"/>
                    </a:cubicBezTo>
                    <a:cubicBezTo>
                      <a:pt x="1606815" y="2182163"/>
                      <a:pt x="1599388" y="2179625"/>
                      <a:pt x="1625600" y="2197100"/>
                    </a:cubicBezTo>
                    <a:cubicBezTo>
                      <a:pt x="1646767" y="2194983"/>
                      <a:pt x="1672636" y="2204220"/>
                      <a:pt x="1689100" y="2190750"/>
                    </a:cubicBezTo>
                    <a:cubicBezTo>
                      <a:pt x="1702308" y="2179944"/>
                      <a:pt x="1689710" y="2156021"/>
                      <a:pt x="1695450" y="2139950"/>
                    </a:cubicBezTo>
                    <a:cubicBezTo>
                      <a:pt x="1700584" y="2125576"/>
                      <a:pt x="1712383" y="2114550"/>
                      <a:pt x="1720850" y="2101850"/>
                    </a:cubicBezTo>
                    <a:lnTo>
                      <a:pt x="1733550" y="2082800"/>
                    </a:lnTo>
                    <a:cubicBezTo>
                      <a:pt x="1737783" y="2076450"/>
                      <a:pt x="1740854" y="2069146"/>
                      <a:pt x="1746250" y="2063750"/>
                    </a:cubicBezTo>
                    <a:cubicBezTo>
                      <a:pt x="1752600" y="2057400"/>
                      <a:pt x="1760080" y="2052008"/>
                      <a:pt x="1765300" y="2044700"/>
                    </a:cubicBezTo>
                    <a:cubicBezTo>
                      <a:pt x="1770802" y="2036997"/>
                      <a:pt x="1773304" y="2027519"/>
                      <a:pt x="1778000" y="2019300"/>
                    </a:cubicBezTo>
                    <a:cubicBezTo>
                      <a:pt x="1781786" y="2012674"/>
                      <a:pt x="1787287" y="2007076"/>
                      <a:pt x="1790700" y="2000250"/>
                    </a:cubicBezTo>
                    <a:cubicBezTo>
                      <a:pt x="1801029" y="1979592"/>
                      <a:pt x="1791552" y="1980348"/>
                      <a:pt x="1809750" y="1962150"/>
                    </a:cubicBezTo>
                    <a:cubicBezTo>
                      <a:pt x="1854502" y="1917398"/>
                      <a:pt x="2004893" y="1943161"/>
                      <a:pt x="2006600" y="1943100"/>
                    </a:cubicBezTo>
                    <a:cubicBezTo>
                      <a:pt x="2015067" y="1936750"/>
                      <a:pt x="2025225" y="1932180"/>
                      <a:pt x="2032000" y="1924050"/>
                    </a:cubicBezTo>
                    <a:cubicBezTo>
                      <a:pt x="2036285" y="1918908"/>
                      <a:pt x="2035029" y="1910812"/>
                      <a:pt x="2038350" y="1905000"/>
                    </a:cubicBezTo>
                    <a:cubicBezTo>
                      <a:pt x="2043601" y="1895811"/>
                      <a:pt x="2051249" y="1888212"/>
                      <a:pt x="2057400" y="1879600"/>
                    </a:cubicBezTo>
                    <a:cubicBezTo>
                      <a:pt x="2061836" y="1873390"/>
                      <a:pt x="2065867" y="1866900"/>
                      <a:pt x="2070100" y="1860550"/>
                    </a:cubicBezTo>
                    <a:cubicBezTo>
                      <a:pt x="2072217" y="1849967"/>
                      <a:pt x="2072660" y="1838906"/>
                      <a:pt x="2076450" y="1828800"/>
                    </a:cubicBezTo>
                    <a:cubicBezTo>
                      <a:pt x="2079130" y="1821654"/>
                      <a:pt x="2086737" y="1816990"/>
                      <a:pt x="2089150" y="1809750"/>
                    </a:cubicBezTo>
                    <a:cubicBezTo>
                      <a:pt x="2093221" y="1797536"/>
                      <a:pt x="2092975" y="1784275"/>
                      <a:pt x="2095500" y="1771650"/>
                    </a:cubicBezTo>
                    <a:cubicBezTo>
                      <a:pt x="2097212" y="1763092"/>
                      <a:pt x="2100138" y="1754808"/>
                      <a:pt x="2101850" y="1746250"/>
                    </a:cubicBezTo>
                    <a:cubicBezTo>
                      <a:pt x="2104375" y="1733625"/>
                      <a:pt x="2102872" y="1719871"/>
                      <a:pt x="2108200" y="1708150"/>
                    </a:cubicBezTo>
                    <a:cubicBezTo>
                      <a:pt x="2113808" y="1695812"/>
                      <a:pt x="2125133" y="1686983"/>
                      <a:pt x="2133600" y="1676400"/>
                    </a:cubicBezTo>
                    <a:cubicBezTo>
                      <a:pt x="2135717" y="1665817"/>
                      <a:pt x="2136160" y="1654756"/>
                      <a:pt x="2139950" y="1644650"/>
                    </a:cubicBezTo>
                    <a:cubicBezTo>
                      <a:pt x="2146992" y="1625871"/>
                      <a:pt x="2159773" y="1621885"/>
                      <a:pt x="2171700" y="1606550"/>
                    </a:cubicBezTo>
                    <a:cubicBezTo>
                      <a:pt x="2181071" y="1594502"/>
                      <a:pt x="2192273" y="1582930"/>
                      <a:pt x="2197100" y="1568450"/>
                    </a:cubicBezTo>
                    <a:cubicBezTo>
                      <a:pt x="2199217" y="1562100"/>
                      <a:pt x="2200199" y="1555251"/>
                      <a:pt x="2203450" y="1549400"/>
                    </a:cubicBezTo>
                    <a:cubicBezTo>
                      <a:pt x="2210863" y="1536057"/>
                      <a:pt x="2228850" y="1511300"/>
                      <a:pt x="2228850" y="1511300"/>
                    </a:cubicBezTo>
                    <a:cubicBezTo>
                      <a:pt x="2235869" y="1448128"/>
                      <a:pt x="2238972" y="1456441"/>
                      <a:pt x="2228850" y="1390650"/>
                    </a:cubicBezTo>
                    <a:cubicBezTo>
                      <a:pt x="2227832" y="1384034"/>
                      <a:pt x="2224261" y="1378058"/>
                      <a:pt x="2222500" y="1371600"/>
                    </a:cubicBezTo>
                    <a:cubicBezTo>
                      <a:pt x="2221790" y="1368997"/>
                      <a:pt x="2204191" y="1301639"/>
                      <a:pt x="2203450" y="1289050"/>
                    </a:cubicBezTo>
                    <a:cubicBezTo>
                      <a:pt x="2201958" y="1263694"/>
                      <a:pt x="2203450" y="1238250"/>
                      <a:pt x="2203450" y="1212850"/>
                    </a:cubicBezTo>
                    <a:lnTo>
                      <a:pt x="1993900" y="1187450"/>
                    </a:lnTo>
                    <a:lnTo>
                      <a:pt x="1962150" y="1104900"/>
                    </a:lnTo>
                    <a:lnTo>
                      <a:pt x="1949450" y="889000"/>
                    </a:lnTo>
                    <a:lnTo>
                      <a:pt x="2139950" y="774700"/>
                    </a:lnTo>
                    <a:lnTo>
                      <a:pt x="2044700" y="469900"/>
                    </a:lnTo>
                    <a:lnTo>
                      <a:pt x="1987550" y="406400"/>
                    </a:lnTo>
                    <a:lnTo>
                      <a:pt x="2038350" y="285750"/>
                    </a:lnTo>
                    <a:cubicBezTo>
                      <a:pt x="2021417" y="268817"/>
                      <a:pt x="2005270" y="251059"/>
                      <a:pt x="1987550" y="234950"/>
                    </a:cubicBezTo>
                    <a:cubicBezTo>
                      <a:pt x="1981903" y="229816"/>
                      <a:pt x="1974363" y="227136"/>
                      <a:pt x="1968500" y="222250"/>
                    </a:cubicBezTo>
                    <a:cubicBezTo>
                      <a:pt x="1961601" y="216501"/>
                      <a:pt x="1957247" y="207655"/>
                      <a:pt x="1949450" y="203200"/>
                    </a:cubicBezTo>
                    <a:cubicBezTo>
                      <a:pt x="1941873" y="198870"/>
                      <a:pt x="1932517" y="198967"/>
                      <a:pt x="1924050" y="196850"/>
                    </a:cubicBezTo>
                    <a:cubicBezTo>
                      <a:pt x="1917700" y="190500"/>
                      <a:pt x="1912089" y="183313"/>
                      <a:pt x="1905000" y="177800"/>
                    </a:cubicBezTo>
                    <a:cubicBezTo>
                      <a:pt x="1892952" y="168429"/>
                      <a:pt x="1877693" y="163193"/>
                      <a:pt x="1866900" y="152400"/>
                    </a:cubicBezTo>
                    <a:cubicBezTo>
                      <a:pt x="1857017" y="142517"/>
                      <a:pt x="1842945" y="125954"/>
                      <a:pt x="1828800" y="120650"/>
                    </a:cubicBezTo>
                    <a:cubicBezTo>
                      <a:pt x="1818694" y="116860"/>
                      <a:pt x="1807633" y="116417"/>
                      <a:pt x="1797050" y="114300"/>
                    </a:cubicBezTo>
                    <a:cubicBezTo>
                      <a:pt x="1786467" y="120650"/>
                      <a:pt x="1776339" y="127830"/>
                      <a:pt x="1765300" y="133350"/>
                    </a:cubicBezTo>
                    <a:cubicBezTo>
                      <a:pt x="1759313" y="136343"/>
                      <a:pt x="1752237" y="136707"/>
                      <a:pt x="1746250" y="139700"/>
                    </a:cubicBezTo>
                    <a:cubicBezTo>
                      <a:pt x="1722601" y="151524"/>
                      <a:pt x="1729216" y="153895"/>
                      <a:pt x="1708150" y="171450"/>
                    </a:cubicBezTo>
                    <a:cubicBezTo>
                      <a:pt x="1702287" y="176336"/>
                      <a:pt x="1694963" y="179264"/>
                      <a:pt x="1689100" y="184150"/>
                    </a:cubicBezTo>
                    <a:cubicBezTo>
                      <a:pt x="1682201" y="189899"/>
                      <a:pt x="1677900" y="198839"/>
                      <a:pt x="1670050" y="203200"/>
                    </a:cubicBezTo>
                    <a:cubicBezTo>
                      <a:pt x="1658348" y="209701"/>
                      <a:pt x="1631950" y="215900"/>
                      <a:pt x="1631950" y="215900"/>
                    </a:cubicBezTo>
                    <a:cubicBezTo>
                      <a:pt x="1617906" y="229944"/>
                      <a:pt x="1611531" y="238809"/>
                      <a:pt x="1593850" y="247650"/>
                    </a:cubicBezTo>
                    <a:cubicBezTo>
                      <a:pt x="1541270" y="273940"/>
                      <a:pt x="1610345" y="230304"/>
                      <a:pt x="1555750" y="266700"/>
                    </a:cubicBezTo>
                    <a:cubicBezTo>
                      <a:pt x="1534583" y="264583"/>
                      <a:pt x="1513158" y="264270"/>
                      <a:pt x="1492250" y="260350"/>
                    </a:cubicBezTo>
                    <a:cubicBezTo>
                      <a:pt x="1479092" y="257883"/>
                      <a:pt x="1454150" y="247650"/>
                      <a:pt x="1454150" y="247650"/>
                    </a:cubicBezTo>
                    <a:cubicBezTo>
                      <a:pt x="1447800" y="241300"/>
                      <a:pt x="1441999" y="234349"/>
                      <a:pt x="1435100" y="228600"/>
                    </a:cubicBezTo>
                    <a:cubicBezTo>
                      <a:pt x="1429237" y="223714"/>
                      <a:pt x="1421446" y="221296"/>
                      <a:pt x="1416050" y="215900"/>
                    </a:cubicBezTo>
                    <a:cubicBezTo>
                      <a:pt x="1410654" y="210504"/>
                      <a:pt x="1407583" y="203200"/>
                      <a:pt x="1403350" y="196850"/>
                    </a:cubicBezTo>
                    <a:cubicBezTo>
                      <a:pt x="1398346" y="176834"/>
                      <a:pt x="1403002" y="165100"/>
                      <a:pt x="1377950" y="165100"/>
                    </a:cubicBezTo>
                    <a:cubicBezTo>
                      <a:pt x="1367157" y="165100"/>
                      <a:pt x="1356613" y="168610"/>
                      <a:pt x="1346200" y="171450"/>
                    </a:cubicBezTo>
                    <a:cubicBezTo>
                      <a:pt x="1333285" y="174972"/>
                      <a:pt x="1308100" y="184150"/>
                      <a:pt x="1308100" y="184150"/>
                    </a:cubicBezTo>
                    <a:cubicBezTo>
                      <a:pt x="1253067" y="182033"/>
                      <a:pt x="1197521" y="185589"/>
                      <a:pt x="1143000" y="177800"/>
                    </a:cubicBezTo>
                    <a:cubicBezTo>
                      <a:pt x="1135445" y="176721"/>
                      <a:pt x="1133713" y="165576"/>
                      <a:pt x="1130300" y="158750"/>
                    </a:cubicBezTo>
                    <a:cubicBezTo>
                      <a:pt x="1123961" y="146072"/>
                      <a:pt x="1124899" y="129749"/>
                      <a:pt x="1111250" y="120650"/>
                    </a:cubicBezTo>
                    <a:cubicBezTo>
                      <a:pt x="1103988" y="115809"/>
                      <a:pt x="1094022" y="117364"/>
                      <a:pt x="1085850" y="114300"/>
                    </a:cubicBezTo>
                    <a:cubicBezTo>
                      <a:pt x="1076987" y="110976"/>
                      <a:pt x="1069239" y="105116"/>
                      <a:pt x="1060450" y="101600"/>
                    </a:cubicBezTo>
                    <a:cubicBezTo>
                      <a:pt x="1028502" y="88821"/>
                      <a:pt x="1025854" y="94995"/>
                      <a:pt x="1003300" y="76200"/>
                    </a:cubicBezTo>
                    <a:cubicBezTo>
                      <a:pt x="982372" y="58760"/>
                      <a:pt x="986241" y="58668"/>
                      <a:pt x="971550" y="38100"/>
                    </a:cubicBezTo>
                    <a:cubicBezTo>
                      <a:pt x="965399" y="29488"/>
                      <a:pt x="960535" y="19588"/>
                      <a:pt x="952500" y="12700"/>
                    </a:cubicBezTo>
                    <a:cubicBezTo>
                      <a:pt x="945313" y="6540"/>
                      <a:pt x="935567" y="4233"/>
                      <a:pt x="927100" y="0"/>
                    </a:cubicBezTo>
                    <a:cubicBezTo>
                      <a:pt x="918633" y="2117"/>
                      <a:pt x="909277" y="2020"/>
                      <a:pt x="901700" y="6350"/>
                    </a:cubicBezTo>
                    <a:cubicBezTo>
                      <a:pt x="882091" y="17555"/>
                      <a:pt x="879374" y="30309"/>
                      <a:pt x="876300" y="50800"/>
                    </a:cubicBezTo>
                    <a:cubicBezTo>
                      <a:pt x="871237" y="84553"/>
                      <a:pt x="882532" y="124002"/>
                      <a:pt x="863600" y="152400"/>
                    </a:cubicBezTo>
                    <a:cubicBezTo>
                      <a:pt x="855133" y="165100"/>
                      <a:pt x="852680" y="185673"/>
                      <a:pt x="838200" y="190500"/>
                    </a:cubicBezTo>
                    <a:lnTo>
                      <a:pt x="819150" y="196850"/>
                    </a:lnTo>
                    <a:cubicBezTo>
                      <a:pt x="802217" y="194733"/>
                      <a:pt x="784814" y="194990"/>
                      <a:pt x="768350" y="190500"/>
                    </a:cubicBezTo>
                    <a:cubicBezTo>
                      <a:pt x="760987" y="188492"/>
                      <a:pt x="755405" y="182379"/>
                      <a:pt x="749300" y="177800"/>
                    </a:cubicBezTo>
                    <a:cubicBezTo>
                      <a:pt x="718290" y="154543"/>
                      <a:pt x="721997" y="156847"/>
                      <a:pt x="698500" y="133350"/>
                    </a:cubicBezTo>
                    <a:cubicBezTo>
                      <a:pt x="696383" y="127000"/>
                      <a:pt x="695143" y="120287"/>
                      <a:pt x="692150" y="114300"/>
                    </a:cubicBezTo>
                    <a:cubicBezTo>
                      <a:pt x="684429" y="98858"/>
                      <a:pt x="674240" y="94441"/>
                      <a:pt x="673100" y="76200"/>
                    </a:cubicBezTo>
                    <a:cubicBezTo>
                      <a:pt x="671384" y="48737"/>
                      <a:pt x="673100" y="21167"/>
                      <a:pt x="692150" y="6350"/>
                    </a:cubicBezTo>
                    <a:close/>
                  </a:path>
                </a:pathLst>
              </a:custGeom>
              <a:solidFill>
                <a:srgbClr val="008BBC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6" name="자유형 75"/>
              <p:cNvSpPr/>
              <p:nvPr/>
            </p:nvSpPr>
            <p:spPr>
              <a:xfrm>
                <a:off x="5600700" y="4013200"/>
                <a:ext cx="1720850" cy="2197100"/>
              </a:xfrm>
              <a:custGeom>
                <a:avLst/>
                <a:gdLst>
                  <a:gd name="connsiteX0" fmla="*/ 1377950 w 1720850"/>
                  <a:gd name="connsiteY0" fmla="*/ 450850 h 2197100"/>
                  <a:gd name="connsiteX1" fmla="*/ 1339850 w 1720850"/>
                  <a:gd name="connsiteY1" fmla="*/ 361950 h 2197100"/>
                  <a:gd name="connsiteX2" fmla="*/ 1212850 w 1720850"/>
                  <a:gd name="connsiteY2" fmla="*/ 323850 h 2197100"/>
                  <a:gd name="connsiteX3" fmla="*/ 1111250 w 1720850"/>
                  <a:gd name="connsiteY3" fmla="*/ 209550 h 2197100"/>
                  <a:gd name="connsiteX4" fmla="*/ 1022350 w 1720850"/>
                  <a:gd name="connsiteY4" fmla="*/ 152400 h 2197100"/>
                  <a:gd name="connsiteX5" fmla="*/ 971550 w 1720850"/>
                  <a:gd name="connsiteY5" fmla="*/ 114300 h 2197100"/>
                  <a:gd name="connsiteX6" fmla="*/ 920750 w 1720850"/>
                  <a:gd name="connsiteY6" fmla="*/ 95250 h 2197100"/>
                  <a:gd name="connsiteX7" fmla="*/ 882650 w 1720850"/>
                  <a:gd name="connsiteY7" fmla="*/ 44450 h 2197100"/>
                  <a:gd name="connsiteX8" fmla="*/ 781050 w 1720850"/>
                  <a:gd name="connsiteY8" fmla="*/ 44450 h 2197100"/>
                  <a:gd name="connsiteX9" fmla="*/ 698500 w 1720850"/>
                  <a:gd name="connsiteY9" fmla="*/ 0 h 2197100"/>
                  <a:gd name="connsiteX10" fmla="*/ 603250 w 1720850"/>
                  <a:gd name="connsiteY10" fmla="*/ 6350 h 2197100"/>
                  <a:gd name="connsiteX11" fmla="*/ 482600 w 1720850"/>
                  <a:gd name="connsiteY11" fmla="*/ 19050 h 2197100"/>
                  <a:gd name="connsiteX12" fmla="*/ 419100 w 1720850"/>
                  <a:gd name="connsiteY12" fmla="*/ 19050 h 2197100"/>
                  <a:gd name="connsiteX13" fmla="*/ 355600 w 1720850"/>
                  <a:gd name="connsiteY13" fmla="*/ 76200 h 2197100"/>
                  <a:gd name="connsiteX14" fmla="*/ 260350 w 1720850"/>
                  <a:gd name="connsiteY14" fmla="*/ 292100 h 2197100"/>
                  <a:gd name="connsiteX15" fmla="*/ 146050 w 1720850"/>
                  <a:gd name="connsiteY15" fmla="*/ 438150 h 2197100"/>
                  <a:gd name="connsiteX16" fmla="*/ 76200 w 1720850"/>
                  <a:gd name="connsiteY16" fmla="*/ 520700 h 2197100"/>
                  <a:gd name="connsiteX17" fmla="*/ 31750 w 1720850"/>
                  <a:gd name="connsiteY17" fmla="*/ 628650 h 2197100"/>
                  <a:gd name="connsiteX18" fmla="*/ 88900 w 1720850"/>
                  <a:gd name="connsiteY18" fmla="*/ 692150 h 2197100"/>
                  <a:gd name="connsiteX19" fmla="*/ 107950 w 1720850"/>
                  <a:gd name="connsiteY19" fmla="*/ 704850 h 2197100"/>
                  <a:gd name="connsiteX20" fmla="*/ 114300 w 1720850"/>
                  <a:gd name="connsiteY20" fmla="*/ 723900 h 2197100"/>
                  <a:gd name="connsiteX21" fmla="*/ 177800 w 1720850"/>
                  <a:gd name="connsiteY21" fmla="*/ 996950 h 2197100"/>
                  <a:gd name="connsiteX22" fmla="*/ 0 w 1720850"/>
                  <a:gd name="connsiteY22" fmla="*/ 1111250 h 2197100"/>
                  <a:gd name="connsiteX23" fmla="*/ 6350 w 1720850"/>
                  <a:gd name="connsiteY23" fmla="*/ 1346200 h 2197100"/>
                  <a:gd name="connsiteX24" fmla="*/ 50800 w 1720850"/>
                  <a:gd name="connsiteY24" fmla="*/ 1416050 h 2197100"/>
                  <a:gd name="connsiteX25" fmla="*/ 260350 w 1720850"/>
                  <a:gd name="connsiteY25" fmla="*/ 1435100 h 2197100"/>
                  <a:gd name="connsiteX26" fmla="*/ 311150 w 1720850"/>
                  <a:gd name="connsiteY26" fmla="*/ 1454150 h 2197100"/>
                  <a:gd name="connsiteX27" fmla="*/ 330200 w 1720850"/>
                  <a:gd name="connsiteY27" fmla="*/ 1460500 h 2197100"/>
                  <a:gd name="connsiteX28" fmla="*/ 361950 w 1720850"/>
                  <a:gd name="connsiteY28" fmla="*/ 1466850 h 2197100"/>
                  <a:gd name="connsiteX29" fmla="*/ 387350 w 1720850"/>
                  <a:gd name="connsiteY29" fmla="*/ 1473200 h 2197100"/>
                  <a:gd name="connsiteX30" fmla="*/ 400050 w 1720850"/>
                  <a:gd name="connsiteY30" fmla="*/ 1492250 h 2197100"/>
                  <a:gd name="connsiteX31" fmla="*/ 431800 w 1720850"/>
                  <a:gd name="connsiteY31" fmla="*/ 1530350 h 2197100"/>
                  <a:gd name="connsiteX32" fmla="*/ 457200 w 1720850"/>
                  <a:gd name="connsiteY32" fmla="*/ 1568450 h 2197100"/>
                  <a:gd name="connsiteX33" fmla="*/ 495300 w 1720850"/>
                  <a:gd name="connsiteY33" fmla="*/ 1593850 h 2197100"/>
                  <a:gd name="connsiteX34" fmla="*/ 533400 w 1720850"/>
                  <a:gd name="connsiteY34" fmla="*/ 1606550 h 2197100"/>
                  <a:gd name="connsiteX35" fmla="*/ 546100 w 1720850"/>
                  <a:gd name="connsiteY35" fmla="*/ 1625600 h 2197100"/>
                  <a:gd name="connsiteX36" fmla="*/ 698500 w 1720850"/>
                  <a:gd name="connsiteY36" fmla="*/ 1739900 h 2197100"/>
                  <a:gd name="connsiteX37" fmla="*/ 749300 w 1720850"/>
                  <a:gd name="connsiteY37" fmla="*/ 1765300 h 2197100"/>
                  <a:gd name="connsiteX38" fmla="*/ 768350 w 1720850"/>
                  <a:gd name="connsiteY38" fmla="*/ 1771650 h 2197100"/>
                  <a:gd name="connsiteX39" fmla="*/ 774700 w 1720850"/>
                  <a:gd name="connsiteY39" fmla="*/ 1790700 h 2197100"/>
                  <a:gd name="connsiteX40" fmla="*/ 793750 w 1720850"/>
                  <a:gd name="connsiteY40" fmla="*/ 1803400 h 2197100"/>
                  <a:gd name="connsiteX41" fmla="*/ 806450 w 1720850"/>
                  <a:gd name="connsiteY41" fmla="*/ 1822450 h 2197100"/>
                  <a:gd name="connsiteX42" fmla="*/ 831850 w 1720850"/>
                  <a:gd name="connsiteY42" fmla="*/ 1847850 h 2197100"/>
                  <a:gd name="connsiteX43" fmla="*/ 857250 w 1720850"/>
                  <a:gd name="connsiteY43" fmla="*/ 1898650 h 2197100"/>
                  <a:gd name="connsiteX44" fmla="*/ 869950 w 1720850"/>
                  <a:gd name="connsiteY44" fmla="*/ 1936750 h 2197100"/>
                  <a:gd name="connsiteX45" fmla="*/ 876300 w 1720850"/>
                  <a:gd name="connsiteY45" fmla="*/ 1987550 h 2197100"/>
                  <a:gd name="connsiteX46" fmla="*/ 914400 w 1720850"/>
                  <a:gd name="connsiteY46" fmla="*/ 2006600 h 2197100"/>
                  <a:gd name="connsiteX47" fmla="*/ 1022350 w 1720850"/>
                  <a:gd name="connsiteY47" fmla="*/ 2012950 h 2197100"/>
                  <a:gd name="connsiteX48" fmla="*/ 1047750 w 1720850"/>
                  <a:gd name="connsiteY48" fmla="*/ 2051050 h 2197100"/>
                  <a:gd name="connsiteX49" fmla="*/ 1060450 w 1720850"/>
                  <a:gd name="connsiteY49" fmla="*/ 2076450 h 2197100"/>
                  <a:gd name="connsiteX50" fmla="*/ 1085850 w 1720850"/>
                  <a:gd name="connsiteY50" fmla="*/ 2089150 h 2197100"/>
                  <a:gd name="connsiteX51" fmla="*/ 1104900 w 1720850"/>
                  <a:gd name="connsiteY51" fmla="*/ 2127250 h 2197100"/>
                  <a:gd name="connsiteX52" fmla="*/ 1143000 w 1720850"/>
                  <a:gd name="connsiteY52" fmla="*/ 2139950 h 2197100"/>
                  <a:gd name="connsiteX53" fmla="*/ 1162050 w 1720850"/>
                  <a:gd name="connsiteY53" fmla="*/ 2159000 h 2197100"/>
                  <a:gd name="connsiteX54" fmla="*/ 1200150 w 1720850"/>
                  <a:gd name="connsiteY54" fmla="*/ 2171700 h 2197100"/>
                  <a:gd name="connsiteX55" fmla="*/ 1219200 w 1720850"/>
                  <a:gd name="connsiteY55" fmla="*/ 2178050 h 2197100"/>
                  <a:gd name="connsiteX56" fmla="*/ 1238250 w 1720850"/>
                  <a:gd name="connsiteY56" fmla="*/ 2190750 h 2197100"/>
                  <a:gd name="connsiteX57" fmla="*/ 1301750 w 1720850"/>
                  <a:gd name="connsiteY57" fmla="*/ 2197100 h 2197100"/>
                  <a:gd name="connsiteX58" fmla="*/ 1308100 w 1720850"/>
                  <a:gd name="connsiteY58" fmla="*/ 2120900 h 2197100"/>
                  <a:gd name="connsiteX59" fmla="*/ 1365250 w 1720850"/>
                  <a:gd name="connsiteY59" fmla="*/ 2051050 h 2197100"/>
                  <a:gd name="connsiteX60" fmla="*/ 1384300 w 1720850"/>
                  <a:gd name="connsiteY60" fmla="*/ 2032000 h 2197100"/>
                  <a:gd name="connsiteX61" fmla="*/ 1517650 w 1720850"/>
                  <a:gd name="connsiteY61" fmla="*/ 2025650 h 2197100"/>
                  <a:gd name="connsiteX62" fmla="*/ 1574800 w 1720850"/>
                  <a:gd name="connsiteY62" fmla="*/ 2019300 h 2197100"/>
                  <a:gd name="connsiteX63" fmla="*/ 1587500 w 1720850"/>
                  <a:gd name="connsiteY63" fmla="*/ 2000250 h 2197100"/>
                  <a:gd name="connsiteX64" fmla="*/ 1581150 w 1720850"/>
                  <a:gd name="connsiteY64" fmla="*/ 1974850 h 2197100"/>
                  <a:gd name="connsiteX65" fmla="*/ 1568450 w 1720850"/>
                  <a:gd name="connsiteY65" fmla="*/ 1924050 h 2197100"/>
                  <a:gd name="connsiteX66" fmla="*/ 1574800 w 1720850"/>
                  <a:gd name="connsiteY66" fmla="*/ 1816100 h 2197100"/>
                  <a:gd name="connsiteX67" fmla="*/ 1581150 w 1720850"/>
                  <a:gd name="connsiteY67" fmla="*/ 1784350 h 2197100"/>
                  <a:gd name="connsiteX68" fmla="*/ 1587500 w 1720850"/>
                  <a:gd name="connsiteY68" fmla="*/ 1733550 h 2197100"/>
                  <a:gd name="connsiteX69" fmla="*/ 1612900 w 1720850"/>
                  <a:gd name="connsiteY69" fmla="*/ 1638300 h 2197100"/>
                  <a:gd name="connsiteX70" fmla="*/ 1619250 w 1720850"/>
                  <a:gd name="connsiteY70" fmla="*/ 1619250 h 2197100"/>
                  <a:gd name="connsiteX71" fmla="*/ 1651000 w 1720850"/>
                  <a:gd name="connsiteY71" fmla="*/ 1581150 h 2197100"/>
                  <a:gd name="connsiteX72" fmla="*/ 1670050 w 1720850"/>
                  <a:gd name="connsiteY72" fmla="*/ 1524000 h 2197100"/>
                  <a:gd name="connsiteX73" fmla="*/ 1708150 w 1720850"/>
                  <a:gd name="connsiteY73" fmla="*/ 1485900 h 2197100"/>
                  <a:gd name="connsiteX74" fmla="*/ 1676400 w 1720850"/>
                  <a:gd name="connsiteY74" fmla="*/ 1282700 h 2197100"/>
                  <a:gd name="connsiteX75" fmla="*/ 1689100 w 1720850"/>
                  <a:gd name="connsiteY75" fmla="*/ 1168400 h 2197100"/>
                  <a:gd name="connsiteX76" fmla="*/ 1695450 w 1720850"/>
                  <a:gd name="connsiteY76" fmla="*/ 1149350 h 2197100"/>
                  <a:gd name="connsiteX77" fmla="*/ 1701800 w 1720850"/>
                  <a:gd name="connsiteY77" fmla="*/ 1117600 h 2197100"/>
                  <a:gd name="connsiteX78" fmla="*/ 1720850 w 1720850"/>
                  <a:gd name="connsiteY78" fmla="*/ 1047750 h 2197100"/>
                  <a:gd name="connsiteX79" fmla="*/ 1701800 w 1720850"/>
                  <a:gd name="connsiteY79" fmla="*/ 1035050 h 2197100"/>
                  <a:gd name="connsiteX80" fmla="*/ 1682750 w 1720850"/>
                  <a:gd name="connsiteY80" fmla="*/ 1028700 h 2197100"/>
                  <a:gd name="connsiteX81" fmla="*/ 1657350 w 1720850"/>
                  <a:gd name="connsiteY81" fmla="*/ 990600 h 2197100"/>
                  <a:gd name="connsiteX82" fmla="*/ 1651000 w 1720850"/>
                  <a:gd name="connsiteY82" fmla="*/ 971550 h 2197100"/>
                  <a:gd name="connsiteX83" fmla="*/ 1638300 w 1720850"/>
                  <a:gd name="connsiteY83" fmla="*/ 914400 h 2197100"/>
                  <a:gd name="connsiteX84" fmla="*/ 1612900 w 1720850"/>
                  <a:gd name="connsiteY84" fmla="*/ 876300 h 2197100"/>
                  <a:gd name="connsiteX85" fmla="*/ 1593850 w 1720850"/>
                  <a:gd name="connsiteY85" fmla="*/ 825500 h 2197100"/>
                  <a:gd name="connsiteX86" fmla="*/ 1574800 w 1720850"/>
                  <a:gd name="connsiteY86" fmla="*/ 806450 h 2197100"/>
                  <a:gd name="connsiteX87" fmla="*/ 1549400 w 1720850"/>
                  <a:gd name="connsiteY87" fmla="*/ 768350 h 2197100"/>
                  <a:gd name="connsiteX88" fmla="*/ 1517650 w 1720850"/>
                  <a:gd name="connsiteY88" fmla="*/ 736600 h 2197100"/>
                  <a:gd name="connsiteX89" fmla="*/ 1492250 w 1720850"/>
                  <a:gd name="connsiteY89" fmla="*/ 698500 h 2197100"/>
                  <a:gd name="connsiteX90" fmla="*/ 1473200 w 1720850"/>
                  <a:gd name="connsiteY90" fmla="*/ 679450 h 2197100"/>
                  <a:gd name="connsiteX91" fmla="*/ 1454150 w 1720850"/>
                  <a:gd name="connsiteY91" fmla="*/ 654050 h 2197100"/>
                  <a:gd name="connsiteX92" fmla="*/ 1441450 w 1720850"/>
                  <a:gd name="connsiteY92" fmla="*/ 635000 h 2197100"/>
                  <a:gd name="connsiteX93" fmla="*/ 1409700 w 1720850"/>
                  <a:gd name="connsiteY93" fmla="*/ 596900 h 2197100"/>
                  <a:gd name="connsiteX94" fmla="*/ 1403350 w 1720850"/>
                  <a:gd name="connsiteY94" fmla="*/ 571500 h 2197100"/>
                  <a:gd name="connsiteX95" fmla="*/ 1371600 w 1720850"/>
                  <a:gd name="connsiteY95" fmla="*/ 527050 h 2197100"/>
                  <a:gd name="connsiteX96" fmla="*/ 1377950 w 1720850"/>
                  <a:gd name="connsiteY96" fmla="*/ 450850 h 2197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1720850" h="2197100">
                    <a:moveTo>
                      <a:pt x="1377950" y="450850"/>
                    </a:moveTo>
                    <a:lnTo>
                      <a:pt x="1339850" y="361950"/>
                    </a:lnTo>
                    <a:lnTo>
                      <a:pt x="1212850" y="323850"/>
                    </a:lnTo>
                    <a:lnTo>
                      <a:pt x="1111250" y="209550"/>
                    </a:lnTo>
                    <a:lnTo>
                      <a:pt x="1022350" y="152400"/>
                    </a:lnTo>
                    <a:lnTo>
                      <a:pt x="971550" y="114300"/>
                    </a:lnTo>
                    <a:lnTo>
                      <a:pt x="920750" y="95250"/>
                    </a:lnTo>
                    <a:lnTo>
                      <a:pt x="882650" y="44450"/>
                    </a:lnTo>
                    <a:lnTo>
                      <a:pt x="781050" y="44450"/>
                    </a:lnTo>
                    <a:lnTo>
                      <a:pt x="698500" y="0"/>
                    </a:lnTo>
                    <a:lnTo>
                      <a:pt x="603250" y="6350"/>
                    </a:lnTo>
                    <a:lnTo>
                      <a:pt x="482600" y="19050"/>
                    </a:lnTo>
                    <a:lnTo>
                      <a:pt x="419100" y="19050"/>
                    </a:lnTo>
                    <a:lnTo>
                      <a:pt x="355600" y="76200"/>
                    </a:lnTo>
                    <a:lnTo>
                      <a:pt x="260350" y="292100"/>
                    </a:lnTo>
                    <a:lnTo>
                      <a:pt x="146050" y="438150"/>
                    </a:lnTo>
                    <a:lnTo>
                      <a:pt x="76200" y="520700"/>
                    </a:lnTo>
                    <a:lnTo>
                      <a:pt x="31750" y="628650"/>
                    </a:lnTo>
                    <a:cubicBezTo>
                      <a:pt x="40003" y="638278"/>
                      <a:pt x="72476" y="678463"/>
                      <a:pt x="88900" y="692150"/>
                    </a:cubicBezTo>
                    <a:cubicBezTo>
                      <a:pt x="94763" y="697036"/>
                      <a:pt x="101600" y="700617"/>
                      <a:pt x="107950" y="704850"/>
                    </a:cubicBezTo>
                    <a:lnTo>
                      <a:pt x="114300" y="723900"/>
                    </a:lnTo>
                    <a:lnTo>
                      <a:pt x="177800" y="996950"/>
                    </a:lnTo>
                    <a:lnTo>
                      <a:pt x="0" y="1111250"/>
                    </a:lnTo>
                    <a:lnTo>
                      <a:pt x="6350" y="1346200"/>
                    </a:lnTo>
                    <a:lnTo>
                      <a:pt x="50800" y="1416050"/>
                    </a:lnTo>
                    <a:lnTo>
                      <a:pt x="260350" y="1435100"/>
                    </a:lnTo>
                    <a:lnTo>
                      <a:pt x="311150" y="1454150"/>
                    </a:lnTo>
                    <a:cubicBezTo>
                      <a:pt x="317440" y="1456437"/>
                      <a:pt x="323706" y="1458877"/>
                      <a:pt x="330200" y="1460500"/>
                    </a:cubicBezTo>
                    <a:cubicBezTo>
                      <a:pt x="340671" y="1463118"/>
                      <a:pt x="351414" y="1464509"/>
                      <a:pt x="361950" y="1466850"/>
                    </a:cubicBezTo>
                    <a:cubicBezTo>
                      <a:pt x="370469" y="1468743"/>
                      <a:pt x="378883" y="1471083"/>
                      <a:pt x="387350" y="1473200"/>
                    </a:cubicBezTo>
                    <a:cubicBezTo>
                      <a:pt x="391583" y="1479550"/>
                      <a:pt x="395164" y="1486387"/>
                      <a:pt x="400050" y="1492250"/>
                    </a:cubicBezTo>
                    <a:cubicBezTo>
                      <a:pt x="417605" y="1513316"/>
                      <a:pt x="419976" y="1506701"/>
                      <a:pt x="431800" y="1530350"/>
                    </a:cubicBezTo>
                    <a:cubicBezTo>
                      <a:pt x="445286" y="1557321"/>
                      <a:pt x="427653" y="1545469"/>
                      <a:pt x="457200" y="1568450"/>
                    </a:cubicBezTo>
                    <a:cubicBezTo>
                      <a:pt x="469248" y="1577821"/>
                      <a:pt x="480820" y="1589023"/>
                      <a:pt x="495300" y="1593850"/>
                    </a:cubicBezTo>
                    <a:lnTo>
                      <a:pt x="533400" y="1606550"/>
                    </a:lnTo>
                    <a:lnTo>
                      <a:pt x="546100" y="1625600"/>
                    </a:lnTo>
                    <a:lnTo>
                      <a:pt x="698500" y="1739900"/>
                    </a:lnTo>
                    <a:cubicBezTo>
                      <a:pt x="715433" y="1748367"/>
                      <a:pt x="732065" y="1757466"/>
                      <a:pt x="749300" y="1765300"/>
                    </a:cubicBezTo>
                    <a:cubicBezTo>
                      <a:pt x="755394" y="1768070"/>
                      <a:pt x="763617" y="1766917"/>
                      <a:pt x="768350" y="1771650"/>
                    </a:cubicBezTo>
                    <a:cubicBezTo>
                      <a:pt x="773083" y="1776383"/>
                      <a:pt x="770519" y="1785473"/>
                      <a:pt x="774700" y="1790700"/>
                    </a:cubicBezTo>
                    <a:cubicBezTo>
                      <a:pt x="779468" y="1796659"/>
                      <a:pt x="787400" y="1799167"/>
                      <a:pt x="793750" y="1803400"/>
                    </a:cubicBezTo>
                    <a:cubicBezTo>
                      <a:pt x="797983" y="1809750"/>
                      <a:pt x="801483" y="1816656"/>
                      <a:pt x="806450" y="1822450"/>
                    </a:cubicBezTo>
                    <a:cubicBezTo>
                      <a:pt x="814242" y="1831541"/>
                      <a:pt x="826035" y="1837383"/>
                      <a:pt x="831850" y="1847850"/>
                    </a:cubicBezTo>
                    <a:cubicBezTo>
                      <a:pt x="872406" y="1920851"/>
                      <a:pt x="803573" y="1844973"/>
                      <a:pt x="857250" y="1898650"/>
                    </a:cubicBezTo>
                    <a:cubicBezTo>
                      <a:pt x="861483" y="1911350"/>
                      <a:pt x="868290" y="1923466"/>
                      <a:pt x="869950" y="1936750"/>
                    </a:cubicBezTo>
                    <a:cubicBezTo>
                      <a:pt x="872067" y="1953683"/>
                      <a:pt x="869962" y="1971705"/>
                      <a:pt x="876300" y="1987550"/>
                    </a:cubicBezTo>
                    <a:cubicBezTo>
                      <a:pt x="879199" y="1994797"/>
                      <a:pt x="907160" y="2005876"/>
                      <a:pt x="914400" y="2006600"/>
                    </a:cubicBezTo>
                    <a:cubicBezTo>
                      <a:pt x="950267" y="2010187"/>
                      <a:pt x="986367" y="2010833"/>
                      <a:pt x="1022350" y="2012950"/>
                    </a:cubicBezTo>
                    <a:cubicBezTo>
                      <a:pt x="1030817" y="2025650"/>
                      <a:pt x="1040924" y="2037398"/>
                      <a:pt x="1047750" y="2051050"/>
                    </a:cubicBezTo>
                    <a:cubicBezTo>
                      <a:pt x="1051983" y="2059517"/>
                      <a:pt x="1053757" y="2069757"/>
                      <a:pt x="1060450" y="2076450"/>
                    </a:cubicBezTo>
                    <a:cubicBezTo>
                      <a:pt x="1067143" y="2083143"/>
                      <a:pt x="1077383" y="2084917"/>
                      <a:pt x="1085850" y="2089150"/>
                    </a:cubicBezTo>
                    <a:cubicBezTo>
                      <a:pt x="1089310" y="2099530"/>
                      <a:pt x="1094534" y="2120771"/>
                      <a:pt x="1104900" y="2127250"/>
                    </a:cubicBezTo>
                    <a:cubicBezTo>
                      <a:pt x="1116252" y="2134345"/>
                      <a:pt x="1143000" y="2139950"/>
                      <a:pt x="1143000" y="2139950"/>
                    </a:cubicBezTo>
                    <a:cubicBezTo>
                      <a:pt x="1149350" y="2146300"/>
                      <a:pt x="1154200" y="2154639"/>
                      <a:pt x="1162050" y="2159000"/>
                    </a:cubicBezTo>
                    <a:cubicBezTo>
                      <a:pt x="1173752" y="2165501"/>
                      <a:pt x="1187450" y="2167467"/>
                      <a:pt x="1200150" y="2171700"/>
                    </a:cubicBezTo>
                    <a:cubicBezTo>
                      <a:pt x="1206500" y="2173817"/>
                      <a:pt x="1213631" y="2174337"/>
                      <a:pt x="1219200" y="2178050"/>
                    </a:cubicBezTo>
                    <a:cubicBezTo>
                      <a:pt x="1225550" y="2182283"/>
                      <a:pt x="1230814" y="2189034"/>
                      <a:pt x="1238250" y="2190750"/>
                    </a:cubicBezTo>
                    <a:cubicBezTo>
                      <a:pt x="1258977" y="2195533"/>
                      <a:pt x="1301750" y="2197100"/>
                      <a:pt x="1301750" y="2197100"/>
                    </a:cubicBezTo>
                    <a:lnTo>
                      <a:pt x="1308100" y="2120900"/>
                    </a:lnTo>
                    <a:cubicBezTo>
                      <a:pt x="1379008" y="2014538"/>
                      <a:pt x="1317625" y="2090738"/>
                      <a:pt x="1365250" y="2051050"/>
                    </a:cubicBezTo>
                    <a:cubicBezTo>
                      <a:pt x="1372149" y="2045301"/>
                      <a:pt x="1375442" y="2033476"/>
                      <a:pt x="1384300" y="2032000"/>
                    </a:cubicBezTo>
                    <a:cubicBezTo>
                      <a:pt x="1428195" y="2024684"/>
                      <a:pt x="1473200" y="2027767"/>
                      <a:pt x="1517650" y="2025650"/>
                    </a:cubicBezTo>
                    <a:cubicBezTo>
                      <a:pt x="1536700" y="2023533"/>
                      <a:pt x="1556787" y="2025850"/>
                      <a:pt x="1574800" y="2019300"/>
                    </a:cubicBezTo>
                    <a:cubicBezTo>
                      <a:pt x="1581972" y="2016692"/>
                      <a:pt x="1586421" y="2007805"/>
                      <a:pt x="1587500" y="2000250"/>
                    </a:cubicBezTo>
                    <a:cubicBezTo>
                      <a:pt x="1588734" y="1991610"/>
                      <a:pt x="1583548" y="1983241"/>
                      <a:pt x="1581150" y="1974850"/>
                    </a:cubicBezTo>
                    <a:cubicBezTo>
                      <a:pt x="1568133" y="1929289"/>
                      <a:pt x="1581360" y="1988601"/>
                      <a:pt x="1568450" y="1924050"/>
                    </a:cubicBezTo>
                    <a:cubicBezTo>
                      <a:pt x="1570567" y="1888067"/>
                      <a:pt x="1571537" y="1851998"/>
                      <a:pt x="1574800" y="1816100"/>
                    </a:cubicBezTo>
                    <a:cubicBezTo>
                      <a:pt x="1575777" y="1805351"/>
                      <a:pt x="1579509" y="1795017"/>
                      <a:pt x="1581150" y="1784350"/>
                    </a:cubicBezTo>
                    <a:cubicBezTo>
                      <a:pt x="1583745" y="1767483"/>
                      <a:pt x="1585802" y="1750530"/>
                      <a:pt x="1587500" y="1733550"/>
                    </a:cubicBezTo>
                    <a:cubicBezTo>
                      <a:pt x="1596173" y="1646824"/>
                      <a:pt x="1575272" y="1675928"/>
                      <a:pt x="1612900" y="1638300"/>
                    </a:cubicBezTo>
                    <a:cubicBezTo>
                      <a:pt x="1615017" y="1631950"/>
                      <a:pt x="1616257" y="1625237"/>
                      <a:pt x="1619250" y="1619250"/>
                    </a:cubicBezTo>
                    <a:cubicBezTo>
                      <a:pt x="1628091" y="1601569"/>
                      <a:pt x="1636956" y="1595194"/>
                      <a:pt x="1651000" y="1581150"/>
                    </a:cubicBezTo>
                    <a:cubicBezTo>
                      <a:pt x="1654884" y="1565615"/>
                      <a:pt x="1660941" y="1536525"/>
                      <a:pt x="1670050" y="1524000"/>
                    </a:cubicBezTo>
                    <a:cubicBezTo>
                      <a:pt x="1680614" y="1509475"/>
                      <a:pt x="1708150" y="1485900"/>
                      <a:pt x="1708150" y="1485900"/>
                    </a:cubicBezTo>
                    <a:lnTo>
                      <a:pt x="1676400" y="1282700"/>
                    </a:lnTo>
                    <a:cubicBezTo>
                      <a:pt x="1680633" y="1244600"/>
                      <a:pt x="1683679" y="1206349"/>
                      <a:pt x="1689100" y="1168400"/>
                    </a:cubicBezTo>
                    <a:cubicBezTo>
                      <a:pt x="1690047" y="1161774"/>
                      <a:pt x="1693827" y="1155844"/>
                      <a:pt x="1695450" y="1149350"/>
                    </a:cubicBezTo>
                    <a:cubicBezTo>
                      <a:pt x="1698068" y="1138879"/>
                      <a:pt x="1700026" y="1128246"/>
                      <a:pt x="1701800" y="1117600"/>
                    </a:cubicBezTo>
                    <a:cubicBezTo>
                      <a:pt x="1711411" y="1059935"/>
                      <a:pt x="1700241" y="1088968"/>
                      <a:pt x="1720850" y="1047750"/>
                    </a:cubicBezTo>
                    <a:cubicBezTo>
                      <a:pt x="1714500" y="1043517"/>
                      <a:pt x="1708626" y="1038463"/>
                      <a:pt x="1701800" y="1035050"/>
                    </a:cubicBezTo>
                    <a:cubicBezTo>
                      <a:pt x="1695813" y="1032057"/>
                      <a:pt x="1687483" y="1033433"/>
                      <a:pt x="1682750" y="1028700"/>
                    </a:cubicBezTo>
                    <a:cubicBezTo>
                      <a:pt x="1671957" y="1017907"/>
                      <a:pt x="1662177" y="1005080"/>
                      <a:pt x="1657350" y="990600"/>
                    </a:cubicBezTo>
                    <a:cubicBezTo>
                      <a:pt x="1655233" y="984250"/>
                      <a:pt x="1652623" y="978044"/>
                      <a:pt x="1651000" y="971550"/>
                    </a:cubicBezTo>
                    <a:cubicBezTo>
                      <a:pt x="1637906" y="919172"/>
                      <a:pt x="1651337" y="960030"/>
                      <a:pt x="1638300" y="914400"/>
                    </a:cubicBezTo>
                    <a:cubicBezTo>
                      <a:pt x="1627922" y="878076"/>
                      <a:pt x="1638278" y="911829"/>
                      <a:pt x="1612900" y="876300"/>
                    </a:cubicBezTo>
                    <a:cubicBezTo>
                      <a:pt x="1564474" y="808503"/>
                      <a:pt x="1631835" y="891975"/>
                      <a:pt x="1593850" y="825500"/>
                    </a:cubicBezTo>
                    <a:cubicBezTo>
                      <a:pt x="1589395" y="817703"/>
                      <a:pt x="1580313" y="813539"/>
                      <a:pt x="1574800" y="806450"/>
                    </a:cubicBezTo>
                    <a:cubicBezTo>
                      <a:pt x="1565429" y="794402"/>
                      <a:pt x="1560193" y="779143"/>
                      <a:pt x="1549400" y="768350"/>
                    </a:cubicBezTo>
                    <a:cubicBezTo>
                      <a:pt x="1538817" y="757767"/>
                      <a:pt x="1527128" y="748184"/>
                      <a:pt x="1517650" y="736600"/>
                    </a:cubicBezTo>
                    <a:cubicBezTo>
                      <a:pt x="1507985" y="724787"/>
                      <a:pt x="1503043" y="709293"/>
                      <a:pt x="1492250" y="698500"/>
                    </a:cubicBezTo>
                    <a:cubicBezTo>
                      <a:pt x="1485900" y="692150"/>
                      <a:pt x="1479044" y="686268"/>
                      <a:pt x="1473200" y="679450"/>
                    </a:cubicBezTo>
                    <a:cubicBezTo>
                      <a:pt x="1466312" y="671415"/>
                      <a:pt x="1460301" y="662662"/>
                      <a:pt x="1454150" y="654050"/>
                    </a:cubicBezTo>
                    <a:cubicBezTo>
                      <a:pt x="1449714" y="647840"/>
                      <a:pt x="1446336" y="640863"/>
                      <a:pt x="1441450" y="635000"/>
                    </a:cubicBezTo>
                    <a:cubicBezTo>
                      <a:pt x="1400706" y="586107"/>
                      <a:pt x="1441232" y="644198"/>
                      <a:pt x="1409700" y="596900"/>
                    </a:cubicBezTo>
                    <a:cubicBezTo>
                      <a:pt x="1407583" y="588433"/>
                      <a:pt x="1407680" y="579077"/>
                      <a:pt x="1403350" y="571500"/>
                    </a:cubicBezTo>
                    <a:cubicBezTo>
                      <a:pt x="1368077" y="509772"/>
                      <a:pt x="1398361" y="598413"/>
                      <a:pt x="1371600" y="527050"/>
                    </a:cubicBezTo>
                    <a:cubicBezTo>
                      <a:pt x="1359603" y="495058"/>
                      <a:pt x="1365250" y="467702"/>
                      <a:pt x="1377950" y="450850"/>
                    </a:cubicBezTo>
                    <a:close/>
                  </a:path>
                </a:pathLst>
              </a:custGeom>
              <a:solidFill>
                <a:srgbClr val="E2AC00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4328160" y="2400300"/>
                <a:ext cx="3284220" cy="2141220"/>
              </a:xfrm>
              <a:custGeom>
                <a:avLst/>
                <a:gdLst>
                  <a:gd name="connsiteX0" fmla="*/ 1203960 w 3284220"/>
                  <a:gd name="connsiteY0" fmla="*/ 0 h 2141220"/>
                  <a:gd name="connsiteX1" fmla="*/ 1043940 w 3284220"/>
                  <a:gd name="connsiteY1" fmla="*/ 121920 h 2141220"/>
                  <a:gd name="connsiteX2" fmla="*/ 1028700 w 3284220"/>
                  <a:gd name="connsiteY2" fmla="*/ 289560 h 2141220"/>
                  <a:gd name="connsiteX3" fmla="*/ 1150620 w 3284220"/>
                  <a:gd name="connsiteY3" fmla="*/ 457200 h 2141220"/>
                  <a:gd name="connsiteX4" fmla="*/ 1112520 w 3284220"/>
                  <a:gd name="connsiteY4" fmla="*/ 518160 h 2141220"/>
                  <a:gd name="connsiteX5" fmla="*/ 998220 w 3284220"/>
                  <a:gd name="connsiteY5" fmla="*/ 548640 h 2141220"/>
                  <a:gd name="connsiteX6" fmla="*/ 922020 w 3284220"/>
                  <a:gd name="connsiteY6" fmla="*/ 548640 h 2141220"/>
                  <a:gd name="connsiteX7" fmla="*/ 868680 w 3284220"/>
                  <a:gd name="connsiteY7" fmla="*/ 525780 h 2141220"/>
                  <a:gd name="connsiteX8" fmla="*/ 853440 w 3284220"/>
                  <a:gd name="connsiteY8" fmla="*/ 541020 h 2141220"/>
                  <a:gd name="connsiteX9" fmla="*/ 822960 w 3284220"/>
                  <a:gd name="connsiteY9" fmla="*/ 594360 h 2141220"/>
                  <a:gd name="connsiteX10" fmla="*/ 830580 w 3284220"/>
                  <a:gd name="connsiteY10" fmla="*/ 678180 h 2141220"/>
                  <a:gd name="connsiteX11" fmla="*/ 845820 w 3284220"/>
                  <a:gd name="connsiteY11" fmla="*/ 762000 h 2141220"/>
                  <a:gd name="connsiteX12" fmla="*/ 853440 w 3284220"/>
                  <a:gd name="connsiteY12" fmla="*/ 800100 h 2141220"/>
                  <a:gd name="connsiteX13" fmla="*/ 731520 w 3284220"/>
                  <a:gd name="connsiteY13" fmla="*/ 998220 h 2141220"/>
                  <a:gd name="connsiteX14" fmla="*/ 739140 w 3284220"/>
                  <a:gd name="connsiteY14" fmla="*/ 1066800 h 2141220"/>
                  <a:gd name="connsiteX15" fmla="*/ 647700 w 3284220"/>
                  <a:gd name="connsiteY15" fmla="*/ 1120140 h 2141220"/>
                  <a:gd name="connsiteX16" fmla="*/ 579120 w 3284220"/>
                  <a:gd name="connsiteY16" fmla="*/ 1135380 h 2141220"/>
                  <a:gd name="connsiteX17" fmla="*/ 525780 w 3284220"/>
                  <a:gd name="connsiteY17" fmla="*/ 1120140 h 2141220"/>
                  <a:gd name="connsiteX18" fmla="*/ 502920 w 3284220"/>
                  <a:gd name="connsiteY18" fmla="*/ 1097280 h 2141220"/>
                  <a:gd name="connsiteX19" fmla="*/ 434340 w 3284220"/>
                  <a:gd name="connsiteY19" fmla="*/ 1196340 h 2141220"/>
                  <a:gd name="connsiteX20" fmla="*/ 419100 w 3284220"/>
                  <a:gd name="connsiteY20" fmla="*/ 1295400 h 2141220"/>
                  <a:gd name="connsiteX21" fmla="*/ 358140 w 3284220"/>
                  <a:gd name="connsiteY21" fmla="*/ 1333500 h 2141220"/>
                  <a:gd name="connsiteX22" fmla="*/ 289560 w 3284220"/>
                  <a:gd name="connsiteY22" fmla="*/ 1325880 h 2141220"/>
                  <a:gd name="connsiteX23" fmla="*/ 266700 w 3284220"/>
                  <a:gd name="connsiteY23" fmla="*/ 1325880 h 2141220"/>
                  <a:gd name="connsiteX24" fmla="*/ 167640 w 3284220"/>
                  <a:gd name="connsiteY24" fmla="*/ 1546860 h 2141220"/>
                  <a:gd name="connsiteX25" fmla="*/ 205740 w 3284220"/>
                  <a:gd name="connsiteY25" fmla="*/ 1554480 h 2141220"/>
                  <a:gd name="connsiteX26" fmla="*/ 91440 w 3284220"/>
                  <a:gd name="connsiteY26" fmla="*/ 1668780 h 2141220"/>
                  <a:gd name="connsiteX27" fmla="*/ 7620 w 3284220"/>
                  <a:gd name="connsiteY27" fmla="*/ 1752600 h 2141220"/>
                  <a:gd name="connsiteX28" fmla="*/ 22860 w 3284220"/>
                  <a:gd name="connsiteY28" fmla="*/ 1851660 h 2141220"/>
                  <a:gd name="connsiteX29" fmla="*/ 0 w 3284220"/>
                  <a:gd name="connsiteY29" fmla="*/ 1859280 h 2141220"/>
                  <a:gd name="connsiteX30" fmla="*/ 30480 w 3284220"/>
                  <a:gd name="connsiteY30" fmla="*/ 1965960 h 2141220"/>
                  <a:gd name="connsiteX31" fmla="*/ 99060 w 3284220"/>
                  <a:gd name="connsiteY31" fmla="*/ 2019300 h 2141220"/>
                  <a:gd name="connsiteX32" fmla="*/ 182880 w 3284220"/>
                  <a:gd name="connsiteY32" fmla="*/ 1988820 h 2141220"/>
                  <a:gd name="connsiteX33" fmla="*/ 228600 w 3284220"/>
                  <a:gd name="connsiteY33" fmla="*/ 1874520 h 2141220"/>
                  <a:gd name="connsiteX34" fmla="*/ 289560 w 3284220"/>
                  <a:gd name="connsiteY34" fmla="*/ 1859280 h 2141220"/>
                  <a:gd name="connsiteX35" fmla="*/ 396240 w 3284220"/>
                  <a:gd name="connsiteY35" fmla="*/ 1958340 h 2141220"/>
                  <a:gd name="connsiteX36" fmla="*/ 495300 w 3284220"/>
                  <a:gd name="connsiteY36" fmla="*/ 2034540 h 2141220"/>
                  <a:gd name="connsiteX37" fmla="*/ 708660 w 3284220"/>
                  <a:gd name="connsiteY37" fmla="*/ 2026920 h 2141220"/>
                  <a:gd name="connsiteX38" fmla="*/ 845820 w 3284220"/>
                  <a:gd name="connsiteY38" fmla="*/ 2095500 h 2141220"/>
                  <a:gd name="connsiteX39" fmla="*/ 998220 w 3284220"/>
                  <a:gd name="connsiteY39" fmla="*/ 2034540 h 2141220"/>
                  <a:gd name="connsiteX40" fmla="*/ 1135380 w 3284220"/>
                  <a:gd name="connsiteY40" fmla="*/ 1958340 h 2141220"/>
                  <a:gd name="connsiteX41" fmla="*/ 1310640 w 3284220"/>
                  <a:gd name="connsiteY41" fmla="*/ 2065020 h 2141220"/>
                  <a:gd name="connsiteX42" fmla="*/ 1348740 w 3284220"/>
                  <a:gd name="connsiteY42" fmla="*/ 2141220 h 2141220"/>
                  <a:gd name="connsiteX43" fmla="*/ 1478280 w 3284220"/>
                  <a:gd name="connsiteY43" fmla="*/ 1973580 h 2141220"/>
                  <a:gd name="connsiteX44" fmla="*/ 1584960 w 3284220"/>
                  <a:gd name="connsiteY44" fmla="*/ 1783080 h 2141220"/>
                  <a:gd name="connsiteX45" fmla="*/ 1699260 w 3284220"/>
                  <a:gd name="connsiteY45" fmla="*/ 1623060 h 2141220"/>
                  <a:gd name="connsiteX46" fmla="*/ 1813560 w 3284220"/>
                  <a:gd name="connsiteY46" fmla="*/ 1638300 h 2141220"/>
                  <a:gd name="connsiteX47" fmla="*/ 1965960 w 3284220"/>
                  <a:gd name="connsiteY47" fmla="*/ 1607820 h 2141220"/>
                  <a:gd name="connsiteX48" fmla="*/ 2080260 w 3284220"/>
                  <a:gd name="connsiteY48" fmla="*/ 1668780 h 2141220"/>
                  <a:gd name="connsiteX49" fmla="*/ 2156460 w 3284220"/>
                  <a:gd name="connsiteY49" fmla="*/ 1661160 h 2141220"/>
                  <a:gd name="connsiteX50" fmla="*/ 2194560 w 3284220"/>
                  <a:gd name="connsiteY50" fmla="*/ 1706880 h 2141220"/>
                  <a:gd name="connsiteX51" fmla="*/ 2308860 w 3284220"/>
                  <a:gd name="connsiteY51" fmla="*/ 1775460 h 2141220"/>
                  <a:gd name="connsiteX52" fmla="*/ 2415540 w 3284220"/>
                  <a:gd name="connsiteY52" fmla="*/ 1859280 h 2141220"/>
                  <a:gd name="connsiteX53" fmla="*/ 2423160 w 3284220"/>
                  <a:gd name="connsiteY53" fmla="*/ 1905000 h 2141220"/>
                  <a:gd name="connsiteX54" fmla="*/ 2552700 w 3284220"/>
                  <a:gd name="connsiteY54" fmla="*/ 1950720 h 2141220"/>
                  <a:gd name="connsiteX55" fmla="*/ 2613660 w 3284220"/>
                  <a:gd name="connsiteY55" fmla="*/ 1981200 h 2141220"/>
                  <a:gd name="connsiteX56" fmla="*/ 2644140 w 3284220"/>
                  <a:gd name="connsiteY56" fmla="*/ 2034540 h 2141220"/>
                  <a:gd name="connsiteX57" fmla="*/ 2651760 w 3284220"/>
                  <a:gd name="connsiteY57" fmla="*/ 2057400 h 2141220"/>
                  <a:gd name="connsiteX58" fmla="*/ 2842260 w 3284220"/>
                  <a:gd name="connsiteY58" fmla="*/ 1988820 h 2141220"/>
                  <a:gd name="connsiteX59" fmla="*/ 2910840 w 3284220"/>
                  <a:gd name="connsiteY59" fmla="*/ 1889760 h 2141220"/>
                  <a:gd name="connsiteX60" fmla="*/ 2956560 w 3284220"/>
                  <a:gd name="connsiteY60" fmla="*/ 1813560 h 2141220"/>
                  <a:gd name="connsiteX61" fmla="*/ 2933700 w 3284220"/>
                  <a:gd name="connsiteY61" fmla="*/ 1706880 h 2141220"/>
                  <a:gd name="connsiteX62" fmla="*/ 2880360 w 3284220"/>
                  <a:gd name="connsiteY62" fmla="*/ 1623060 h 2141220"/>
                  <a:gd name="connsiteX63" fmla="*/ 3002280 w 3284220"/>
                  <a:gd name="connsiteY63" fmla="*/ 1478280 h 2141220"/>
                  <a:gd name="connsiteX64" fmla="*/ 3002280 w 3284220"/>
                  <a:gd name="connsiteY64" fmla="*/ 1371600 h 2141220"/>
                  <a:gd name="connsiteX65" fmla="*/ 3139440 w 3284220"/>
                  <a:gd name="connsiteY65" fmla="*/ 1280160 h 2141220"/>
                  <a:gd name="connsiteX66" fmla="*/ 3208020 w 3284220"/>
                  <a:gd name="connsiteY66" fmla="*/ 1150620 h 2141220"/>
                  <a:gd name="connsiteX67" fmla="*/ 3238500 w 3284220"/>
                  <a:gd name="connsiteY67" fmla="*/ 1082040 h 2141220"/>
                  <a:gd name="connsiteX68" fmla="*/ 3246120 w 3284220"/>
                  <a:gd name="connsiteY68" fmla="*/ 967740 h 2141220"/>
                  <a:gd name="connsiteX69" fmla="*/ 3284220 w 3284220"/>
                  <a:gd name="connsiteY69" fmla="*/ 937260 h 2141220"/>
                  <a:gd name="connsiteX70" fmla="*/ 3276600 w 3284220"/>
                  <a:gd name="connsiteY70" fmla="*/ 891540 h 2141220"/>
                  <a:gd name="connsiteX71" fmla="*/ 3116580 w 3284220"/>
                  <a:gd name="connsiteY71" fmla="*/ 868680 h 2141220"/>
                  <a:gd name="connsiteX72" fmla="*/ 3048000 w 3284220"/>
                  <a:gd name="connsiteY72" fmla="*/ 784860 h 2141220"/>
                  <a:gd name="connsiteX73" fmla="*/ 3048000 w 3284220"/>
                  <a:gd name="connsiteY73" fmla="*/ 662940 h 2141220"/>
                  <a:gd name="connsiteX74" fmla="*/ 3162300 w 3284220"/>
                  <a:gd name="connsiteY74" fmla="*/ 594360 h 2141220"/>
                  <a:gd name="connsiteX75" fmla="*/ 3147060 w 3284220"/>
                  <a:gd name="connsiteY75" fmla="*/ 495300 h 2141220"/>
                  <a:gd name="connsiteX76" fmla="*/ 2964180 w 3284220"/>
                  <a:gd name="connsiteY76" fmla="*/ 259080 h 2141220"/>
                  <a:gd name="connsiteX77" fmla="*/ 2964180 w 3284220"/>
                  <a:gd name="connsiteY77" fmla="*/ 175260 h 2141220"/>
                  <a:gd name="connsiteX78" fmla="*/ 2895600 w 3284220"/>
                  <a:gd name="connsiteY78" fmla="*/ 160020 h 2141220"/>
                  <a:gd name="connsiteX79" fmla="*/ 2766060 w 3284220"/>
                  <a:gd name="connsiteY79" fmla="*/ 45720 h 2141220"/>
                  <a:gd name="connsiteX80" fmla="*/ 2689860 w 3284220"/>
                  <a:gd name="connsiteY80" fmla="*/ 38100 h 2141220"/>
                  <a:gd name="connsiteX81" fmla="*/ 2606040 w 3284220"/>
                  <a:gd name="connsiteY81" fmla="*/ 83820 h 2141220"/>
                  <a:gd name="connsiteX82" fmla="*/ 2575560 w 3284220"/>
                  <a:gd name="connsiteY82" fmla="*/ 220980 h 2141220"/>
                  <a:gd name="connsiteX83" fmla="*/ 2628900 w 3284220"/>
                  <a:gd name="connsiteY83" fmla="*/ 342900 h 2141220"/>
                  <a:gd name="connsiteX84" fmla="*/ 2659380 w 3284220"/>
                  <a:gd name="connsiteY84" fmla="*/ 419100 h 2141220"/>
                  <a:gd name="connsiteX85" fmla="*/ 2621280 w 3284220"/>
                  <a:gd name="connsiteY85" fmla="*/ 518160 h 2141220"/>
                  <a:gd name="connsiteX86" fmla="*/ 2537460 w 3284220"/>
                  <a:gd name="connsiteY86" fmla="*/ 571500 h 2141220"/>
                  <a:gd name="connsiteX87" fmla="*/ 2545080 w 3284220"/>
                  <a:gd name="connsiteY87" fmla="*/ 723900 h 2141220"/>
                  <a:gd name="connsiteX88" fmla="*/ 2499360 w 3284220"/>
                  <a:gd name="connsiteY88" fmla="*/ 762000 h 2141220"/>
                  <a:gd name="connsiteX89" fmla="*/ 2453640 w 3284220"/>
                  <a:gd name="connsiteY89" fmla="*/ 754380 h 2141220"/>
                  <a:gd name="connsiteX90" fmla="*/ 2301240 w 3284220"/>
                  <a:gd name="connsiteY90" fmla="*/ 701040 h 2141220"/>
                  <a:gd name="connsiteX91" fmla="*/ 2247900 w 3284220"/>
                  <a:gd name="connsiteY91" fmla="*/ 670560 h 2141220"/>
                  <a:gd name="connsiteX92" fmla="*/ 2286000 w 3284220"/>
                  <a:gd name="connsiteY92" fmla="*/ 556260 h 2141220"/>
                  <a:gd name="connsiteX93" fmla="*/ 2293620 w 3284220"/>
                  <a:gd name="connsiteY93" fmla="*/ 502920 h 2141220"/>
                  <a:gd name="connsiteX94" fmla="*/ 2202180 w 3284220"/>
                  <a:gd name="connsiteY94" fmla="*/ 441960 h 2141220"/>
                  <a:gd name="connsiteX95" fmla="*/ 2202180 w 3284220"/>
                  <a:gd name="connsiteY95" fmla="*/ 403860 h 2141220"/>
                  <a:gd name="connsiteX96" fmla="*/ 2095500 w 3284220"/>
                  <a:gd name="connsiteY96" fmla="*/ 297180 h 2141220"/>
                  <a:gd name="connsiteX97" fmla="*/ 2049780 w 3284220"/>
                  <a:gd name="connsiteY97" fmla="*/ 243840 h 2141220"/>
                  <a:gd name="connsiteX98" fmla="*/ 2057400 w 3284220"/>
                  <a:gd name="connsiteY98" fmla="*/ 190500 h 2141220"/>
                  <a:gd name="connsiteX99" fmla="*/ 1851660 w 3284220"/>
                  <a:gd name="connsiteY99" fmla="*/ 114300 h 2141220"/>
                  <a:gd name="connsiteX100" fmla="*/ 1813560 w 3284220"/>
                  <a:gd name="connsiteY100" fmla="*/ 114300 h 2141220"/>
                  <a:gd name="connsiteX101" fmla="*/ 1790700 w 3284220"/>
                  <a:gd name="connsiteY101" fmla="*/ 160020 h 2141220"/>
                  <a:gd name="connsiteX102" fmla="*/ 1699260 w 3284220"/>
                  <a:gd name="connsiteY102" fmla="*/ 76200 h 2141220"/>
                  <a:gd name="connsiteX103" fmla="*/ 1691640 w 3284220"/>
                  <a:gd name="connsiteY103" fmla="*/ 38100 h 2141220"/>
                  <a:gd name="connsiteX104" fmla="*/ 1485900 w 3284220"/>
                  <a:gd name="connsiteY104" fmla="*/ 0 h 2141220"/>
                  <a:gd name="connsiteX105" fmla="*/ 1432560 w 3284220"/>
                  <a:gd name="connsiteY105" fmla="*/ 38100 h 2141220"/>
                  <a:gd name="connsiteX106" fmla="*/ 1463040 w 3284220"/>
                  <a:gd name="connsiteY106" fmla="*/ 91440 h 2141220"/>
                  <a:gd name="connsiteX107" fmla="*/ 1325880 w 3284220"/>
                  <a:gd name="connsiteY107" fmla="*/ 91440 h 2141220"/>
                  <a:gd name="connsiteX108" fmla="*/ 1257300 w 3284220"/>
                  <a:gd name="connsiteY108" fmla="*/ 60960 h 2141220"/>
                  <a:gd name="connsiteX109" fmla="*/ 1203960 w 3284220"/>
                  <a:gd name="connsiteY109" fmla="*/ 0 h 2141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3284220" h="2141220">
                    <a:moveTo>
                      <a:pt x="1203960" y="0"/>
                    </a:moveTo>
                    <a:lnTo>
                      <a:pt x="1043940" y="121920"/>
                    </a:lnTo>
                    <a:lnTo>
                      <a:pt x="1028700" y="289560"/>
                    </a:lnTo>
                    <a:lnTo>
                      <a:pt x="1150620" y="457200"/>
                    </a:lnTo>
                    <a:lnTo>
                      <a:pt x="1112520" y="518160"/>
                    </a:lnTo>
                    <a:lnTo>
                      <a:pt x="998220" y="548640"/>
                    </a:lnTo>
                    <a:lnTo>
                      <a:pt x="922020" y="548640"/>
                    </a:lnTo>
                    <a:lnTo>
                      <a:pt x="868680" y="525780"/>
                    </a:lnTo>
                    <a:lnTo>
                      <a:pt x="853440" y="541020"/>
                    </a:lnTo>
                    <a:lnTo>
                      <a:pt x="822960" y="594360"/>
                    </a:lnTo>
                    <a:lnTo>
                      <a:pt x="830580" y="678180"/>
                    </a:lnTo>
                    <a:lnTo>
                      <a:pt x="845820" y="762000"/>
                    </a:lnTo>
                    <a:lnTo>
                      <a:pt x="853440" y="800100"/>
                    </a:lnTo>
                    <a:lnTo>
                      <a:pt x="731520" y="998220"/>
                    </a:lnTo>
                    <a:lnTo>
                      <a:pt x="739140" y="1066800"/>
                    </a:lnTo>
                    <a:lnTo>
                      <a:pt x="647700" y="1120140"/>
                    </a:lnTo>
                    <a:lnTo>
                      <a:pt x="579120" y="1135380"/>
                    </a:lnTo>
                    <a:lnTo>
                      <a:pt x="525780" y="1120140"/>
                    </a:lnTo>
                    <a:lnTo>
                      <a:pt x="502920" y="1097280"/>
                    </a:lnTo>
                    <a:lnTo>
                      <a:pt x="434340" y="1196340"/>
                    </a:lnTo>
                    <a:lnTo>
                      <a:pt x="419100" y="1295400"/>
                    </a:lnTo>
                    <a:lnTo>
                      <a:pt x="358140" y="1333500"/>
                    </a:lnTo>
                    <a:lnTo>
                      <a:pt x="289560" y="1325880"/>
                    </a:lnTo>
                    <a:lnTo>
                      <a:pt x="266700" y="1325880"/>
                    </a:lnTo>
                    <a:lnTo>
                      <a:pt x="167640" y="1546860"/>
                    </a:lnTo>
                    <a:lnTo>
                      <a:pt x="205740" y="1554480"/>
                    </a:lnTo>
                    <a:lnTo>
                      <a:pt x="91440" y="1668780"/>
                    </a:lnTo>
                    <a:lnTo>
                      <a:pt x="7620" y="1752600"/>
                    </a:lnTo>
                    <a:lnTo>
                      <a:pt x="22860" y="1851660"/>
                    </a:lnTo>
                    <a:lnTo>
                      <a:pt x="0" y="1859280"/>
                    </a:lnTo>
                    <a:lnTo>
                      <a:pt x="30480" y="1965960"/>
                    </a:lnTo>
                    <a:lnTo>
                      <a:pt x="99060" y="2019300"/>
                    </a:lnTo>
                    <a:lnTo>
                      <a:pt x="182880" y="1988820"/>
                    </a:lnTo>
                    <a:lnTo>
                      <a:pt x="228600" y="1874520"/>
                    </a:lnTo>
                    <a:lnTo>
                      <a:pt x="289560" y="1859280"/>
                    </a:lnTo>
                    <a:lnTo>
                      <a:pt x="396240" y="1958340"/>
                    </a:lnTo>
                    <a:lnTo>
                      <a:pt x="495300" y="2034540"/>
                    </a:lnTo>
                    <a:lnTo>
                      <a:pt x="708660" y="2026920"/>
                    </a:lnTo>
                    <a:lnTo>
                      <a:pt x="845820" y="2095500"/>
                    </a:lnTo>
                    <a:lnTo>
                      <a:pt x="998220" y="2034540"/>
                    </a:lnTo>
                    <a:lnTo>
                      <a:pt x="1135380" y="1958340"/>
                    </a:lnTo>
                    <a:lnTo>
                      <a:pt x="1310640" y="2065020"/>
                    </a:lnTo>
                    <a:lnTo>
                      <a:pt x="1348740" y="2141220"/>
                    </a:lnTo>
                    <a:lnTo>
                      <a:pt x="1478280" y="1973580"/>
                    </a:lnTo>
                    <a:lnTo>
                      <a:pt x="1584960" y="1783080"/>
                    </a:lnTo>
                    <a:lnTo>
                      <a:pt x="1699260" y="1623060"/>
                    </a:lnTo>
                    <a:lnTo>
                      <a:pt x="1813560" y="1638300"/>
                    </a:lnTo>
                    <a:lnTo>
                      <a:pt x="1965960" y="1607820"/>
                    </a:lnTo>
                    <a:lnTo>
                      <a:pt x="2080260" y="1668780"/>
                    </a:lnTo>
                    <a:lnTo>
                      <a:pt x="2156460" y="1661160"/>
                    </a:lnTo>
                    <a:lnTo>
                      <a:pt x="2194560" y="1706880"/>
                    </a:lnTo>
                    <a:lnTo>
                      <a:pt x="2308860" y="1775460"/>
                    </a:lnTo>
                    <a:lnTo>
                      <a:pt x="2415540" y="1859280"/>
                    </a:lnTo>
                    <a:lnTo>
                      <a:pt x="2423160" y="1905000"/>
                    </a:lnTo>
                    <a:lnTo>
                      <a:pt x="2552700" y="1950720"/>
                    </a:lnTo>
                    <a:lnTo>
                      <a:pt x="2613660" y="1981200"/>
                    </a:lnTo>
                    <a:lnTo>
                      <a:pt x="2644140" y="2034540"/>
                    </a:lnTo>
                    <a:lnTo>
                      <a:pt x="2651760" y="2057400"/>
                    </a:lnTo>
                    <a:lnTo>
                      <a:pt x="2842260" y="1988820"/>
                    </a:lnTo>
                    <a:lnTo>
                      <a:pt x="2910840" y="1889760"/>
                    </a:lnTo>
                    <a:lnTo>
                      <a:pt x="2956560" y="1813560"/>
                    </a:lnTo>
                    <a:lnTo>
                      <a:pt x="2933700" y="1706880"/>
                    </a:lnTo>
                    <a:lnTo>
                      <a:pt x="2880360" y="1623060"/>
                    </a:lnTo>
                    <a:lnTo>
                      <a:pt x="3002280" y="1478280"/>
                    </a:lnTo>
                    <a:lnTo>
                      <a:pt x="3002280" y="1371600"/>
                    </a:lnTo>
                    <a:lnTo>
                      <a:pt x="3139440" y="1280160"/>
                    </a:lnTo>
                    <a:lnTo>
                      <a:pt x="3208020" y="1150620"/>
                    </a:lnTo>
                    <a:lnTo>
                      <a:pt x="3238500" y="1082040"/>
                    </a:lnTo>
                    <a:lnTo>
                      <a:pt x="3246120" y="967740"/>
                    </a:lnTo>
                    <a:lnTo>
                      <a:pt x="3284220" y="937260"/>
                    </a:lnTo>
                    <a:lnTo>
                      <a:pt x="3276600" y="891540"/>
                    </a:lnTo>
                    <a:lnTo>
                      <a:pt x="3116580" y="868680"/>
                    </a:lnTo>
                    <a:lnTo>
                      <a:pt x="3048000" y="784860"/>
                    </a:lnTo>
                    <a:lnTo>
                      <a:pt x="3048000" y="662940"/>
                    </a:lnTo>
                    <a:lnTo>
                      <a:pt x="3162300" y="594360"/>
                    </a:lnTo>
                    <a:lnTo>
                      <a:pt x="3147060" y="495300"/>
                    </a:lnTo>
                    <a:lnTo>
                      <a:pt x="2964180" y="259080"/>
                    </a:lnTo>
                    <a:lnTo>
                      <a:pt x="2964180" y="175260"/>
                    </a:lnTo>
                    <a:lnTo>
                      <a:pt x="2895600" y="160020"/>
                    </a:lnTo>
                    <a:lnTo>
                      <a:pt x="2766060" y="45720"/>
                    </a:lnTo>
                    <a:lnTo>
                      <a:pt x="2689860" y="38100"/>
                    </a:lnTo>
                    <a:lnTo>
                      <a:pt x="2606040" y="83820"/>
                    </a:lnTo>
                    <a:lnTo>
                      <a:pt x="2575560" y="220980"/>
                    </a:lnTo>
                    <a:lnTo>
                      <a:pt x="2628900" y="342900"/>
                    </a:lnTo>
                    <a:lnTo>
                      <a:pt x="2659380" y="419100"/>
                    </a:lnTo>
                    <a:lnTo>
                      <a:pt x="2621280" y="518160"/>
                    </a:lnTo>
                    <a:lnTo>
                      <a:pt x="2537460" y="571500"/>
                    </a:lnTo>
                    <a:lnTo>
                      <a:pt x="2545080" y="723900"/>
                    </a:lnTo>
                    <a:lnTo>
                      <a:pt x="2499360" y="762000"/>
                    </a:lnTo>
                    <a:lnTo>
                      <a:pt x="2453640" y="754380"/>
                    </a:lnTo>
                    <a:lnTo>
                      <a:pt x="2301240" y="701040"/>
                    </a:lnTo>
                    <a:lnTo>
                      <a:pt x="2247900" y="670560"/>
                    </a:lnTo>
                    <a:lnTo>
                      <a:pt x="2286000" y="556260"/>
                    </a:lnTo>
                    <a:lnTo>
                      <a:pt x="2293620" y="502920"/>
                    </a:lnTo>
                    <a:lnTo>
                      <a:pt x="2202180" y="441960"/>
                    </a:lnTo>
                    <a:lnTo>
                      <a:pt x="2202180" y="403860"/>
                    </a:lnTo>
                    <a:lnTo>
                      <a:pt x="2095500" y="297180"/>
                    </a:lnTo>
                    <a:lnTo>
                      <a:pt x="2049780" y="243840"/>
                    </a:lnTo>
                    <a:lnTo>
                      <a:pt x="2057400" y="190500"/>
                    </a:lnTo>
                    <a:lnTo>
                      <a:pt x="1851660" y="114300"/>
                    </a:lnTo>
                    <a:lnTo>
                      <a:pt x="1813560" y="114300"/>
                    </a:lnTo>
                    <a:lnTo>
                      <a:pt x="1790700" y="160020"/>
                    </a:lnTo>
                    <a:lnTo>
                      <a:pt x="1699260" y="76200"/>
                    </a:lnTo>
                    <a:lnTo>
                      <a:pt x="1691640" y="38100"/>
                    </a:lnTo>
                    <a:lnTo>
                      <a:pt x="1485900" y="0"/>
                    </a:lnTo>
                    <a:lnTo>
                      <a:pt x="1432560" y="38100"/>
                    </a:lnTo>
                    <a:lnTo>
                      <a:pt x="1463040" y="91440"/>
                    </a:lnTo>
                    <a:lnTo>
                      <a:pt x="1325880" y="91440"/>
                    </a:lnTo>
                    <a:lnTo>
                      <a:pt x="1257300" y="60960"/>
                    </a:lnTo>
                    <a:lnTo>
                      <a:pt x="120396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35000">
                    <a:srgbClr val="5F80BA"/>
                  </a:gs>
                  <a:gs pos="21000">
                    <a:schemeClr val="accent5">
                      <a:lumMod val="60000"/>
                      <a:lumOff val="40000"/>
                    </a:schemeClr>
                  </a:gs>
                  <a:gs pos="66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50000"/>
                    </a:schemeClr>
                  </a:gs>
                </a:gsLst>
                <a:lin ang="5400000" scaled="1"/>
              </a:gradFill>
              <a:ln w="41275" cap="flat">
                <a:solidFill>
                  <a:schemeClr val="bg1">
                    <a:lumMod val="50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dkEdge">
                <a:bevelT w="5715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8" name="자유형 77"/>
              <p:cNvSpPr/>
              <p:nvPr/>
            </p:nvSpPr>
            <p:spPr>
              <a:xfrm>
                <a:off x="2136775" y="2425700"/>
                <a:ext cx="3028950" cy="2136775"/>
              </a:xfrm>
              <a:custGeom>
                <a:avLst/>
                <a:gdLst>
                  <a:gd name="connsiteX0" fmla="*/ 3006725 w 3028950"/>
                  <a:gd name="connsiteY0" fmla="*/ 673100 h 2136775"/>
                  <a:gd name="connsiteX1" fmla="*/ 3028950 w 3028950"/>
                  <a:gd name="connsiteY1" fmla="*/ 771525 h 2136775"/>
                  <a:gd name="connsiteX2" fmla="*/ 2911475 w 3028950"/>
                  <a:gd name="connsiteY2" fmla="*/ 981075 h 2136775"/>
                  <a:gd name="connsiteX3" fmla="*/ 2921000 w 3028950"/>
                  <a:gd name="connsiteY3" fmla="*/ 1031875 h 2136775"/>
                  <a:gd name="connsiteX4" fmla="*/ 2828925 w 3028950"/>
                  <a:gd name="connsiteY4" fmla="*/ 1092200 h 2136775"/>
                  <a:gd name="connsiteX5" fmla="*/ 2765425 w 3028950"/>
                  <a:gd name="connsiteY5" fmla="*/ 1101725 h 2136775"/>
                  <a:gd name="connsiteX6" fmla="*/ 2724150 w 3028950"/>
                  <a:gd name="connsiteY6" fmla="*/ 1092200 h 2136775"/>
                  <a:gd name="connsiteX7" fmla="*/ 2698750 w 3028950"/>
                  <a:gd name="connsiteY7" fmla="*/ 1076325 h 2136775"/>
                  <a:gd name="connsiteX8" fmla="*/ 2613025 w 3028950"/>
                  <a:gd name="connsiteY8" fmla="*/ 1174750 h 2136775"/>
                  <a:gd name="connsiteX9" fmla="*/ 2600325 w 3028950"/>
                  <a:gd name="connsiteY9" fmla="*/ 1257300 h 2136775"/>
                  <a:gd name="connsiteX10" fmla="*/ 2552700 w 3028950"/>
                  <a:gd name="connsiteY10" fmla="*/ 1295400 h 2136775"/>
                  <a:gd name="connsiteX11" fmla="*/ 2454275 w 3028950"/>
                  <a:gd name="connsiteY11" fmla="*/ 1298575 h 2136775"/>
                  <a:gd name="connsiteX12" fmla="*/ 2359025 w 3028950"/>
                  <a:gd name="connsiteY12" fmla="*/ 1520825 h 2136775"/>
                  <a:gd name="connsiteX13" fmla="*/ 2403475 w 3028950"/>
                  <a:gd name="connsiteY13" fmla="*/ 1536700 h 2136775"/>
                  <a:gd name="connsiteX14" fmla="*/ 2209800 w 3028950"/>
                  <a:gd name="connsiteY14" fmla="*/ 1727200 h 2136775"/>
                  <a:gd name="connsiteX15" fmla="*/ 2206625 w 3028950"/>
                  <a:gd name="connsiteY15" fmla="*/ 1816100 h 2136775"/>
                  <a:gd name="connsiteX16" fmla="*/ 2114550 w 3028950"/>
                  <a:gd name="connsiteY16" fmla="*/ 1866900 h 2136775"/>
                  <a:gd name="connsiteX17" fmla="*/ 2085975 w 3028950"/>
                  <a:gd name="connsiteY17" fmla="*/ 1857375 h 2136775"/>
                  <a:gd name="connsiteX18" fmla="*/ 1936750 w 3028950"/>
                  <a:gd name="connsiteY18" fmla="*/ 1997075 h 2136775"/>
                  <a:gd name="connsiteX19" fmla="*/ 1927225 w 3028950"/>
                  <a:gd name="connsiteY19" fmla="*/ 2057400 h 2136775"/>
                  <a:gd name="connsiteX20" fmla="*/ 1803400 w 3028950"/>
                  <a:gd name="connsiteY20" fmla="*/ 2054225 h 2136775"/>
                  <a:gd name="connsiteX21" fmla="*/ 1784350 w 3028950"/>
                  <a:gd name="connsiteY21" fmla="*/ 2101850 h 2136775"/>
                  <a:gd name="connsiteX22" fmla="*/ 1673225 w 3028950"/>
                  <a:gd name="connsiteY22" fmla="*/ 2136775 h 2136775"/>
                  <a:gd name="connsiteX23" fmla="*/ 1581150 w 3028950"/>
                  <a:gd name="connsiteY23" fmla="*/ 2117725 h 2136775"/>
                  <a:gd name="connsiteX24" fmla="*/ 1447800 w 3028950"/>
                  <a:gd name="connsiteY24" fmla="*/ 2032000 h 2136775"/>
                  <a:gd name="connsiteX25" fmla="*/ 1327150 w 3028950"/>
                  <a:gd name="connsiteY25" fmla="*/ 1978025 h 2136775"/>
                  <a:gd name="connsiteX26" fmla="*/ 1266825 w 3028950"/>
                  <a:gd name="connsiteY26" fmla="*/ 1981200 h 2136775"/>
                  <a:gd name="connsiteX27" fmla="*/ 1241425 w 3028950"/>
                  <a:gd name="connsiteY27" fmla="*/ 1917700 h 2136775"/>
                  <a:gd name="connsiteX28" fmla="*/ 1298575 w 3028950"/>
                  <a:gd name="connsiteY28" fmla="*/ 1800225 h 2136775"/>
                  <a:gd name="connsiteX29" fmla="*/ 1311275 w 3028950"/>
                  <a:gd name="connsiteY29" fmla="*/ 1774825 h 2136775"/>
                  <a:gd name="connsiteX30" fmla="*/ 1387475 w 3028950"/>
                  <a:gd name="connsiteY30" fmla="*/ 1803400 h 2136775"/>
                  <a:gd name="connsiteX31" fmla="*/ 1419225 w 3028950"/>
                  <a:gd name="connsiteY31" fmla="*/ 1781175 h 2136775"/>
                  <a:gd name="connsiteX32" fmla="*/ 1406525 w 3028950"/>
                  <a:gd name="connsiteY32" fmla="*/ 1682750 h 2136775"/>
                  <a:gd name="connsiteX33" fmla="*/ 1368425 w 3028950"/>
                  <a:gd name="connsiteY33" fmla="*/ 1644650 h 2136775"/>
                  <a:gd name="connsiteX34" fmla="*/ 1422400 w 3028950"/>
                  <a:gd name="connsiteY34" fmla="*/ 1587500 h 2136775"/>
                  <a:gd name="connsiteX35" fmla="*/ 1317625 w 3028950"/>
                  <a:gd name="connsiteY35" fmla="*/ 1435100 h 2136775"/>
                  <a:gd name="connsiteX36" fmla="*/ 1254125 w 3028950"/>
                  <a:gd name="connsiteY36" fmla="*/ 1489075 h 2136775"/>
                  <a:gd name="connsiteX37" fmla="*/ 1098550 w 3028950"/>
                  <a:gd name="connsiteY37" fmla="*/ 1327150 h 2136775"/>
                  <a:gd name="connsiteX38" fmla="*/ 1130300 w 3028950"/>
                  <a:gd name="connsiteY38" fmla="*/ 1282700 h 2136775"/>
                  <a:gd name="connsiteX39" fmla="*/ 1238250 w 3028950"/>
                  <a:gd name="connsiteY39" fmla="*/ 1298575 h 2136775"/>
                  <a:gd name="connsiteX40" fmla="*/ 1260475 w 3028950"/>
                  <a:gd name="connsiteY40" fmla="*/ 1260475 h 2136775"/>
                  <a:gd name="connsiteX41" fmla="*/ 1266825 w 3028950"/>
                  <a:gd name="connsiteY41" fmla="*/ 1031875 h 2136775"/>
                  <a:gd name="connsiteX42" fmla="*/ 1231900 w 3028950"/>
                  <a:gd name="connsiteY42" fmla="*/ 1016000 h 2136775"/>
                  <a:gd name="connsiteX43" fmla="*/ 1206500 w 3028950"/>
                  <a:gd name="connsiteY43" fmla="*/ 1016000 h 2136775"/>
                  <a:gd name="connsiteX44" fmla="*/ 1168400 w 3028950"/>
                  <a:gd name="connsiteY44" fmla="*/ 803275 h 2136775"/>
                  <a:gd name="connsiteX45" fmla="*/ 1190625 w 3028950"/>
                  <a:gd name="connsiteY45" fmla="*/ 765175 h 2136775"/>
                  <a:gd name="connsiteX46" fmla="*/ 1171575 w 3028950"/>
                  <a:gd name="connsiteY46" fmla="*/ 739775 h 2136775"/>
                  <a:gd name="connsiteX47" fmla="*/ 1022350 w 3028950"/>
                  <a:gd name="connsiteY47" fmla="*/ 812800 h 2136775"/>
                  <a:gd name="connsiteX48" fmla="*/ 968375 w 3028950"/>
                  <a:gd name="connsiteY48" fmla="*/ 781050 h 2136775"/>
                  <a:gd name="connsiteX49" fmla="*/ 933450 w 3028950"/>
                  <a:gd name="connsiteY49" fmla="*/ 841375 h 2136775"/>
                  <a:gd name="connsiteX50" fmla="*/ 914400 w 3028950"/>
                  <a:gd name="connsiteY50" fmla="*/ 971550 h 2136775"/>
                  <a:gd name="connsiteX51" fmla="*/ 847725 w 3028950"/>
                  <a:gd name="connsiteY51" fmla="*/ 1000125 h 2136775"/>
                  <a:gd name="connsiteX52" fmla="*/ 822325 w 3028950"/>
                  <a:gd name="connsiteY52" fmla="*/ 1079500 h 2136775"/>
                  <a:gd name="connsiteX53" fmla="*/ 746125 w 3028950"/>
                  <a:gd name="connsiteY53" fmla="*/ 1066800 h 2136775"/>
                  <a:gd name="connsiteX54" fmla="*/ 768350 w 3028950"/>
                  <a:gd name="connsiteY54" fmla="*/ 1231900 h 2136775"/>
                  <a:gd name="connsiteX55" fmla="*/ 781050 w 3028950"/>
                  <a:gd name="connsiteY55" fmla="*/ 1292225 h 2136775"/>
                  <a:gd name="connsiteX56" fmla="*/ 673100 w 3028950"/>
                  <a:gd name="connsiteY56" fmla="*/ 1339850 h 2136775"/>
                  <a:gd name="connsiteX57" fmla="*/ 460375 w 3028950"/>
                  <a:gd name="connsiteY57" fmla="*/ 1336675 h 2136775"/>
                  <a:gd name="connsiteX58" fmla="*/ 447675 w 3028950"/>
                  <a:gd name="connsiteY58" fmla="*/ 1285875 h 2136775"/>
                  <a:gd name="connsiteX59" fmla="*/ 460375 w 3028950"/>
                  <a:gd name="connsiteY59" fmla="*/ 1244600 h 2136775"/>
                  <a:gd name="connsiteX60" fmla="*/ 377825 w 3028950"/>
                  <a:gd name="connsiteY60" fmla="*/ 1266825 h 2136775"/>
                  <a:gd name="connsiteX61" fmla="*/ 377825 w 3028950"/>
                  <a:gd name="connsiteY61" fmla="*/ 1162050 h 2136775"/>
                  <a:gd name="connsiteX62" fmla="*/ 301625 w 3028950"/>
                  <a:gd name="connsiteY62" fmla="*/ 1133475 h 2136775"/>
                  <a:gd name="connsiteX63" fmla="*/ 266700 w 3028950"/>
                  <a:gd name="connsiteY63" fmla="*/ 1050925 h 2136775"/>
                  <a:gd name="connsiteX64" fmla="*/ 238125 w 3028950"/>
                  <a:gd name="connsiteY64" fmla="*/ 1009650 h 2136775"/>
                  <a:gd name="connsiteX65" fmla="*/ 285750 w 3028950"/>
                  <a:gd name="connsiteY65" fmla="*/ 949325 h 2136775"/>
                  <a:gd name="connsiteX66" fmla="*/ 149225 w 3028950"/>
                  <a:gd name="connsiteY66" fmla="*/ 854075 h 2136775"/>
                  <a:gd name="connsiteX67" fmla="*/ 82550 w 3028950"/>
                  <a:gd name="connsiteY67" fmla="*/ 815975 h 2136775"/>
                  <a:gd name="connsiteX68" fmla="*/ 50800 w 3028950"/>
                  <a:gd name="connsiteY68" fmla="*/ 771525 h 2136775"/>
                  <a:gd name="connsiteX69" fmla="*/ 0 w 3028950"/>
                  <a:gd name="connsiteY69" fmla="*/ 628650 h 2136775"/>
                  <a:gd name="connsiteX70" fmla="*/ 88900 w 3028950"/>
                  <a:gd name="connsiteY70" fmla="*/ 615950 h 2136775"/>
                  <a:gd name="connsiteX71" fmla="*/ 130175 w 3028950"/>
                  <a:gd name="connsiteY71" fmla="*/ 590550 h 2136775"/>
                  <a:gd name="connsiteX72" fmla="*/ 225425 w 3028950"/>
                  <a:gd name="connsiteY72" fmla="*/ 641350 h 2136775"/>
                  <a:gd name="connsiteX73" fmla="*/ 352425 w 3028950"/>
                  <a:gd name="connsiteY73" fmla="*/ 641350 h 2136775"/>
                  <a:gd name="connsiteX74" fmla="*/ 403225 w 3028950"/>
                  <a:gd name="connsiteY74" fmla="*/ 606425 h 2136775"/>
                  <a:gd name="connsiteX75" fmla="*/ 457200 w 3028950"/>
                  <a:gd name="connsiteY75" fmla="*/ 635000 h 2136775"/>
                  <a:gd name="connsiteX76" fmla="*/ 498475 w 3028950"/>
                  <a:gd name="connsiteY76" fmla="*/ 628650 h 2136775"/>
                  <a:gd name="connsiteX77" fmla="*/ 533400 w 3028950"/>
                  <a:gd name="connsiteY77" fmla="*/ 546100 h 2136775"/>
                  <a:gd name="connsiteX78" fmla="*/ 466725 w 3028950"/>
                  <a:gd name="connsiteY78" fmla="*/ 381000 h 2136775"/>
                  <a:gd name="connsiteX79" fmla="*/ 447675 w 3028950"/>
                  <a:gd name="connsiteY79" fmla="*/ 327025 h 2136775"/>
                  <a:gd name="connsiteX80" fmla="*/ 530225 w 3028950"/>
                  <a:gd name="connsiteY80" fmla="*/ 241300 h 2136775"/>
                  <a:gd name="connsiteX81" fmla="*/ 606425 w 3028950"/>
                  <a:gd name="connsiteY81" fmla="*/ 222250 h 2136775"/>
                  <a:gd name="connsiteX82" fmla="*/ 606425 w 3028950"/>
                  <a:gd name="connsiteY82" fmla="*/ 155575 h 2136775"/>
                  <a:gd name="connsiteX83" fmla="*/ 793750 w 3028950"/>
                  <a:gd name="connsiteY83" fmla="*/ 0 h 2136775"/>
                  <a:gd name="connsiteX84" fmla="*/ 863600 w 3028950"/>
                  <a:gd name="connsiteY84" fmla="*/ 79375 h 2136775"/>
                  <a:gd name="connsiteX85" fmla="*/ 882650 w 3028950"/>
                  <a:gd name="connsiteY85" fmla="*/ 158750 h 2136775"/>
                  <a:gd name="connsiteX86" fmla="*/ 1082675 w 3028950"/>
                  <a:gd name="connsiteY86" fmla="*/ 104775 h 2136775"/>
                  <a:gd name="connsiteX87" fmla="*/ 1158875 w 3028950"/>
                  <a:gd name="connsiteY87" fmla="*/ 212725 h 2136775"/>
                  <a:gd name="connsiteX88" fmla="*/ 1254125 w 3028950"/>
                  <a:gd name="connsiteY88" fmla="*/ 269875 h 2136775"/>
                  <a:gd name="connsiteX89" fmla="*/ 1295400 w 3028950"/>
                  <a:gd name="connsiteY89" fmla="*/ 384175 h 2136775"/>
                  <a:gd name="connsiteX90" fmla="*/ 1397000 w 3028950"/>
                  <a:gd name="connsiteY90" fmla="*/ 336550 h 2136775"/>
                  <a:gd name="connsiteX91" fmla="*/ 1457325 w 3028950"/>
                  <a:gd name="connsiteY91" fmla="*/ 387350 h 2136775"/>
                  <a:gd name="connsiteX92" fmla="*/ 1511300 w 3028950"/>
                  <a:gd name="connsiteY92" fmla="*/ 425450 h 2136775"/>
                  <a:gd name="connsiteX93" fmla="*/ 1562100 w 3028950"/>
                  <a:gd name="connsiteY93" fmla="*/ 409575 h 2136775"/>
                  <a:gd name="connsiteX94" fmla="*/ 1600200 w 3028950"/>
                  <a:gd name="connsiteY94" fmla="*/ 422275 h 2136775"/>
                  <a:gd name="connsiteX95" fmla="*/ 1616075 w 3028950"/>
                  <a:gd name="connsiteY95" fmla="*/ 422275 h 2136775"/>
                  <a:gd name="connsiteX96" fmla="*/ 1609725 w 3028950"/>
                  <a:gd name="connsiteY96" fmla="*/ 396875 h 2136775"/>
                  <a:gd name="connsiteX97" fmla="*/ 1793875 w 3028950"/>
                  <a:gd name="connsiteY97" fmla="*/ 450850 h 2136775"/>
                  <a:gd name="connsiteX98" fmla="*/ 1870075 w 3028950"/>
                  <a:gd name="connsiteY98" fmla="*/ 654050 h 2136775"/>
                  <a:gd name="connsiteX99" fmla="*/ 1901825 w 3028950"/>
                  <a:gd name="connsiteY99" fmla="*/ 765175 h 2136775"/>
                  <a:gd name="connsiteX100" fmla="*/ 1933575 w 3028950"/>
                  <a:gd name="connsiteY100" fmla="*/ 812800 h 2136775"/>
                  <a:gd name="connsiteX101" fmla="*/ 2139950 w 3028950"/>
                  <a:gd name="connsiteY101" fmla="*/ 787400 h 2136775"/>
                  <a:gd name="connsiteX102" fmla="*/ 2127250 w 3028950"/>
                  <a:gd name="connsiteY102" fmla="*/ 676275 h 2136775"/>
                  <a:gd name="connsiteX103" fmla="*/ 2308225 w 3028950"/>
                  <a:gd name="connsiteY103" fmla="*/ 571500 h 2136775"/>
                  <a:gd name="connsiteX104" fmla="*/ 2428875 w 3028950"/>
                  <a:gd name="connsiteY104" fmla="*/ 558800 h 2136775"/>
                  <a:gd name="connsiteX105" fmla="*/ 2489200 w 3028950"/>
                  <a:gd name="connsiteY105" fmla="*/ 669925 h 2136775"/>
                  <a:gd name="connsiteX106" fmla="*/ 2613025 w 3028950"/>
                  <a:gd name="connsiteY106" fmla="*/ 606425 h 2136775"/>
                  <a:gd name="connsiteX107" fmla="*/ 2809875 w 3028950"/>
                  <a:gd name="connsiteY107" fmla="*/ 682625 h 2136775"/>
                  <a:gd name="connsiteX108" fmla="*/ 2882900 w 3028950"/>
                  <a:gd name="connsiteY108" fmla="*/ 644525 h 2136775"/>
                  <a:gd name="connsiteX109" fmla="*/ 3006725 w 3028950"/>
                  <a:gd name="connsiteY109" fmla="*/ 673100 h 213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3028950" h="2136775">
                    <a:moveTo>
                      <a:pt x="3006725" y="673100"/>
                    </a:moveTo>
                    <a:lnTo>
                      <a:pt x="3028950" y="771525"/>
                    </a:lnTo>
                    <a:lnTo>
                      <a:pt x="2911475" y="981075"/>
                    </a:lnTo>
                    <a:lnTo>
                      <a:pt x="2921000" y="1031875"/>
                    </a:lnTo>
                    <a:lnTo>
                      <a:pt x="2828925" y="1092200"/>
                    </a:lnTo>
                    <a:lnTo>
                      <a:pt x="2765425" y="1101725"/>
                    </a:lnTo>
                    <a:lnTo>
                      <a:pt x="2724150" y="1092200"/>
                    </a:lnTo>
                    <a:lnTo>
                      <a:pt x="2698750" y="1076325"/>
                    </a:lnTo>
                    <a:lnTo>
                      <a:pt x="2613025" y="1174750"/>
                    </a:lnTo>
                    <a:lnTo>
                      <a:pt x="2600325" y="1257300"/>
                    </a:lnTo>
                    <a:lnTo>
                      <a:pt x="2552700" y="1295400"/>
                    </a:lnTo>
                    <a:lnTo>
                      <a:pt x="2454275" y="1298575"/>
                    </a:lnTo>
                    <a:lnTo>
                      <a:pt x="2359025" y="1520825"/>
                    </a:lnTo>
                    <a:lnTo>
                      <a:pt x="2403475" y="1536700"/>
                    </a:lnTo>
                    <a:lnTo>
                      <a:pt x="2209800" y="1727200"/>
                    </a:lnTo>
                    <a:lnTo>
                      <a:pt x="2206625" y="1816100"/>
                    </a:lnTo>
                    <a:lnTo>
                      <a:pt x="2114550" y="1866900"/>
                    </a:lnTo>
                    <a:lnTo>
                      <a:pt x="2085975" y="1857375"/>
                    </a:lnTo>
                    <a:lnTo>
                      <a:pt x="1936750" y="1997075"/>
                    </a:lnTo>
                    <a:lnTo>
                      <a:pt x="1927225" y="2057400"/>
                    </a:lnTo>
                    <a:lnTo>
                      <a:pt x="1803400" y="2054225"/>
                    </a:lnTo>
                    <a:lnTo>
                      <a:pt x="1784350" y="2101850"/>
                    </a:lnTo>
                    <a:lnTo>
                      <a:pt x="1673225" y="2136775"/>
                    </a:lnTo>
                    <a:lnTo>
                      <a:pt x="1581150" y="2117725"/>
                    </a:lnTo>
                    <a:lnTo>
                      <a:pt x="1447800" y="2032000"/>
                    </a:lnTo>
                    <a:lnTo>
                      <a:pt x="1327150" y="1978025"/>
                    </a:lnTo>
                    <a:lnTo>
                      <a:pt x="1266825" y="1981200"/>
                    </a:lnTo>
                    <a:lnTo>
                      <a:pt x="1241425" y="1917700"/>
                    </a:lnTo>
                    <a:lnTo>
                      <a:pt x="1298575" y="1800225"/>
                    </a:lnTo>
                    <a:lnTo>
                      <a:pt x="1311275" y="1774825"/>
                    </a:lnTo>
                    <a:lnTo>
                      <a:pt x="1387475" y="1803400"/>
                    </a:lnTo>
                    <a:lnTo>
                      <a:pt x="1419225" y="1781175"/>
                    </a:lnTo>
                    <a:lnTo>
                      <a:pt x="1406525" y="1682750"/>
                    </a:lnTo>
                    <a:lnTo>
                      <a:pt x="1368425" y="1644650"/>
                    </a:lnTo>
                    <a:lnTo>
                      <a:pt x="1422400" y="1587500"/>
                    </a:lnTo>
                    <a:lnTo>
                      <a:pt x="1317625" y="1435100"/>
                    </a:lnTo>
                    <a:lnTo>
                      <a:pt x="1254125" y="1489075"/>
                    </a:lnTo>
                    <a:lnTo>
                      <a:pt x="1098550" y="1327150"/>
                    </a:lnTo>
                    <a:lnTo>
                      <a:pt x="1130300" y="1282700"/>
                    </a:lnTo>
                    <a:lnTo>
                      <a:pt x="1238250" y="1298575"/>
                    </a:lnTo>
                    <a:lnTo>
                      <a:pt x="1260475" y="1260475"/>
                    </a:lnTo>
                    <a:lnTo>
                      <a:pt x="1266825" y="1031875"/>
                    </a:lnTo>
                    <a:lnTo>
                      <a:pt x="1231900" y="1016000"/>
                    </a:lnTo>
                    <a:lnTo>
                      <a:pt x="1206500" y="1016000"/>
                    </a:lnTo>
                    <a:lnTo>
                      <a:pt x="1168400" y="803275"/>
                    </a:lnTo>
                    <a:lnTo>
                      <a:pt x="1190625" y="765175"/>
                    </a:lnTo>
                    <a:lnTo>
                      <a:pt x="1171575" y="739775"/>
                    </a:lnTo>
                    <a:lnTo>
                      <a:pt x="1022350" y="812800"/>
                    </a:lnTo>
                    <a:lnTo>
                      <a:pt x="968375" y="781050"/>
                    </a:lnTo>
                    <a:lnTo>
                      <a:pt x="933450" y="841375"/>
                    </a:lnTo>
                    <a:lnTo>
                      <a:pt x="914400" y="971550"/>
                    </a:lnTo>
                    <a:lnTo>
                      <a:pt x="847725" y="1000125"/>
                    </a:lnTo>
                    <a:lnTo>
                      <a:pt x="822325" y="1079500"/>
                    </a:lnTo>
                    <a:lnTo>
                      <a:pt x="746125" y="1066800"/>
                    </a:lnTo>
                    <a:lnTo>
                      <a:pt x="768350" y="1231900"/>
                    </a:lnTo>
                    <a:lnTo>
                      <a:pt x="781050" y="1292225"/>
                    </a:lnTo>
                    <a:lnTo>
                      <a:pt x="673100" y="1339850"/>
                    </a:lnTo>
                    <a:lnTo>
                      <a:pt x="460375" y="1336675"/>
                    </a:lnTo>
                    <a:lnTo>
                      <a:pt x="447675" y="1285875"/>
                    </a:lnTo>
                    <a:lnTo>
                      <a:pt x="460375" y="1244600"/>
                    </a:lnTo>
                    <a:lnTo>
                      <a:pt x="377825" y="1266825"/>
                    </a:lnTo>
                    <a:lnTo>
                      <a:pt x="377825" y="1162050"/>
                    </a:lnTo>
                    <a:lnTo>
                      <a:pt x="301625" y="1133475"/>
                    </a:lnTo>
                    <a:lnTo>
                      <a:pt x="266700" y="1050925"/>
                    </a:lnTo>
                    <a:lnTo>
                      <a:pt x="238125" y="1009650"/>
                    </a:lnTo>
                    <a:lnTo>
                      <a:pt x="285750" y="949325"/>
                    </a:lnTo>
                    <a:lnTo>
                      <a:pt x="149225" y="854075"/>
                    </a:lnTo>
                    <a:lnTo>
                      <a:pt x="82550" y="815975"/>
                    </a:lnTo>
                    <a:lnTo>
                      <a:pt x="50800" y="771525"/>
                    </a:lnTo>
                    <a:lnTo>
                      <a:pt x="0" y="628650"/>
                    </a:lnTo>
                    <a:lnTo>
                      <a:pt x="88900" y="615950"/>
                    </a:lnTo>
                    <a:lnTo>
                      <a:pt x="130175" y="590550"/>
                    </a:lnTo>
                    <a:lnTo>
                      <a:pt x="225425" y="641350"/>
                    </a:lnTo>
                    <a:lnTo>
                      <a:pt x="352425" y="641350"/>
                    </a:lnTo>
                    <a:lnTo>
                      <a:pt x="403225" y="606425"/>
                    </a:lnTo>
                    <a:lnTo>
                      <a:pt x="457200" y="635000"/>
                    </a:lnTo>
                    <a:lnTo>
                      <a:pt x="498475" y="628650"/>
                    </a:lnTo>
                    <a:lnTo>
                      <a:pt x="533400" y="546100"/>
                    </a:lnTo>
                    <a:lnTo>
                      <a:pt x="466725" y="381000"/>
                    </a:lnTo>
                    <a:lnTo>
                      <a:pt x="447675" y="327025"/>
                    </a:lnTo>
                    <a:lnTo>
                      <a:pt x="530225" y="241300"/>
                    </a:lnTo>
                    <a:lnTo>
                      <a:pt x="606425" y="222250"/>
                    </a:lnTo>
                    <a:lnTo>
                      <a:pt x="606425" y="155575"/>
                    </a:lnTo>
                    <a:lnTo>
                      <a:pt x="793750" y="0"/>
                    </a:lnTo>
                    <a:lnTo>
                      <a:pt x="863600" y="79375"/>
                    </a:lnTo>
                    <a:lnTo>
                      <a:pt x="882650" y="158750"/>
                    </a:lnTo>
                    <a:lnTo>
                      <a:pt x="1082675" y="104775"/>
                    </a:lnTo>
                    <a:lnTo>
                      <a:pt x="1158875" y="212725"/>
                    </a:lnTo>
                    <a:lnTo>
                      <a:pt x="1254125" y="269875"/>
                    </a:lnTo>
                    <a:lnTo>
                      <a:pt x="1295400" y="384175"/>
                    </a:lnTo>
                    <a:lnTo>
                      <a:pt x="1397000" y="336550"/>
                    </a:lnTo>
                    <a:lnTo>
                      <a:pt x="1457325" y="387350"/>
                    </a:lnTo>
                    <a:lnTo>
                      <a:pt x="1511300" y="425450"/>
                    </a:lnTo>
                    <a:lnTo>
                      <a:pt x="1562100" y="409575"/>
                    </a:lnTo>
                    <a:lnTo>
                      <a:pt x="1600200" y="422275"/>
                    </a:lnTo>
                    <a:lnTo>
                      <a:pt x="1616075" y="422275"/>
                    </a:lnTo>
                    <a:lnTo>
                      <a:pt x="1609725" y="396875"/>
                    </a:lnTo>
                    <a:lnTo>
                      <a:pt x="1793875" y="450850"/>
                    </a:lnTo>
                    <a:lnTo>
                      <a:pt x="1870075" y="654050"/>
                    </a:lnTo>
                    <a:lnTo>
                      <a:pt x="1901825" y="765175"/>
                    </a:lnTo>
                    <a:lnTo>
                      <a:pt x="1933575" y="812800"/>
                    </a:lnTo>
                    <a:lnTo>
                      <a:pt x="2139950" y="787400"/>
                    </a:lnTo>
                    <a:lnTo>
                      <a:pt x="2127250" y="676275"/>
                    </a:lnTo>
                    <a:lnTo>
                      <a:pt x="2308225" y="571500"/>
                    </a:lnTo>
                    <a:lnTo>
                      <a:pt x="2428875" y="558800"/>
                    </a:lnTo>
                    <a:lnTo>
                      <a:pt x="2489200" y="669925"/>
                    </a:lnTo>
                    <a:lnTo>
                      <a:pt x="2613025" y="606425"/>
                    </a:lnTo>
                    <a:lnTo>
                      <a:pt x="2809875" y="682625"/>
                    </a:lnTo>
                    <a:lnTo>
                      <a:pt x="2882900" y="644525"/>
                    </a:lnTo>
                    <a:lnTo>
                      <a:pt x="3006725" y="673100"/>
                    </a:lnTo>
                    <a:close/>
                  </a:path>
                </a:pathLst>
              </a:custGeom>
              <a:solidFill>
                <a:srgbClr val="F09456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79" name="자유형 78"/>
              <p:cNvSpPr/>
              <p:nvPr/>
            </p:nvSpPr>
            <p:spPr>
              <a:xfrm>
                <a:off x="5524500" y="85725"/>
                <a:ext cx="2257425" cy="3076575"/>
              </a:xfrm>
              <a:custGeom>
                <a:avLst/>
                <a:gdLst>
                  <a:gd name="connsiteX0" fmla="*/ 1509713 w 2257425"/>
                  <a:gd name="connsiteY0" fmla="*/ 2333625 h 3076575"/>
                  <a:gd name="connsiteX1" fmla="*/ 1414463 w 2257425"/>
                  <a:gd name="connsiteY1" fmla="*/ 2405063 h 3076575"/>
                  <a:gd name="connsiteX2" fmla="*/ 1371600 w 2257425"/>
                  <a:gd name="connsiteY2" fmla="*/ 2538413 h 3076575"/>
                  <a:gd name="connsiteX3" fmla="*/ 1447800 w 2257425"/>
                  <a:gd name="connsiteY3" fmla="*/ 2690813 h 3076575"/>
                  <a:gd name="connsiteX4" fmla="*/ 1419225 w 2257425"/>
                  <a:gd name="connsiteY4" fmla="*/ 2847975 h 3076575"/>
                  <a:gd name="connsiteX5" fmla="*/ 1352550 w 2257425"/>
                  <a:gd name="connsiteY5" fmla="*/ 2895600 h 3076575"/>
                  <a:gd name="connsiteX6" fmla="*/ 1347788 w 2257425"/>
                  <a:gd name="connsiteY6" fmla="*/ 3038475 h 3076575"/>
                  <a:gd name="connsiteX7" fmla="*/ 1295400 w 2257425"/>
                  <a:gd name="connsiteY7" fmla="*/ 3076575 h 3076575"/>
                  <a:gd name="connsiteX8" fmla="*/ 1062038 w 2257425"/>
                  <a:gd name="connsiteY8" fmla="*/ 2986088 h 3076575"/>
                  <a:gd name="connsiteX9" fmla="*/ 1095375 w 2257425"/>
                  <a:gd name="connsiteY9" fmla="*/ 2814638 h 3076575"/>
                  <a:gd name="connsiteX10" fmla="*/ 995363 w 2257425"/>
                  <a:gd name="connsiteY10" fmla="*/ 2747963 h 3076575"/>
                  <a:gd name="connsiteX11" fmla="*/ 1004888 w 2257425"/>
                  <a:gd name="connsiteY11" fmla="*/ 2705100 h 3076575"/>
                  <a:gd name="connsiteX12" fmla="*/ 842963 w 2257425"/>
                  <a:gd name="connsiteY12" fmla="*/ 2566988 h 3076575"/>
                  <a:gd name="connsiteX13" fmla="*/ 842963 w 2257425"/>
                  <a:gd name="connsiteY13" fmla="*/ 2490788 h 3076575"/>
                  <a:gd name="connsiteX14" fmla="*/ 647700 w 2257425"/>
                  <a:gd name="connsiteY14" fmla="*/ 2424113 h 3076575"/>
                  <a:gd name="connsiteX15" fmla="*/ 590550 w 2257425"/>
                  <a:gd name="connsiteY15" fmla="*/ 2471738 h 3076575"/>
                  <a:gd name="connsiteX16" fmla="*/ 504825 w 2257425"/>
                  <a:gd name="connsiteY16" fmla="*/ 2376488 h 3076575"/>
                  <a:gd name="connsiteX17" fmla="*/ 495300 w 2257425"/>
                  <a:gd name="connsiteY17" fmla="*/ 2352675 h 3076575"/>
                  <a:gd name="connsiteX18" fmla="*/ 271463 w 2257425"/>
                  <a:gd name="connsiteY18" fmla="*/ 2314575 h 3076575"/>
                  <a:gd name="connsiteX19" fmla="*/ 252413 w 2257425"/>
                  <a:gd name="connsiteY19" fmla="*/ 2352675 h 3076575"/>
                  <a:gd name="connsiteX20" fmla="*/ 271463 w 2257425"/>
                  <a:gd name="connsiteY20" fmla="*/ 2405063 h 3076575"/>
                  <a:gd name="connsiteX21" fmla="*/ 109538 w 2257425"/>
                  <a:gd name="connsiteY21" fmla="*/ 2395538 h 3076575"/>
                  <a:gd name="connsiteX22" fmla="*/ 0 w 2257425"/>
                  <a:gd name="connsiteY22" fmla="*/ 2328863 h 3076575"/>
                  <a:gd name="connsiteX23" fmla="*/ 9525 w 2257425"/>
                  <a:gd name="connsiteY23" fmla="*/ 2262188 h 3076575"/>
                  <a:gd name="connsiteX24" fmla="*/ 104775 w 2257425"/>
                  <a:gd name="connsiteY24" fmla="*/ 2157413 h 3076575"/>
                  <a:gd name="connsiteX25" fmla="*/ 66675 w 2257425"/>
                  <a:gd name="connsiteY25" fmla="*/ 1995488 h 3076575"/>
                  <a:gd name="connsiteX26" fmla="*/ 123825 w 2257425"/>
                  <a:gd name="connsiteY26" fmla="*/ 1871663 h 3076575"/>
                  <a:gd name="connsiteX27" fmla="*/ 171450 w 2257425"/>
                  <a:gd name="connsiteY27" fmla="*/ 1824038 h 3076575"/>
                  <a:gd name="connsiteX28" fmla="*/ 328613 w 2257425"/>
                  <a:gd name="connsiteY28" fmla="*/ 1881188 h 3076575"/>
                  <a:gd name="connsiteX29" fmla="*/ 476250 w 2257425"/>
                  <a:gd name="connsiteY29" fmla="*/ 1824038 h 3076575"/>
                  <a:gd name="connsiteX30" fmla="*/ 519113 w 2257425"/>
                  <a:gd name="connsiteY30" fmla="*/ 1809750 h 3076575"/>
                  <a:gd name="connsiteX31" fmla="*/ 647700 w 2257425"/>
                  <a:gd name="connsiteY31" fmla="*/ 1819275 h 3076575"/>
                  <a:gd name="connsiteX32" fmla="*/ 709613 w 2257425"/>
                  <a:gd name="connsiteY32" fmla="*/ 1785938 h 3076575"/>
                  <a:gd name="connsiteX33" fmla="*/ 695325 w 2257425"/>
                  <a:gd name="connsiteY33" fmla="*/ 1590675 h 3076575"/>
                  <a:gd name="connsiteX34" fmla="*/ 766763 w 2257425"/>
                  <a:gd name="connsiteY34" fmla="*/ 1485900 h 3076575"/>
                  <a:gd name="connsiteX35" fmla="*/ 647700 w 2257425"/>
                  <a:gd name="connsiteY35" fmla="*/ 1362075 h 3076575"/>
                  <a:gd name="connsiteX36" fmla="*/ 681038 w 2257425"/>
                  <a:gd name="connsiteY36" fmla="*/ 1200150 h 3076575"/>
                  <a:gd name="connsiteX37" fmla="*/ 776288 w 2257425"/>
                  <a:gd name="connsiteY37" fmla="*/ 1123950 h 3076575"/>
                  <a:gd name="connsiteX38" fmla="*/ 742950 w 2257425"/>
                  <a:gd name="connsiteY38" fmla="*/ 990600 h 3076575"/>
                  <a:gd name="connsiteX39" fmla="*/ 1085850 w 2257425"/>
                  <a:gd name="connsiteY39" fmla="*/ 666750 h 3076575"/>
                  <a:gd name="connsiteX40" fmla="*/ 995363 w 2257425"/>
                  <a:gd name="connsiteY40" fmla="*/ 466725 h 3076575"/>
                  <a:gd name="connsiteX41" fmla="*/ 1038225 w 2257425"/>
                  <a:gd name="connsiteY41" fmla="*/ 247650 h 3076575"/>
                  <a:gd name="connsiteX42" fmla="*/ 1147763 w 2257425"/>
                  <a:gd name="connsiteY42" fmla="*/ 195263 h 3076575"/>
                  <a:gd name="connsiteX43" fmla="*/ 1276350 w 2257425"/>
                  <a:gd name="connsiteY43" fmla="*/ 261938 h 3076575"/>
                  <a:gd name="connsiteX44" fmla="*/ 1328738 w 2257425"/>
                  <a:gd name="connsiteY44" fmla="*/ 338138 h 3076575"/>
                  <a:gd name="connsiteX45" fmla="*/ 1438275 w 2257425"/>
                  <a:gd name="connsiteY45" fmla="*/ 357188 h 3076575"/>
                  <a:gd name="connsiteX46" fmla="*/ 1585913 w 2257425"/>
                  <a:gd name="connsiteY46" fmla="*/ 257175 h 3076575"/>
                  <a:gd name="connsiteX47" fmla="*/ 1652588 w 2257425"/>
                  <a:gd name="connsiteY47" fmla="*/ 0 h 3076575"/>
                  <a:gd name="connsiteX48" fmla="*/ 1743075 w 2257425"/>
                  <a:gd name="connsiteY48" fmla="*/ 0 h 3076575"/>
                  <a:gd name="connsiteX49" fmla="*/ 1800225 w 2257425"/>
                  <a:gd name="connsiteY49" fmla="*/ 200025 h 3076575"/>
                  <a:gd name="connsiteX50" fmla="*/ 1971675 w 2257425"/>
                  <a:gd name="connsiteY50" fmla="*/ 204788 h 3076575"/>
                  <a:gd name="connsiteX51" fmla="*/ 2014538 w 2257425"/>
                  <a:gd name="connsiteY51" fmla="*/ 176213 h 3076575"/>
                  <a:gd name="connsiteX52" fmla="*/ 2157413 w 2257425"/>
                  <a:gd name="connsiteY52" fmla="*/ 261938 h 3076575"/>
                  <a:gd name="connsiteX53" fmla="*/ 2166938 w 2257425"/>
                  <a:gd name="connsiteY53" fmla="*/ 366713 h 3076575"/>
                  <a:gd name="connsiteX54" fmla="*/ 2257425 w 2257425"/>
                  <a:gd name="connsiteY54" fmla="*/ 414338 h 3076575"/>
                  <a:gd name="connsiteX55" fmla="*/ 2124075 w 2257425"/>
                  <a:gd name="connsiteY55" fmla="*/ 571500 h 3076575"/>
                  <a:gd name="connsiteX56" fmla="*/ 2047875 w 2257425"/>
                  <a:gd name="connsiteY56" fmla="*/ 552450 h 3076575"/>
                  <a:gd name="connsiteX57" fmla="*/ 2000250 w 2257425"/>
                  <a:gd name="connsiteY57" fmla="*/ 666750 h 3076575"/>
                  <a:gd name="connsiteX58" fmla="*/ 2000250 w 2257425"/>
                  <a:gd name="connsiteY58" fmla="*/ 895350 h 3076575"/>
                  <a:gd name="connsiteX59" fmla="*/ 1995488 w 2257425"/>
                  <a:gd name="connsiteY59" fmla="*/ 1076325 h 3076575"/>
                  <a:gd name="connsiteX60" fmla="*/ 1938338 w 2257425"/>
                  <a:gd name="connsiteY60" fmla="*/ 1104900 h 3076575"/>
                  <a:gd name="connsiteX61" fmla="*/ 1890713 w 2257425"/>
                  <a:gd name="connsiteY61" fmla="*/ 1166813 h 3076575"/>
                  <a:gd name="connsiteX62" fmla="*/ 1852613 w 2257425"/>
                  <a:gd name="connsiteY62" fmla="*/ 1357313 h 3076575"/>
                  <a:gd name="connsiteX63" fmla="*/ 1795463 w 2257425"/>
                  <a:gd name="connsiteY63" fmla="*/ 1457325 h 3076575"/>
                  <a:gd name="connsiteX64" fmla="*/ 1771650 w 2257425"/>
                  <a:gd name="connsiteY64" fmla="*/ 1547813 h 3076575"/>
                  <a:gd name="connsiteX65" fmla="*/ 1728788 w 2257425"/>
                  <a:gd name="connsiteY65" fmla="*/ 1571625 h 3076575"/>
                  <a:gd name="connsiteX66" fmla="*/ 1771650 w 2257425"/>
                  <a:gd name="connsiteY66" fmla="*/ 1690688 h 3076575"/>
                  <a:gd name="connsiteX67" fmla="*/ 1852613 w 2257425"/>
                  <a:gd name="connsiteY67" fmla="*/ 1819275 h 3076575"/>
                  <a:gd name="connsiteX68" fmla="*/ 1714500 w 2257425"/>
                  <a:gd name="connsiteY68" fmla="*/ 1871663 h 3076575"/>
                  <a:gd name="connsiteX69" fmla="*/ 1676400 w 2257425"/>
                  <a:gd name="connsiteY69" fmla="*/ 2000250 h 3076575"/>
                  <a:gd name="connsiteX70" fmla="*/ 1676400 w 2257425"/>
                  <a:gd name="connsiteY70" fmla="*/ 2105025 h 3076575"/>
                  <a:gd name="connsiteX71" fmla="*/ 1609725 w 2257425"/>
                  <a:gd name="connsiteY71" fmla="*/ 2185988 h 3076575"/>
                  <a:gd name="connsiteX72" fmla="*/ 1509713 w 2257425"/>
                  <a:gd name="connsiteY72" fmla="*/ 2333625 h 3076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257425" h="3076575">
                    <a:moveTo>
                      <a:pt x="1509713" y="2333625"/>
                    </a:moveTo>
                    <a:lnTo>
                      <a:pt x="1414463" y="2405063"/>
                    </a:lnTo>
                    <a:lnTo>
                      <a:pt x="1371600" y="2538413"/>
                    </a:lnTo>
                    <a:lnTo>
                      <a:pt x="1447800" y="2690813"/>
                    </a:lnTo>
                    <a:lnTo>
                      <a:pt x="1419225" y="2847975"/>
                    </a:lnTo>
                    <a:lnTo>
                      <a:pt x="1352550" y="2895600"/>
                    </a:lnTo>
                    <a:lnTo>
                      <a:pt x="1347788" y="3038475"/>
                    </a:lnTo>
                    <a:lnTo>
                      <a:pt x="1295400" y="3076575"/>
                    </a:lnTo>
                    <a:lnTo>
                      <a:pt x="1062038" y="2986088"/>
                    </a:lnTo>
                    <a:lnTo>
                      <a:pt x="1095375" y="2814638"/>
                    </a:lnTo>
                    <a:lnTo>
                      <a:pt x="995363" y="2747963"/>
                    </a:lnTo>
                    <a:lnTo>
                      <a:pt x="1004888" y="2705100"/>
                    </a:lnTo>
                    <a:lnTo>
                      <a:pt x="842963" y="2566988"/>
                    </a:lnTo>
                    <a:lnTo>
                      <a:pt x="842963" y="2490788"/>
                    </a:lnTo>
                    <a:lnTo>
                      <a:pt x="647700" y="2424113"/>
                    </a:lnTo>
                    <a:lnTo>
                      <a:pt x="590550" y="2471738"/>
                    </a:lnTo>
                    <a:lnTo>
                      <a:pt x="504825" y="2376488"/>
                    </a:lnTo>
                    <a:lnTo>
                      <a:pt x="495300" y="2352675"/>
                    </a:lnTo>
                    <a:lnTo>
                      <a:pt x="271463" y="2314575"/>
                    </a:lnTo>
                    <a:lnTo>
                      <a:pt x="252413" y="2352675"/>
                    </a:lnTo>
                    <a:lnTo>
                      <a:pt x="271463" y="2405063"/>
                    </a:lnTo>
                    <a:lnTo>
                      <a:pt x="109538" y="2395538"/>
                    </a:lnTo>
                    <a:lnTo>
                      <a:pt x="0" y="2328863"/>
                    </a:lnTo>
                    <a:lnTo>
                      <a:pt x="9525" y="2262188"/>
                    </a:lnTo>
                    <a:lnTo>
                      <a:pt x="104775" y="2157413"/>
                    </a:lnTo>
                    <a:lnTo>
                      <a:pt x="66675" y="1995488"/>
                    </a:lnTo>
                    <a:lnTo>
                      <a:pt x="123825" y="1871663"/>
                    </a:lnTo>
                    <a:lnTo>
                      <a:pt x="171450" y="1824038"/>
                    </a:lnTo>
                    <a:lnTo>
                      <a:pt x="328613" y="1881188"/>
                    </a:lnTo>
                    <a:lnTo>
                      <a:pt x="476250" y="1824038"/>
                    </a:lnTo>
                    <a:lnTo>
                      <a:pt x="519113" y="1809750"/>
                    </a:lnTo>
                    <a:lnTo>
                      <a:pt x="647700" y="1819275"/>
                    </a:lnTo>
                    <a:lnTo>
                      <a:pt x="709613" y="1785938"/>
                    </a:lnTo>
                    <a:lnTo>
                      <a:pt x="695325" y="1590675"/>
                    </a:lnTo>
                    <a:lnTo>
                      <a:pt x="766763" y="1485900"/>
                    </a:lnTo>
                    <a:lnTo>
                      <a:pt x="647700" y="1362075"/>
                    </a:lnTo>
                    <a:lnTo>
                      <a:pt x="681038" y="1200150"/>
                    </a:lnTo>
                    <a:lnTo>
                      <a:pt x="776288" y="1123950"/>
                    </a:lnTo>
                    <a:lnTo>
                      <a:pt x="742950" y="990600"/>
                    </a:lnTo>
                    <a:lnTo>
                      <a:pt x="1085850" y="666750"/>
                    </a:lnTo>
                    <a:lnTo>
                      <a:pt x="995363" y="466725"/>
                    </a:lnTo>
                    <a:lnTo>
                      <a:pt x="1038225" y="247650"/>
                    </a:lnTo>
                    <a:lnTo>
                      <a:pt x="1147763" y="195263"/>
                    </a:lnTo>
                    <a:lnTo>
                      <a:pt x="1276350" y="261938"/>
                    </a:lnTo>
                    <a:lnTo>
                      <a:pt x="1328738" y="338138"/>
                    </a:lnTo>
                    <a:lnTo>
                      <a:pt x="1438275" y="357188"/>
                    </a:lnTo>
                    <a:lnTo>
                      <a:pt x="1585913" y="257175"/>
                    </a:lnTo>
                    <a:lnTo>
                      <a:pt x="1652588" y="0"/>
                    </a:lnTo>
                    <a:lnTo>
                      <a:pt x="1743075" y="0"/>
                    </a:lnTo>
                    <a:lnTo>
                      <a:pt x="1800225" y="200025"/>
                    </a:lnTo>
                    <a:lnTo>
                      <a:pt x="1971675" y="204788"/>
                    </a:lnTo>
                    <a:lnTo>
                      <a:pt x="2014538" y="176213"/>
                    </a:lnTo>
                    <a:lnTo>
                      <a:pt x="2157413" y="261938"/>
                    </a:lnTo>
                    <a:lnTo>
                      <a:pt x="2166938" y="366713"/>
                    </a:lnTo>
                    <a:lnTo>
                      <a:pt x="2257425" y="414338"/>
                    </a:lnTo>
                    <a:lnTo>
                      <a:pt x="2124075" y="571500"/>
                    </a:lnTo>
                    <a:lnTo>
                      <a:pt x="2047875" y="552450"/>
                    </a:lnTo>
                    <a:lnTo>
                      <a:pt x="2000250" y="666750"/>
                    </a:lnTo>
                    <a:lnTo>
                      <a:pt x="2000250" y="895350"/>
                    </a:lnTo>
                    <a:lnTo>
                      <a:pt x="1995488" y="1076325"/>
                    </a:lnTo>
                    <a:lnTo>
                      <a:pt x="1938338" y="1104900"/>
                    </a:lnTo>
                    <a:lnTo>
                      <a:pt x="1890713" y="1166813"/>
                    </a:lnTo>
                    <a:lnTo>
                      <a:pt x="1852613" y="1357313"/>
                    </a:lnTo>
                    <a:lnTo>
                      <a:pt x="1795463" y="1457325"/>
                    </a:lnTo>
                    <a:lnTo>
                      <a:pt x="1771650" y="1547813"/>
                    </a:lnTo>
                    <a:lnTo>
                      <a:pt x="1728788" y="1571625"/>
                    </a:lnTo>
                    <a:lnTo>
                      <a:pt x="1771650" y="1690688"/>
                    </a:lnTo>
                    <a:lnTo>
                      <a:pt x="1852613" y="1819275"/>
                    </a:lnTo>
                    <a:lnTo>
                      <a:pt x="1714500" y="1871663"/>
                    </a:lnTo>
                    <a:lnTo>
                      <a:pt x="1676400" y="2000250"/>
                    </a:lnTo>
                    <a:lnTo>
                      <a:pt x="1676400" y="2105025"/>
                    </a:lnTo>
                    <a:lnTo>
                      <a:pt x="1609725" y="2185988"/>
                    </a:lnTo>
                    <a:lnTo>
                      <a:pt x="1509713" y="2333625"/>
                    </a:lnTo>
                    <a:close/>
                  </a:path>
                </a:pathLst>
              </a:custGeom>
              <a:solidFill>
                <a:srgbClr val="00A249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3619500" y="617945"/>
                <a:ext cx="2400300" cy="2620555"/>
              </a:xfrm>
              <a:custGeom>
                <a:avLst/>
                <a:gdLst>
                  <a:gd name="connsiteX0" fmla="*/ 1276350 w 2400300"/>
                  <a:gd name="connsiteY0" fmla="*/ 1180 h 2620555"/>
                  <a:gd name="connsiteX1" fmla="*/ 1276350 w 2400300"/>
                  <a:gd name="connsiteY1" fmla="*/ 1180 h 2620555"/>
                  <a:gd name="connsiteX2" fmla="*/ 1219200 w 2400300"/>
                  <a:gd name="connsiteY2" fmla="*/ 5943 h 2620555"/>
                  <a:gd name="connsiteX3" fmla="*/ 1214438 w 2400300"/>
                  <a:gd name="connsiteY3" fmla="*/ 44043 h 2620555"/>
                  <a:gd name="connsiteX4" fmla="*/ 1166813 w 2400300"/>
                  <a:gd name="connsiteY4" fmla="*/ 82143 h 2620555"/>
                  <a:gd name="connsiteX5" fmla="*/ 1138238 w 2400300"/>
                  <a:gd name="connsiteY5" fmla="*/ 101193 h 2620555"/>
                  <a:gd name="connsiteX6" fmla="*/ 1109663 w 2400300"/>
                  <a:gd name="connsiteY6" fmla="*/ 129768 h 2620555"/>
                  <a:gd name="connsiteX7" fmla="*/ 1109663 w 2400300"/>
                  <a:gd name="connsiteY7" fmla="*/ 182155 h 2620555"/>
                  <a:gd name="connsiteX8" fmla="*/ 1123950 w 2400300"/>
                  <a:gd name="connsiteY8" fmla="*/ 196443 h 2620555"/>
                  <a:gd name="connsiteX9" fmla="*/ 1147763 w 2400300"/>
                  <a:gd name="connsiteY9" fmla="*/ 248830 h 2620555"/>
                  <a:gd name="connsiteX10" fmla="*/ 1157288 w 2400300"/>
                  <a:gd name="connsiteY10" fmla="*/ 296455 h 2620555"/>
                  <a:gd name="connsiteX11" fmla="*/ 1166813 w 2400300"/>
                  <a:gd name="connsiteY11" fmla="*/ 325030 h 2620555"/>
                  <a:gd name="connsiteX12" fmla="*/ 1157288 w 2400300"/>
                  <a:gd name="connsiteY12" fmla="*/ 353605 h 2620555"/>
                  <a:gd name="connsiteX13" fmla="*/ 1166813 w 2400300"/>
                  <a:gd name="connsiteY13" fmla="*/ 415518 h 2620555"/>
                  <a:gd name="connsiteX14" fmla="*/ 1171575 w 2400300"/>
                  <a:gd name="connsiteY14" fmla="*/ 477430 h 2620555"/>
                  <a:gd name="connsiteX15" fmla="*/ 1185863 w 2400300"/>
                  <a:gd name="connsiteY15" fmla="*/ 625068 h 2620555"/>
                  <a:gd name="connsiteX16" fmla="*/ 1181100 w 2400300"/>
                  <a:gd name="connsiteY16" fmla="*/ 663168 h 2620555"/>
                  <a:gd name="connsiteX17" fmla="*/ 1176338 w 2400300"/>
                  <a:gd name="connsiteY17" fmla="*/ 677455 h 2620555"/>
                  <a:gd name="connsiteX18" fmla="*/ 1162050 w 2400300"/>
                  <a:gd name="connsiteY18" fmla="*/ 686980 h 2620555"/>
                  <a:gd name="connsiteX19" fmla="*/ 1152525 w 2400300"/>
                  <a:gd name="connsiteY19" fmla="*/ 701268 h 2620555"/>
                  <a:gd name="connsiteX20" fmla="*/ 1147763 w 2400300"/>
                  <a:gd name="connsiteY20" fmla="*/ 715555 h 2620555"/>
                  <a:gd name="connsiteX21" fmla="*/ 1081088 w 2400300"/>
                  <a:gd name="connsiteY21" fmla="*/ 720318 h 2620555"/>
                  <a:gd name="connsiteX22" fmla="*/ 1066800 w 2400300"/>
                  <a:gd name="connsiteY22" fmla="*/ 710793 h 2620555"/>
                  <a:gd name="connsiteX23" fmla="*/ 1062038 w 2400300"/>
                  <a:gd name="connsiteY23" fmla="*/ 696505 h 2620555"/>
                  <a:gd name="connsiteX24" fmla="*/ 1057275 w 2400300"/>
                  <a:gd name="connsiteY24" fmla="*/ 677455 h 2620555"/>
                  <a:gd name="connsiteX25" fmla="*/ 1047750 w 2400300"/>
                  <a:gd name="connsiteY25" fmla="*/ 620305 h 2620555"/>
                  <a:gd name="connsiteX26" fmla="*/ 1033463 w 2400300"/>
                  <a:gd name="connsiteY26" fmla="*/ 610780 h 2620555"/>
                  <a:gd name="connsiteX27" fmla="*/ 1019175 w 2400300"/>
                  <a:gd name="connsiteY27" fmla="*/ 596493 h 2620555"/>
                  <a:gd name="connsiteX28" fmla="*/ 1004888 w 2400300"/>
                  <a:gd name="connsiteY28" fmla="*/ 586968 h 2620555"/>
                  <a:gd name="connsiteX29" fmla="*/ 990600 w 2400300"/>
                  <a:gd name="connsiteY29" fmla="*/ 572680 h 2620555"/>
                  <a:gd name="connsiteX30" fmla="*/ 971550 w 2400300"/>
                  <a:gd name="connsiteY30" fmla="*/ 563155 h 2620555"/>
                  <a:gd name="connsiteX31" fmla="*/ 962025 w 2400300"/>
                  <a:gd name="connsiteY31" fmla="*/ 544105 h 2620555"/>
                  <a:gd name="connsiteX32" fmla="*/ 909638 w 2400300"/>
                  <a:gd name="connsiteY32" fmla="*/ 534580 h 2620555"/>
                  <a:gd name="connsiteX33" fmla="*/ 857250 w 2400300"/>
                  <a:gd name="connsiteY33" fmla="*/ 534580 h 2620555"/>
                  <a:gd name="connsiteX34" fmla="*/ 847725 w 2400300"/>
                  <a:gd name="connsiteY34" fmla="*/ 491718 h 2620555"/>
                  <a:gd name="connsiteX35" fmla="*/ 838200 w 2400300"/>
                  <a:gd name="connsiteY35" fmla="*/ 439330 h 2620555"/>
                  <a:gd name="connsiteX36" fmla="*/ 833438 w 2400300"/>
                  <a:gd name="connsiteY36" fmla="*/ 434568 h 2620555"/>
                  <a:gd name="connsiteX37" fmla="*/ 661988 w 2400300"/>
                  <a:gd name="connsiteY37" fmla="*/ 305980 h 2620555"/>
                  <a:gd name="connsiteX38" fmla="*/ 604838 w 2400300"/>
                  <a:gd name="connsiteY38" fmla="*/ 320268 h 2620555"/>
                  <a:gd name="connsiteX39" fmla="*/ 576263 w 2400300"/>
                  <a:gd name="connsiteY39" fmla="*/ 339318 h 2620555"/>
                  <a:gd name="connsiteX40" fmla="*/ 557213 w 2400300"/>
                  <a:gd name="connsiteY40" fmla="*/ 348843 h 2620555"/>
                  <a:gd name="connsiteX41" fmla="*/ 523875 w 2400300"/>
                  <a:gd name="connsiteY41" fmla="*/ 386943 h 2620555"/>
                  <a:gd name="connsiteX42" fmla="*/ 509588 w 2400300"/>
                  <a:gd name="connsiteY42" fmla="*/ 396468 h 2620555"/>
                  <a:gd name="connsiteX43" fmla="*/ 471488 w 2400300"/>
                  <a:gd name="connsiteY43" fmla="*/ 434568 h 2620555"/>
                  <a:gd name="connsiteX44" fmla="*/ 395288 w 2400300"/>
                  <a:gd name="connsiteY44" fmla="*/ 472668 h 2620555"/>
                  <a:gd name="connsiteX45" fmla="*/ 390525 w 2400300"/>
                  <a:gd name="connsiteY45" fmla="*/ 515530 h 2620555"/>
                  <a:gd name="connsiteX46" fmla="*/ 385763 w 2400300"/>
                  <a:gd name="connsiteY46" fmla="*/ 629830 h 2620555"/>
                  <a:gd name="connsiteX47" fmla="*/ 280988 w 2400300"/>
                  <a:gd name="connsiteY47" fmla="*/ 720318 h 2620555"/>
                  <a:gd name="connsiteX48" fmla="*/ 295275 w 2400300"/>
                  <a:gd name="connsiteY48" fmla="*/ 758418 h 2620555"/>
                  <a:gd name="connsiteX49" fmla="*/ 300038 w 2400300"/>
                  <a:gd name="connsiteY49" fmla="*/ 772705 h 2620555"/>
                  <a:gd name="connsiteX50" fmla="*/ 304800 w 2400300"/>
                  <a:gd name="connsiteY50" fmla="*/ 796518 h 2620555"/>
                  <a:gd name="connsiteX51" fmla="*/ 314325 w 2400300"/>
                  <a:gd name="connsiteY51" fmla="*/ 825093 h 2620555"/>
                  <a:gd name="connsiteX52" fmla="*/ 319088 w 2400300"/>
                  <a:gd name="connsiteY52" fmla="*/ 844143 h 2620555"/>
                  <a:gd name="connsiteX53" fmla="*/ 319088 w 2400300"/>
                  <a:gd name="connsiteY53" fmla="*/ 948918 h 2620555"/>
                  <a:gd name="connsiteX54" fmla="*/ 371475 w 2400300"/>
                  <a:gd name="connsiteY54" fmla="*/ 996543 h 2620555"/>
                  <a:gd name="connsiteX55" fmla="*/ 376238 w 2400300"/>
                  <a:gd name="connsiteY55" fmla="*/ 1015593 h 2620555"/>
                  <a:gd name="connsiteX56" fmla="*/ 371475 w 2400300"/>
                  <a:gd name="connsiteY56" fmla="*/ 1063218 h 2620555"/>
                  <a:gd name="connsiteX57" fmla="*/ 366713 w 2400300"/>
                  <a:gd name="connsiteY57" fmla="*/ 1077505 h 2620555"/>
                  <a:gd name="connsiteX58" fmla="*/ 357188 w 2400300"/>
                  <a:gd name="connsiteY58" fmla="*/ 1125130 h 2620555"/>
                  <a:gd name="connsiteX59" fmla="*/ 338138 w 2400300"/>
                  <a:gd name="connsiteY59" fmla="*/ 1148943 h 2620555"/>
                  <a:gd name="connsiteX60" fmla="*/ 328613 w 2400300"/>
                  <a:gd name="connsiteY60" fmla="*/ 1163230 h 2620555"/>
                  <a:gd name="connsiteX61" fmla="*/ 300038 w 2400300"/>
                  <a:gd name="connsiteY61" fmla="*/ 1191805 h 2620555"/>
                  <a:gd name="connsiteX62" fmla="*/ 285750 w 2400300"/>
                  <a:gd name="connsiteY62" fmla="*/ 1206093 h 2620555"/>
                  <a:gd name="connsiteX63" fmla="*/ 271463 w 2400300"/>
                  <a:gd name="connsiteY63" fmla="*/ 1220380 h 2620555"/>
                  <a:gd name="connsiteX64" fmla="*/ 261938 w 2400300"/>
                  <a:gd name="connsiteY64" fmla="*/ 1239430 h 2620555"/>
                  <a:gd name="connsiteX65" fmla="*/ 228600 w 2400300"/>
                  <a:gd name="connsiteY65" fmla="*/ 1258480 h 2620555"/>
                  <a:gd name="connsiteX66" fmla="*/ 214313 w 2400300"/>
                  <a:gd name="connsiteY66" fmla="*/ 1272768 h 2620555"/>
                  <a:gd name="connsiteX67" fmla="*/ 200025 w 2400300"/>
                  <a:gd name="connsiteY67" fmla="*/ 1277530 h 2620555"/>
                  <a:gd name="connsiteX68" fmla="*/ 190500 w 2400300"/>
                  <a:gd name="connsiteY68" fmla="*/ 1291818 h 2620555"/>
                  <a:gd name="connsiteX69" fmla="*/ 166688 w 2400300"/>
                  <a:gd name="connsiteY69" fmla="*/ 1296580 h 2620555"/>
                  <a:gd name="connsiteX70" fmla="*/ 76200 w 2400300"/>
                  <a:gd name="connsiteY70" fmla="*/ 1296580 h 2620555"/>
                  <a:gd name="connsiteX71" fmla="*/ 71438 w 2400300"/>
                  <a:gd name="connsiteY71" fmla="*/ 1353730 h 2620555"/>
                  <a:gd name="connsiteX72" fmla="*/ 90488 w 2400300"/>
                  <a:gd name="connsiteY72" fmla="*/ 1391830 h 2620555"/>
                  <a:gd name="connsiteX73" fmla="*/ 109538 w 2400300"/>
                  <a:gd name="connsiteY73" fmla="*/ 1429930 h 2620555"/>
                  <a:gd name="connsiteX74" fmla="*/ 123825 w 2400300"/>
                  <a:gd name="connsiteY74" fmla="*/ 1463268 h 2620555"/>
                  <a:gd name="connsiteX75" fmla="*/ 157163 w 2400300"/>
                  <a:gd name="connsiteY75" fmla="*/ 1491843 h 2620555"/>
                  <a:gd name="connsiteX76" fmla="*/ 147638 w 2400300"/>
                  <a:gd name="connsiteY76" fmla="*/ 1501368 h 2620555"/>
                  <a:gd name="connsiteX77" fmla="*/ 66675 w 2400300"/>
                  <a:gd name="connsiteY77" fmla="*/ 1563280 h 2620555"/>
                  <a:gd name="connsiteX78" fmla="*/ 0 w 2400300"/>
                  <a:gd name="connsiteY78" fmla="*/ 1610905 h 2620555"/>
                  <a:gd name="connsiteX79" fmla="*/ 0 w 2400300"/>
                  <a:gd name="connsiteY79" fmla="*/ 1610905 h 2620555"/>
                  <a:gd name="connsiteX80" fmla="*/ 14288 w 2400300"/>
                  <a:gd name="connsiteY80" fmla="*/ 1653768 h 2620555"/>
                  <a:gd name="connsiteX81" fmla="*/ 23813 w 2400300"/>
                  <a:gd name="connsiteY81" fmla="*/ 1672818 h 2620555"/>
                  <a:gd name="connsiteX82" fmla="*/ 28575 w 2400300"/>
                  <a:gd name="connsiteY82" fmla="*/ 1691868 h 2620555"/>
                  <a:gd name="connsiteX83" fmla="*/ 38100 w 2400300"/>
                  <a:gd name="connsiteY83" fmla="*/ 1720443 h 2620555"/>
                  <a:gd name="connsiteX84" fmla="*/ 47625 w 2400300"/>
                  <a:gd name="connsiteY84" fmla="*/ 1749018 h 2620555"/>
                  <a:gd name="connsiteX85" fmla="*/ 52388 w 2400300"/>
                  <a:gd name="connsiteY85" fmla="*/ 1763305 h 2620555"/>
                  <a:gd name="connsiteX86" fmla="*/ 42863 w 2400300"/>
                  <a:gd name="connsiteY86" fmla="*/ 1820455 h 2620555"/>
                  <a:gd name="connsiteX87" fmla="*/ 33338 w 2400300"/>
                  <a:gd name="connsiteY87" fmla="*/ 1834743 h 2620555"/>
                  <a:gd name="connsiteX88" fmla="*/ 19050 w 2400300"/>
                  <a:gd name="connsiteY88" fmla="*/ 1849030 h 2620555"/>
                  <a:gd name="connsiteX89" fmla="*/ 23813 w 2400300"/>
                  <a:gd name="connsiteY89" fmla="*/ 1887130 h 2620555"/>
                  <a:gd name="connsiteX90" fmla="*/ 52388 w 2400300"/>
                  <a:gd name="connsiteY90" fmla="*/ 1896655 h 2620555"/>
                  <a:gd name="connsiteX91" fmla="*/ 80963 w 2400300"/>
                  <a:gd name="connsiteY91" fmla="*/ 1915705 h 2620555"/>
                  <a:gd name="connsiteX92" fmla="*/ 119063 w 2400300"/>
                  <a:gd name="connsiteY92" fmla="*/ 1934755 h 2620555"/>
                  <a:gd name="connsiteX93" fmla="*/ 152400 w 2400300"/>
                  <a:gd name="connsiteY93" fmla="*/ 1958568 h 2620555"/>
                  <a:gd name="connsiteX94" fmla="*/ 166688 w 2400300"/>
                  <a:gd name="connsiteY94" fmla="*/ 1968093 h 2620555"/>
                  <a:gd name="connsiteX95" fmla="*/ 171450 w 2400300"/>
                  <a:gd name="connsiteY95" fmla="*/ 1991905 h 2620555"/>
                  <a:gd name="connsiteX96" fmla="*/ 147638 w 2400300"/>
                  <a:gd name="connsiteY96" fmla="*/ 2044293 h 2620555"/>
                  <a:gd name="connsiteX97" fmla="*/ 142875 w 2400300"/>
                  <a:gd name="connsiteY97" fmla="*/ 2077630 h 2620555"/>
                  <a:gd name="connsiteX98" fmla="*/ 171450 w 2400300"/>
                  <a:gd name="connsiteY98" fmla="*/ 2182405 h 2620555"/>
                  <a:gd name="connsiteX99" fmla="*/ 176213 w 2400300"/>
                  <a:gd name="connsiteY99" fmla="*/ 2230030 h 2620555"/>
                  <a:gd name="connsiteX100" fmla="*/ 185738 w 2400300"/>
                  <a:gd name="connsiteY100" fmla="*/ 2244318 h 2620555"/>
                  <a:gd name="connsiteX101" fmla="*/ 204788 w 2400300"/>
                  <a:gd name="connsiteY101" fmla="*/ 2249080 h 2620555"/>
                  <a:gd name="connsiteX102" fmla="*/ 252413 w 2400300"/>
                  <a:gd name="connsiteY102" fmla="*/ 2253843 h 2620555"/>
                  <a:gd name="connsiteX103" fmla="*/ 266700 w 2400300"/>
                  <a:gd name="connsiteY103" fmla="*/ 2258605 h 2620555"/>
                  <a:gd name="connsiteX104" fmla="*/ 333375 w 2400300"/>
                  <a:gd name="connsiteY104" fmla="*/ 2263368 h 2620555"/>
                  <a:gd name="connsiteX105" fmla="*/ 338138 w 2400300"/>
                  <a:gd name="connsiteY105" fmla="*/ 2287180 h 2620555"/>
                  <a:gd name="connsiteX106" fmla="*/ 347663 w 2400300"/>
                  <a:gd name="connsiteY106" fmla="*/ 2301468 h 2620555"/>
                  <a:gd name="connsiteX107" fmla="*/ 361950 w 2400300"/>
                  <a:gd name="connsiteY107" fmla="*/ 2353855 h 2620555"/>
                  <a:gd name="connsiteX108" fmla="*/ 366713 w 2400300"/>
                  <a:gd name="connsiteY108" fmla="*/ 2372905 h 2620555"/>
                  <a:gd name="connsiteX109" fmla="*/ 376238 w 2400300"/>
                  <a:gd name="connsiteY109" fmla="*/ 2406243 h 2620555"/>
                  <a:gd name="connsiteX110" fmla="*/ 385763 w 2400300"/>
                  <a:gd name="connsiteY110" fmla="*/ 2449105 h 2620555"/>
                  <a:gd name="connsiteX111" fmla="*/ 395288 w 2400300"/>
                  <a:gd name="connsiteY111" fmla="*/ 2482443 h 2620555"/>
                  <a:gd name="connsiteX112" fmla="*/ 404813 w 2400300"/>
                  <a:gd name="connsiteY112" fmla="*/ 2496730 h 2620555"/>
                  <a:gd name="connsiteX113" fmla="*/ 409575 w 2400300"/>
                  <a:gd name="connsiteY113" fmla="*/ 2511018 h 2620555"/>
                  <a:gd name="connsiteX114" fmla="*/ 428625 w 2400300"/>
                  <a:gd name="connsiteY114" fmla="*/ 2539593 h 2620555"/>
                  <a:gd name="connsiteX115" fmla="*/ 447675 w 2400300"/>
                  <a:gd name="connsiteY115" fmla="*/ 2568168 h 2620555"/>
                  <a:gd name="connsiteX116" fmla="*/ 461963 w 2400300"/>
                  <a:gd name="connsiteY116" fmla="*/ 2596743 h 2620555"/>
                  <a:gd name="connsiteX117" fmla="*/ 466725 w 2400300"/>
                  <a:gd name="connsiteY117" fmla="*/ 2596743 h 2620555"/>
                  <a:gd name="connsiteX118" fmla="*/ 509588 w 2400300"/>
                  <a:gd name="connsiteY118" fmla="*/ 2620555 h 2620555"/>
                  <a:gd name="connsiteX119" fmla="*/ 547688 w 2400300"/>
                  <a:gd name="connsiteY119" fmla="*/ 2601505 h 2620555"/>
                  <a:gd name="connsiteX120" fmla="*/ 638175 w 2400300"/>
                  <a:gd name="connsiteY120" fmla="*/ 2596743 h 2620555"/>
                  <a:gd name="connsiteX121" fmla="*/ 685800 w 2400300"/>
                  <a:gd name="connsiteY121" fmla="*/ 2591980 h 2620555"/>
                  <a:gd name="connsiteX122" fmla="*/ 676275 w 2400300"/>
                  <a:gd name="connsiteY122" fmla="*/ 2572930 h 2620555"/>
                  <a:gd name="connsiteX123" fmla="*/ 666750 w 2400300"/>
                  <a:gd name="connsiteY123" fmla="*/ 2558643 h 2620555"/>
                  <a:gd name="connsiteX124" fmla="*/ 661988 w 2400300"/>
                  <a:gd name="connsiteY124" fmla="*/ 2544355 h 2620555"/>
                  <a:gd name="connsiteX125" fmla="*/ 642938 w 2400300"/>
                  <a:gd name="connsiteY125" fmla="*/ 2506255 h 2620555"/>
                  <a:gd name="connsiteX126" fmla="*/ 647700 w 2400300"/>
                  <a:gd name="connsiteY126" fmla="*/ 2482443 h 2620555"/>
                  <a:gd name="connsiteX127" fmla="*/ 661988 w 2400300"/>
                  <a:gd name="connsiteY127" fmla="*/ 2468155 h 2620555"/>
                  <a:gd name="connsiteX128" fmla="*/ 695325 w 2400300"/>
                  <a:gd name="connsiteY128" fmla="*/ 2449105 h 2620555"/>
                  <a:gd name="connsiteX129" fmla="*/ 728663 w 2400300"/>
                  <a:gd name="connsiteY129" fmla="*/ 2434818 h 2620555"/>
                  <a:gd name="connsiteX130" fmla="*/ 766763 w 2400300"/>
                  <a:gd name="connsiteY130" fmla="*/ 2411005 h 2620555"/>
                  <a:gd name="connsiteX131" fmla="*/ 781050 w 2400300"/>
                  <a:gd name="connsiteY131" fmla="*/ 2396718 h 2620555"/>
                  <a:gd name="connsiteX132" fmla="*/ 809625 w 2400300"/>
                  <a:gd name="connsiteY132" fmla="*/ 2387193 h 2620555"/>
                  <a:gd name="connsiteX133" fmla="*/ 847725 w 2400300"/>
                  <a:gd name="connsiteY133" fmla="*/ 2377668 h 2620555"/>
                  <a:gd name="connsiteX134" fmla="*/ 862013 w 2400300"/>
                  <a:gd name="connsiteY134" fmla="*/ 2372905 h 2620555"/>
                  <a:gd name="connsiteX135" fmla="*/ 990600 w 2400300"/>
                  <a:gd name="connsiteY135" fmla="*/ 2372905 h 2620555"/>
                  <a:gd name="connsiteX136" fmla="*/ 1009650 w 2400300"/>
                  <a:gd name="connsiteY136" fmla="*/ 2444343 h 2620555"/>
                  <a:gd name="connsiteX137" fmla="*/ 1133475 w 2400300"/>
                  <a:gd name="connsiteY137" fmla="*/ 2396718 h 2620555"/>
                  <a:gd name="connsiteX138" fmla="*/ 1357313 w 2400300"/>
                  <a:gd name="connsiteY138" fmla="*/ 2463393 h 2620555"/>
                  <a:gd name="connsiteX139" fmla="*/ 1500188 w 2400300"/>
                  <a:gd name="connsiteY139" fmla="*/ 2439580 h 2620555"/>
                  <a:gd name="connsiteX140" fmla="*/ 1504950 w 2400300"/>
                  <a:gd name="connsiteY140" fmla="*/ 2453868 h 2620555"/>
                  <a:gd name="connsiteX141" fmla="*/ 1514475 w 2400300"/>
                  <a:gd name="connsiteY141" fmla="*/ 2468155 h 2620555"/>
                  <a:gd name="connsiteX142" fmla="*/ 1519238 w 2400300"/>
                  <a:gd name="connsiteY142" fmla="*/ 2363380 h 2620555"/>
                  <a:gd name="connsiteX143" fmla="*/ 1524000 w 2400300"/>
                  <a:gd name="connsiteY143" fmla="*/ 2325280 h 2620555"/>
                  <a:gd name="connsiteX144" fmla="*/ 1538288 w 2400300"/>
                  <a:gd name="connsiteY144" fmla="*/ 2310993 h 2620555"/>
                  <a:gd name="connsiteX145" fmla="*/ 1571625 w 2400300"/>
                  <a:gd name="connsiteY145" fmla="*/ 2272893 h 2620555"/>
                  <a:gd name="connsiteX146" fmla="*/ 1600200 w 2400300"/>
                  <a:gd name="connsiteY146" fmla="*/ 2287180 h 2620555"/>
                  <a:gd name="connsiteX147" fmla="*/ 1614488 w 2400300"/>
                  <a:gd name="connsiteY147" fmla="*/ 2296705 h 2620555"/>
                  <a:gd name="connsiteX148" fmla="*/ 1643063 w 2400300"/>
                  <a:gd name="connsiteY148" fmla="*/ 2306230 h 2620555"/>
                  <a:gd name="connsiteX149" fmla="*/ 1714500 w 2400300"/>
                  <a:gd name="connsiteY149" fmla="*/ 2296705 h 2620555"/>
                  <a:gd name="connsiteX150" fmla="*/ 1728788 w 2400300"/>
                  <a:gd name="connsiteY150" fmla="*/ 2291943 h 2620555"/>
                  <a:gd name="connsiteX151" fmla="*/ 1776413 w 2400300"/>
                  <a:gd name="connsiteY151" fmla="*/ 2282418 h 2620555"/>
                  <a:gd name="connsiteX152" fmla="*/ 1785938 w 2400300"/>
                  <a:gd name="connsiteY152" fmla="*/ 2268130 h 2620555"/>
                  <a:gd name="connsiteX153" fmla="*/ 1800225 w 2400300"/>
                  <a:gd name="connsiteY153" fmla="*/ 2263368 h 2620555"/>
                  <a:gd name="connsiteX154" fmla="*/ 1833563 w 2400300"/>
                  <a:gd name="connsiteY154" fmla="*/ 2244318 h 2620555"/>
                  <a:gd name="connsiteX155" fmla="*/ 1828800 w 2400300"/>
                  <a:gd name="connsiteY155" fmla="*/ 2215743 h 2620555"/>
                  <a:gd name="connsiteX156" fmla="*/ 1795463 w 2400300"/>
                  <a:gd name="connsiteY156" fmla="*/ 2187168 h 2620555"/>
                  <a:gd name="connsiteX157" fmla="*/ 1785938 w 2400300"/>
                  <a:gd name="connsiteY157" fmla="*/ 2172880 h 2620555"/>
                  <a:gd name="connsiteX158" fmla="*/ 1771650 w 2400300"/>
                  <a:gd name="connsiteY158" fmla="*/ 2158593 h 2620555"/>
                  <a:gd name="connsiteX159" fmla="*/ 1766888 w 2400300"/>
                  <a:gd name="connsiteY159" fmla="*/ 2139543 h 2620555"/>
                  <a:gd name="connsiteX160" fmla="*/ 1757363 w 2400300"/>
                  <a:gd name="connsiteY160" fmla="*/ 2125255 h 2620555"/>
                  <a:gd name="connsiteX161" fmla="*/ 1752600 w 2400300"/>
                  <a:gd name="connsiteY161" fmla="*/ 2110968 h 2620555"/>
                  <a:gd name="connsiteX162" fmla="*/ 1728788 w 2400300"/>
                  <a:gd name="connsiteY162" fmla="*/ 2082393 h 2620555"/>
                  <a:gd name="connsiteX163" fmla="*/ 1719263 w 2400300"/>
                  <a:gd name="connsiteY163" fmla="*/ 2068105 h 2620555"/>
                  <a:gd name="connsiteX164" fmla="*/ 1719263 w 2400300"/>
                  <a:gd name="connsiteY164" fmla="*/ 1991905 h 2620555"/>
                  <a:gd name="connsiteX165" fmla="*/ 1728788 w 2400300"/>
                  <a:gd name="connsiteY165" fmla="*/ 1963330 h 2620555"/>
                  <a:gd name="connsiteX166" fmla="*/ 1738313 w 2400300"/>
                  <a:gd name="connsiteY166" fmla="*/ 1872843 h 2620555"/>
                  <a:gd name="connsiteX167" fmla="*/ 1766888 w 2400300"/>
                  <a:gd name="connsiteY167" fmla="*/ 1839505 h 2620555"/>
                  <a:gd name="connsiteX168" fmla="*/ 1814513 w 2400300"/>
                  <a:gd name="connsiteY168" fmla="*/ 1815693 h 2620555"/>
                  <a:gd name="connsiteX169" fmla="*/ 1843088 w 2400300"/>
                  <a:gd name="connsiteY169" fmla="*/ 1806168 h 2620555"/>
                  <a:gd name="connsiteX170" fmla="*/ 1871663 w 2400300"/>
                  <a:gd name="connsiteY170" fmla="*/ 1782355 h 2620555"/>
                  <a:gd name="connsiteX171" fmla="*/ 1885950 w 2400300"/>
                  <a:gd name="connsiteY171" fmla="*/ 1768068 h 2620555"/>
                  <a:gd name="connsiteX172" fmla="*/ 1905000 w 2400300"/>
                  <a:gd name="connsiteY172" fmla="*/ 1753780 h 2620555"/>
                  <a:gd name="connsiteX173" fmla="*/ 1919288 w 2400300"/>
                  <a:gd name="connsiteY173" fmla="*/ 1739493 h 2620555"/>
                  <a:gd name="connsiteX174" fmla="*/ 1938338 w 2400300"/>
                  <a:gd name="connsiteY174" fmla="*/ 1720443 h 2620555"/>
                  <a:gd name="connsiteX175" fmla="*/ 1947863 w 2400300"/>
                  <a:gd name="connsiteY175" fmla="*/ 1715680 h 2620555"/>
                  <a:gd name="connsiteX176" fmla="*/ 1976438 w 2400300"/>
                  <a:gd name="connsiteY176" fmla="*/ 1682343 h 2620555"/>
                  <a:gd name="connsiteX177" fmla="*/ 1985963 w 2400300"/>
                  <a:gd name="connsiteY177" fmla="*/ 1649005 h 2620555"/>
                  <a:gd name="connsiteX178" fmla="*/ 2000250 w 2400300"/>
                  <a:gd name="connsiteY178" fmla="*/ 1634718 h 2620555"/>
                  <a:gd name="connsiteX179" fmla="*/ 1985963 w 2400300"/>
                  <a:gd name="connsiteY179" fmla="*/ 1520418 h 2620555"/>
                  <a:gd name="connsiteX180" fmla="*/ 1971675 w 2400300"/>
                  <a:gd name="connsiteY180" fmla="*/ 1506130 h 2620555"/>
                  <a:gd name="connsiteX181" fmla="*/ 1966913 w 2400300"/>
                  <a:gd name="connsiteY181" fmla="*/ 1482318 h 2620555"/>
                  <a:gd name="connsiteX182" fmla="*/ 1962150 w 2400300"/>
                  <a:gd name="connsiteY182" fmla="*/ 1463268 h 2620555"/>
                  <a:gd name="connsiteX183" fmla="*/ 1962150 w 2400300"/>
                  <a:gd name="connsiteY183" fmla="*/ 1448980 h 2620555"/>
                  <a:gd name="connsiteX184" fmla="*/ 1962150 w 2400300"/>
                  <a:gd name="connsiteY184" fmla="*/ 1448980 h 2620555"/>
                  <a:gd name="connsiteX185" fmla="*/ 1976438 w 2400300"/>
                  <a:gd name="connsiteY185" fmla="*/ 1406118 h 2620555"/>
                  <a:gd name="connsiteX186" fmla="*/ 1985963 w 2400300"/>
                  <a:gd name="connsiteY186" fmla="*/ 1391830 h 2620555"/>
                  <a:gd name="connsiteX187" fmla="*/ 1990725 w 2400300"/>
                  <a:gd name="connsiteY187" fmla="*/ 1377543 h 2620555"/>
                  <a:gd name="connsiteX188" fmla="*/ 2024063 w 2400300"/>
                  <a:gd name="connsiteY188" fmla="*/ 1339443 h 2620555"/>
                  <a:gd name="connsiteX189" fmla="*/ 2043113 w 2400300"/>
                  <a:gd name="connsiteY189" fmla="*/ 1315630 h 2620555"/>
                  <a:gd name="connsiteX190" fmla="*/ 2071688 w 2400300"/>
                  <a:gd name="connsiteY190" fmla="*/ 1282293 h 2620555"/>
                  <a:gd name="connsiteX191" fmla="*/ 2081213 w 2400300"/>
                  <a:gd name="connsiteY191" fmla="*/ 1268005 h 2620555"/>
                  <a:gd name="connsiteX192" fmla="*/ 2081213 w 2400300"/>
                  <a:gd name="connsiteY192" fmla="*/ 1291818 h 2620555"/>
                  <a:gd name="connsiteX193" fmla="*/ 2124075 w 2400300"/>
                  <a:gd name="connsiteY193" fmla="*/ 1296580 h 2620555"/>
                  <a:gd name="connsiteX194" fmla="*/ 2147888 w 2400300"/>
                  <a:gd name="connsiteY194" fmla="*/ 1310868 h 2620555"/>
                  <a:gd name="connsiteX195" fmla="*/ 2200275 w 2400300"/>
                  <a:gd name="connsiteY195" fmla="*/ 1320393 h 2620555"/>
                  <a:gd name="connsiteX196" fmla="*/ 2214563 w 2400300"/>
                  <a:gd name="connsiteY196" fmla="*/ 1329918 h 2620555"/>
                  <a:gd name="connsiteX197" fmla="*/ 2286000 w 2400300"/>
                  <a:gd name="connsiteY197" fmla="*/ 1329918 h 2620555"/>
                  <a:gd name="connsiteX198" fmla="*/ 2295525 w 2400300"/>
                  <a:gd name="connsiteY198" fmla="*/ 1315630 h 2620555"/>
                  <a:gd name="connsiteX199" fmla="*/ 2309813 w 2400300"/>
                  <a:gd name="connsiteY199" fmla="*/ 1310868 h 2620555"/>
                  <a:gd name="connsiteX200" fmla="*/ 2324100 w 2400300"/>
                  <a:gd name="connsiteY200" fmla="*/ 1301343 h 2620555"/>
                  <a:gd name="connsiteX201" fmla="*/ 2338388 w 2400300"/>
                  <a:gd name="connsiteY201" fmla="*/ 1296580 h 2620555"/>
                  <a:gd name="connsiteX202" fmla="*/ 2352675 w 2400300"/>
                  <a:gd name="connsiteY202" fmla="*/ 1287055 h 2620555"/>
                  <a:gd name="connsiteX203" fmla="*/ 2386013 w 2400300"/>
                  <a:gd name="connsiteY203" fmla="*/ 1272768 h 2620555"/>
                  <a:gd name="connsiteX204" fmla="*/ 2400300 w 2400300"/>
                  <a:gd name="connsiteY204" fmla="*/ 1263243 h 2620555"/>
                  <a:gd name="connsiteX205" fmla="*/ 2386013 w 2400300"/>
                  <a:gd name="connsiteY205" fmla="*/ 1244193 h 2620555"/>
                  <a:gd name="connsiteX206" fmla="*/ 2366963 w 2400300"/>
                  <a:gd name="connsiteY206" fmla="*/ 1215618 h 2620555"/>
                  <a:gd name="connsiteX207" fmla="*/ 2362200 w 2400300"/>
                  <a:gd name="connsiteY207" fmla="*/ 1196568 h 2620555"/>
                  <a:gd name="connsiteX208" fmla="*/ 2352675 w 2400300"/>
                  <a:gd name="connsiteY208" fmla="*/ 1167993 h 2620555"/>
                  <a:gd name="connsiteX209" fmla="*/ 2347913 w 2400300"/>
                  <a:gd name="connsiteY209" fmla="*/ 1101318 h 2620555"/>
                  <a:gd name="connsiteX210" fmla="*/ 2333625 w 2400300"/>
                  <a:gd name="connsiteY210" fmla="*/ 1091793 h 2620555"/>
                  <a:gd name="connsiteX211" fmla="*/ 2309813 w 2400300"/>
                  <a:gd name="connsiteY211" fmla="*/ 1087030 h 2620555"/>
                  <a:gd name="connsiteX212" fmla="*/ 2290763 w 2400300"/>
                  <a:gd name="connsiteY212" fmla="*/ 1082268 h 2620555"/>
                  <a:gd name="connsiteX213" fmla="*/ 2143125 w 2400300"/>
                  <a:gd name="connsiteY213" fmla="*/ 1072743 h 2620555"/>
                  <a:gd name="connsiteX214" fmla="*/ 2124075 w 2400300"/>
                  <a:gd name="connsiteY214" fmla="*/ 1058455 h 2620555"/>
                  <a:gd name="connsiteX215" fmla="*/ 1981200 w 2400300"/>
                  <a:gd name="connsiteY215" fmla="*/ 929868 h 2620555"/>
                  <a:gd name="connsiteX216" fmla="*/ 1890713 w 2400300"/>
                  <a:gd name="connsiteY216" fmla="*/ 925105 h 2620555"/>
                  <a:gd name="connsiteX217" fmla="*/ 1838325 w 2400300"/>
                  <a:gd name="connsiteY217" fmla="*/ 887005 h 2620555"/>
                  <a:gd name="connsiteX218" fmla="*/ 1676400 w 2400300"/>
                  <a:gd name="connsiteY218" fmla="*/ 929868 h 2620555"/>
                  <a:gd name="connsiteX219" fmla="*/ 1500188 w 2400300"/>
                  <a:gd name="connsiteY219" fmla="*/ 725080 h 2620555"/>
                  <a:gd name="connsiteX220" fmla="*/ 1433513 w 2400300"/>
                  <a:gd name="connsiteY220" fmla="*/ 720318 h 2620555"/>
                  <a:gd name="connsiteX221" fmla="*/ 1404938 w 2400300"/>
                  <a:gd name="connsiteY221" fmla="*/ 334555 h 2620555"/>
                  <a:gd name="connsiteX222" fmla="*/ 1352550 w 2400300"/>
                  <a:gd name="connsiteY222" fmla="*/ 277405 h 2620555"/>
                  <a:gd name="connsiteX223" fmla="*/ 1338263 w 2400300"/>
                  <a:gd name="connsiteY223" fmla="*/ 267880 h 2620555"/>
                  <a:gd name="connsiteX224" fmla="*/ 1323975 w 2400300"/>
                  <a:gd name="connsiteY224" fmla="*/ 258355 h 2620555"/>
                  <a:gd name="connsiteX225" fmla="*/ 1304925 w 2400300"/>
                  <a:gd name="connsiteY225" fmla="*/ 225018 h 2620555"/>
                  <a:gd name="connsiteX226" fmla="*/ 1300163 w 2400300"/>
                  <a:gd name="connsiteY226" fmla="*/ 205968 h 2620555"/>
                  <a:gd name="connsiteX227" fmla="*/ 1295400 w 2400300"/>
                  <a:gd name="connsiteY227" fmla="*/ 191680 h 2620555"/>
                  <a:gd name="connsiteX228" fmla="*/ 1276350 w 2400300"/>
                  <a:gd name="connsiteY228" fmla="*/ 158343 h 2620555"/>
                  <a:gd name="connsiteX229" fmla="*/ 1271588 w 2400300"/>
                  <a:gd name="connsiteY229" fmla="*/ 144055 h 2620555"/>
                  <a:gd name="connsiteX230" fmla="*/ 1257300 w 2400300"/>
                  <a:gd name="connsiteY230" fmla="*/ 134530 h 2620555"/>
                  <a:gd name="connsiteX231" fmla="*/ 1252538 w 2400300"/>
                  <a:gd name="connsiteY231" fmla="*/ 96430 h 2620555"/>
                  <a:gd name="connsiteX232" fmla="*/ 1247775 w 2400300"/>
                  <a:gd name="connsiteY232" fmla="*/ 72618 h 2620555"/>
                  <a:gd name="connsiteX233" fmla="*/ 1276350 w 2400300"/>
                  <a:gd name="connsiteY233" fmla="*/ 1180 h 262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</a:cxnLst>
                <a:rect l="l" t="t" r="r" b="b"/>
                <a:pathLst>
                  <a:path w="2400300" h="2620555">
                    <a:moveTo>
                      <a:pt x="1276350" y="1180"/>
                    </a:moveTo>
                    <a:lnTo>
                      <a:pt x="1276350" y="1180"/>
                    </a:lnTo>
                    <a:cubicBezTo>
                      <a:pt x="1257300" y="2768"/>
                      <a:pt x="1234917" y="-4938"/>
                      <a:pt x="1219200" y="5943"/>
                    </a:cubicBezTo>
                    <a:cubicBezTo>
                      <a:pt x="1208677" y="13228"/>
                      <a:pt x="1218743" y="31990"/>
                      <a:pt x="1214438" y="44043"/>
                    </a:cubicBezTo>
                    <a:cubicBezTo>
                      <a:pt x="1202794" y="76647"/>
                      <a:pt x="1194868" y="72791"/>
                      <a:pt x="1166813" y="82143"/>
                    </a:cubicBezTo>
                    <a:cubicBezTo>
                      <a:pt x="1141555" y="120029"/>
                      <a:pt x="1176680" y="74283"/>
                      <a:pt x="1138238" y="101193"/>
                    </a:cubicBezTo>
                    <a:cubicBezTo>
                      <a:pt x="1127203" y="108918"/>
                      <a:pt x="1109663" y="129768"/>
                      <a:pt x="1109663" y="129768"/>
                    </a:cubicBezTo>
                    <a:cubicBezTo>
                      <a:pt x="1105648" y="149841"/>
                      <a:pt x="1100417" y="161352"/>
                      <a:pt x="1109663" y="182155"/>
                    </a:cubicBezTo>
                    <a:cubicBezTo>
                      <a:pt x="1112398" y="188310"/>
                      <a:pt x="1119909" y="191055"/>
                      <a:pt x="1123950" y="196443"/>
                    </a:cubicBezTo>
                    <a:cubicBezTo>
                      <a:pt x="1135374" y="211675"/>
                      <a:pt x="1144021" y="230118"/>
                      <a:pt x="1147763" y="248830"/>
                    </a:cubicBezTo>
                    <a:cubicBezTo>
                      <a:pt x="1150938" y="264705"/>
                      <a:pt x="1152168" y="281096"/>
                      <a:pt x="1157288" y="296455"/>
                    </a:cubicBezTo>
                    <a:lnTo>
                      <a:pt x="1166813" y="325030"/>
                    </a:lnTo>
                    <a:cubicBezTo>
                      <a:pt x="1163638" y="334555"/>
                      <a:pt x="1157914" y="343584"/>
                      <a:pt x="1157288" y="353605"/>
                    </a:cubicBezTo>
                    <a:cubicBezTo>
                      <a:pt x="1155349" y="384626"/>
                      <a:pt x="1159270" y="392892"/>
                      <a:pt x="1166813" y="415518"/>
                    </a:cubicBezTo>
                    <a:cubicBezTo>
                      <a:pt x="1168400" y="436155"/>
                      <a:pt x="1170567" y="456756"/>
                      <a:pt x="1171575" y="477430"/>
                    </a:cubicBezTo>
                    <a:cubicBezTo>
                      <a:pt x="1178502" y="619440"/>
                      <a:pt x="1151414" y="573393"/>
                      <a:pt x="1185863" y="625068"/>
                    </a:cubicBezTo>
                    <a:cubicBezTo>
                      <a:pt x="1197198" y="659073"/>
                      <a:pt x="1203742" y="648074"/>
                      <a:pt x="1181100" y="663168"/>
                    </a:cubicBezTo>
                    <a:cubicBezTo>
                      <a:pt x="1179513" y="667930"/>
                      <a:pt x="1179474" y="673535"/>
                      <a:pt x="1176338" y="677455"/>
                    </a:cubicBezTo>
                    <a:cubicBezTo>
                      <a:pt x="1172762" y="681925"/>
                      <a:pt x="1166097" y="682933"/>
                      <a:pt x="1162050" y="686980"/>
                    </a:cubicBezTo>
                    <a:cubicBezTo>
                      <a:pt x="1158003" y="691027"/>
                      <a:pt x="1155700" y="696505"/>
                      <a:pt x="1152525" y="701268"/>
                    </a:cubicBezTo>
                    <a:cubicBezTo>
                      <a:pt x="1150938" y="706030"/>
                      <a:pt x="1150899" y="711635"/>
                      <a:pt x="1147763" y="715555"/>
                    </a:cubicBezTo>
                    <a:cubicBezTo>
                      <a:pt x="1131448" y="735948"/>
                      <a:pt x="1100691" y="722100"/>
                      <a:pt x="1081088" y="720318"/>
                    </a:cubicBezTo>
                    <a:cubicBezTo>
                      <a:pt x="1076325" y="717143"/>
                      <a:pt x="1070376" y="715263"/>
                      <a:pt x="1066800" y="710793"/>
                    </a:cubicBezTo>
                    <a:cubicBezTo>
                      <a:pt x="1063664" y="706873"/>
                      <a:pt x="1063417" y="701332"/>
                      <a:pt x="1062038" y="696505"/>
                    </a:cubicBezTo>
                    <a:cubicBezTo>
                      <a:pt x="1060240" y="690211"/>
                      <a:pt x="1058481" y="683888"/>
                      <a:pt x="1057275" y="677455"/>
                    </a:cubicBezTo>
                    <a:cubicBezTo>
                      <a:pt x="1053716" y="658473"/>
                      <a:pt x="1054245" y="638493"/>
                      <a:pt x="1047750" y="620305"/>
                    </a:cubicBezTo>
                    <a:cubicBezTo>
                      <a:pt x="1045825" y="614915"/>
                      <a:pt x="1037860" y="614444"/>
                      <a:pt x="1033463" y="610780"/>
                    </a:cubicBezTo>
                    <a:cubicBezTo>
                      <a:pt x="1028289" y="606468"/>
                      <a:pt x="1024349" y="600805"/>
                      <a:pt x="1019175" y="596493"/>
                    </a:cubicBezTo>
                    <a:cubicBezTo>
                      <a:pt x="1014778" y="592829"/>
                      <a:pt x="1009285" y="590632"/>
                      <a:pt x="1004888" y="586968"/>
                    </a:cubicBezTo>
                    <a:cubicBezTo>
                      <a:pt x="999714" y="582656"/>
                      <a:pt x="996081" y="576595"/>
                      <a:pt x="990600" y="572680"/>
                    </a:cubicBezTo>
                    <a:cubicBezTo>
                      <a:pt x="984823" y="568553"/>
                      <a:pt x="977900" y="566330"/>
                      <a:pt x="971550" y="563155"/>
                    </a:cubicBezTo>
                    <a:cubicBezTo>
                      <a:pt x="968375" y="556805"/>
                      <a:pt x="966570" y="549559"/>
                      <a:pt x="962025" y="544105"/>
                    </a:cubicBezTo>
                    <a:cubicBezTo>
                      <a:pt x="948217" y="527535"/>
                      <a:pt x="928952" y="534580"/>
                      <a:pt x="909638" y="534580"/>
                    </a:cubicBezTo>
                    <a:lnTo>
                      <a:pt x="857250" y="534580"/>
                    </a:lnTo>
                    <a:cubicBezTo>
                      <a:pt x="854075" y="520293"/>
                      <a:pt x="850422" y="506103"/>
                      <a:pt x="847725" y="491718"/>
                    </a:cubicBezTo>
                    <a:cubicBezTo>
                      <a:pt x="845485" y="479772"/>
                      <a:pt x="843675" y="453018"/>
                      <a:pt x="838200" y="439330"/>
                    </a:cubicBezTo>
                    <a:cubicBezTo>
                      <a:pt x="837366" y="437246"/>
                      <a:pt x="835025" y="436155"/>
                      <a:pt x="833438" y="434568"/>
                    </a:cubicBezTo>
                    <a:lnTo>
                      <a:pt x="661988" y="305980"/>
                    </a:lnTo>
                    <a:cubicBezTo>
                      <a:pt x="642938" y="310743"/>
                      <a:pt x="623139" y="313151"/>
                      <a:pt x="604838" y="320268"/>
                    </a:cubicBezTo>
                    <a:cubicBezTo>
                      <a:pt x="594169" y="324417"/>
                      <a:pt x="586502" y="334198"/>
                      <a:pt x="576263" y="339318"/>
                    </a:cubicBezTo>
                    <a:lnTo>
                      <a:pt x="557213" y="348843"/>
                    </a:lnTo>
                    <a:cubicBezTo>
                      <a:pt x="544077" y="366357"/>
                      <a:pt x="541139" y="372145"/>
                      <a:pt x="523875" y="386943"/>
                    </a:cubicBezTo>
                    <a:cubicBezTo>
                      <a:pt x="519529" y="390668"/>
                      <a:pt x="513866" y="392665"/>
                      <a:pt x="509588" y="396468"/>
                    </a:cubicBezTo>
                    <a:lnTo>
                      <a:pt x="471488" y="434568"/>
                    </a:lnTo>
                    <a:lnTo>
                      <a:pt x="395288" y="472668"/>
                    </a:lnTo>
                    <a:cubicBezTo>
                      <a:pt x="393700" y="486955"/>
                      <a:pt x="391395" y="501181"/>
                      <a:pt x="390525" y="515530"/>
                    </a:cubicBezTo>
                    <a:cubicBezTo>
                      <a:pt x="388218" y="553593"/>
                      <a:pt x="385763" y="629830"/>
                      <a:pt x="385763" y="629830"/>
                    </a:cubicBezTo>
                    <a:lnTo>
                      <a:pt x="280988" y="720318"/>
                    </a:lnTo>
                    <a:cubicBezTo>
                      <a:pt x="285750" y="733018"/>
                      <a:pt x="290640" y="745671"/>
                      <a:pt x="295275" y="758418"/>
                    </a:cubicBezTo>
                    <a:cubicBezTo>
                      <a:pt x="296991" y="763136"/>
                      <a:pt x="298820" y="767835"/>
                      <a:pt x="300038" y="772705"/>
                    </a:cubicBezTo>
                    <a:cubicBezTo>
                      <a:pt x="302001" y="780558"/>
                      <a:pt x="302670" y="788708"/>
                      <a:pt x="304800" y="796518"/>
                    </a:cubicBezTo>
                    <a:cubicBezTo>
                      <a:pt x="307442" y="806204"/>
                      <a:pt x="311890" y="815353"/>
                      <a:pt x="314325" y="825093"/>
                    </a:cubicBezTo>
                    <a:lnTo>
                      <a:pt x="319088" y="844143"/>
                    </a:lnTo>
                    <a:lnTo>
                      <a:pt x="319088" y="948918"/>
                    </a:lnTo>
                    <a:cubicBezTo>
                      <a:pt x="363326" y="979884"/>
                      <a:pt x="362529" y="965231"/>
                      <a:pt x="371475" y="996543"/>
                    </a:cubicBezTo>
                    <a:cubicBezTo>
                      <a:pt x="373273" y="1002837"/>
                      <a:pt x="374650" y="1009243"/>
                      <a:pt x="376238" y="1015593"/>
                    </a:cubicBezTo>
                    <a:cubicBezTo>
                      <a:pt x="374650" y="1031468"/>
                      <a:pt x="373901" y="1047449"/>
                      <a:pt x="371475" y="1063218"/>
                    </a:cubicBezTo>
                    <a:cubicBezTo>
                      <a:pt x="370712" y="1068180"/>
                      <a:pt x="367802" y="1072605"/>
                      <a:pt x="366713" y="1077505"/>
                    </a:cubicBezTo>
                    <a:cubicBezTo>
                      <a:pt x="366172" y="1079939"/>
                      <a:pt x="360700" y="1118807"/>
                      <a:pt x="357188" y="1125130"/>
                    </a:cubicBezTo>
                    <a:cubicBezTo>
                      <a:pt x="352252" y="1134016"/>
                      <a:pt x="344237" y="1140811"/>
                      <a:pt x="338138" y="1148943"/>
                    </a:cubicBezTo>
                    <a:cubicBezTo>
                      <a:pt x="334704" y="1153522"/>
                      <a:pt x="332416" y="1158952"/>
                      <a:pt x="328613" y="1163230"/>
                    </a:cubicBezTo>
                    <a:cubicBezTo>
                      <a:pt x="319664" y="1173298"/>
                      <a:pt x="309563" y="1182280"/>
                      <a:pt x="300038" y="1191805"/>
                    </a:cubicBezTo>
                    <a:lnTo>
                      <a:pt x="285750" y="1206093"/>
                    </a:lnTo>
                    <a:cubicBezTo>
                      <a:pt x="280988" y="1210855"/>
                      <a:pt x="274475" y="1214356"/>
                      <a:pt x="271463" y="1220380"/>
                    </a:cubicBezTo>
                    <a:cubicBezTo>
                      <a:pt x="268288" y="1226730"/>
                      <a:pt x="266558" y="1234040"/>
                      <a:pt x="261938" y="1239430"/>
                    </a:cubicBezTo>
                    <a:cubicBezTo>
                      <a:pt x="250404" y="1252887"/>
                      <a:pt x="243125" y="1253639"/>
                      <a:pt x="228600" y="1258480"/>
                    </a:cubicBezTo>
                    <a:cubicBezTo>
                      <a:pt x="223838" y="1263243"/>
                      <a:pt x="219917" y="1269032"/>
                      <a:pt x="214313" y="1272768"/>
                    </a:cubicBezTo>
                    <a:cubicBezTo>
                      <a:pt x="210136" y="1275553"/>
                      <a:pt x="203945" y="1274394"/>
                      <a:pt x="200025" y="1277530"/>
                    </a:cubicBezTo>
                    <a:cubicBezTo>
                      <a:pt x="195555" y="1281106"/>
                      <a:pt x="195470" y="1288978"/>
                      <a:pt x="190500" y="1291818"/>
                    </a:cubicBezTo>
                    <a:cubicBezTo>
                      <a:pt x="183472" y="1295834"/>
                      <a:pt x="174775" y="1296243"/>
                      <a:pt x="166688" y="1296580"/>
                    </a:cubicBezTo>
                    <a:cubicBezTo>
                      <a:pt x="136551" y="1297836"/>
                      <a:pt x="106363" y="1296580"/>
                      <a:pt x="76200" y="1296580"/>
                    </a:cubicBezTo>
                    <a:lnTo>
                      <a:pt x="71438" y="1353730"/>
                    </a:lnTo>
                    <a:cubicBezTo>
                      <a:pt x="77788" y="1366430"/>
                      <a:pt x="85391" y="1378577"/>
                      <a:pt x="90488" y="1391830"/>
                    </a:cubicBezTo>
                    <a:cubicBezTo>
                      <a:pt x="105696" y="1431372"/>
                      <a:pt x="81933" y="1402327"/>
                      <a:pt x="109538" y="1429930"/>
                    </a:cubicBezTo>
                    <a:cubicBezTo>
                      <a:pt x="112762" y="1439605"/>
                      <a:pt x="117404" y="1455777"/>
                      <a:pt x="123825" y="1463268"/>
                    </a:cubicBezTo>
                    <a:cubicBezTo>
                      <a:pt x="126448" y="1466329"/>
                      <a:pt x="155774" y="1484898"/>
                      <a:pt x="157163" y="1491843"/>
                    </a:cubicBezTo>
                    <a:cubicBezTo>
                      <a:pt x="158044" y="1496246"/>
                      <a:pt x="150813" y="1498193"/>
                      <a:pt x="147638" y="1501368"/>
                    </a:cubicBezTo>
                    <a:lnTo>
                      <a:pt x="66675" y="1563280"/>
                    </a:lnTo>
                    <a:lnTo>
                      <a:pt x="0" y="1610905"/>
                    </a:lnTo>
                    <a:lnTo>
                      <a:pt x="0" y="1610905"/>
                    </a:lnTo>
                    <a:cubicBezTo>
                      <a:pt x="4763" y="1625193"/>
                      <a:pt x="8882" y="1639711"/>
                      <a:pt x="14288" y="1653768"/>
                    </a:cubicBezTo>
                    <a:cubicBezTo>
                      <a:pt x="16837" y="1660394"/>
                      <a:pt x="21320" y="1666170"/>
                      <a:pt x="23813" y="1672818"/>
                    </a:cubicBezTo>
                    <a:cubicBezTo>
                      <a:pt x="26111" y="1678947"/>
                      <a:pt x="26694" y="1685599"/>
                      <a:pt x="28575" y="1691868"/>
                    </a:cubicBezTo>
                    <a:cubicBezTo>
                      <a:pt x="31460" y="1701485"/>
                      <a:pt x="34925" y="1710918"/>
                      <a:pt x="38100" y="1720443"/>
                    </a:cubicBezTo>
                    <a:lnTo>
                      <a:pt x="47625" y="1749018"/>
                    </a:lnTo>
                    <a:lnTo>
                      <a:pt x="52388" y="1763305"/>
                    </a:lnTo>
                    <a:cubicBezTo>
                      <a:pt x="50879" y="1776881"/>
                      <a:pt x="50841" y="1804499"/>
                      <a:pt x="42863" y="1820455"/>
                    </a:cubicBezTo>
                    <a:cubicBezTo>
                      <a:pt x="40303" y="1825575"/>
                      <a:pt x="37002" y="1830346"/>
                      <a:pt x="33338" y="1834743"/>
                    </a:cubicBezTo>
                    <a:cubicBezTo>
                      <a:pt x="29026" y="1839917"/>
                      <a:pt x="23813" y="1844268"/>
                      <a:pt x="19050" y="1849030"/>
                    </a:cubicBezTo>
                    <a:cubicBezTo>
                      <a:pt x="16248" y="1863039"/>
                      <a:pt x="7618" y="1877008"/>
                      <a:pt x="23813" y="1887130"/>
                    </a:cubicBezTo>
                    <a:cubicBezTo>
                      <a:pt x="32327" y="1892451"/>
                      <a:pt x="52388" y="1896655"/>
                      <a:pt x="52388" y="1896655"/>
                    </a:cubicBezTo>
                    <a:cubicBezTo>
                      <a:pt x="97964" y="1942234"/>
                      <a:pt x="39609" y="1888136"/>
                      <a:pt x="80963" y="1915705"/>
                    </a:cubicBezTo>
                    <a:cubicBezTo>
                      <a:pt x="115269" y="1938576"/>
                      <a:pt x="71464" y="1925236"/>
                      <a:pt x="119063" y="1934755"/>
                    </a:cubicBezTo>
                    <a:cubicBezTo>
                      <a:pt x="152746" y="1957211"/>
                      <a:pt x="111031" y="1929019"/>
                      <a:pt x="152400" y="1958568"/>
                    </a:cubicBezTo>
                    <a:cubicBezTo>
                      <a:pt x="157058" y="1961895"/>
                      <a:pt x="161925" y="1964918"/>
                      <a:pt x="166688" y="1968093"/>
                    </a:cubicBezTo>
                    <a:cubicBezTo>
                      <a:pt x="168275" y="1976030"/>
                      <a:pt x="172071" y="1983834"/>
                      <a:pt x="171450" y="1991905"/>
                    </a:cubicBezTo>
                    <a:cubicBezTo>
                      <a:pt x="168660" y="2028170"/>
                      <a:pt x="166876" y="2025054"/>
                      <a:pt x="147638" y="2044293"/>
                    </a:cubicBezTo>
                    <a:cubicBezTo>
                      <a:pt x="140867" y="2064604"/>
                      <a:pt x="142875" y="2053560"/>
                      <a:pt x="142875" y="2077630"/>
                    </a:cubicBezTo>
                    <a:lnTo>
                      <a:pt x="171450" y="2182405"/>
                    </a:lnTo>
                    <a:cubicBezTo>
                      <a:pt x="173038" y="2198280"/>
                      <a:pt x="172625" y="2214484"/>
                      <a:pt x="176213" y="2230030"/>
                    </a:cubicBezTo>
                    <a:cubicBezTo>
                      <a:pt x="177500" y="2235607"/>
                      <a:pt x="180975" y="2241143"/>
                      <a:pt x="185738" y="2244318"/>
                    </a:cubicBezTo>
                    <a:cubicBezTo>
                      <a:pt x="191184" y="2247949"/>
                      <a:pt x="198308" y="2248154"/>
                      <a:pt x="204788" y="2249080"/>
                    </a:cubicBezTo>
                    <a:cubicBezTo>
                      <a:pt x="220582" y="2251336"/>
                      <a:pt x="236538" y="2252255"/>
                      <a:pt x="252413" y="2253843"/>
                    </a:cubicBezTo>
                    <a:cubicBezTo>
                      <a:pt x="257175" y="2255430"/>
                      <a:pt x="261714" y="2258018"/>
                      <a:pt x="266700" y="2258605"/>
                    </a:cubicBezTo>
                    <a:cubicBezTo>
                      <a:pt x="288829" y="2261208"/>
                      <a:pt x="312687" y="2255093"/>
                      <a:pt x="333375" y="2263368"/>
                    </a:cubicBezTo>
                    <a:cubicBezTo>
                      <a:pt x="340891" y="2266374"/>
                      <a:pt x="335296" y="2279601"/>
                      <a:pt x="338138" y="2287180"/>
                    </a:cubicBezTo>
                    <a:cubicBezTo>
                      <a:pt x="340148" y="2292539"/>
                      <a:pt x="344488" y="2296705"/>
                      <a:pt x="347663" y="2301468"/>
                    </a:cubicBezTo>
                    <a:cubicBezTo>
                      <a:pt x="356565" y="2328176"/>
                      <a:pt x="351206" y="2310880"/>
                      <a:pt x="361950" y="2353855"/>
                    </a:cubicBezTo>
                    <a:cubicBezTo>
                      <a:pt x="363538" y="2360205"/>
                      <a:pt x="364643" y="2366695"/>
                      <a:pt x="366713" y="2372905"/>
                    </a:cubicBezTo>
                    <a:cubicBezTo>
                      <a:pt x="371250" y="2386517"/>
                      <a:pt x="373250" y="2391301"/>
                      <a:pt x="376238" y="2406243"/>
                    </a:cubicBezTo>
                    <a:cubicBezTo>
                      <a:pt x="390568" y="2477893"/>
                      <a:pt x="373401" y="2405839"/>
                      <a:pt x="385763" y="2449105"/>
                    </a:cubicBezTo>
                    <a:cubicBezTo>
                      <a:pt x="387799" y="2456232"/>
                      <a:pt x="391479" y="2474826"/>
                      <a:pt x="395288" y="2482443"/>
                    </a:cubicBezTo>
                    <a:cubicBezTo>
                      <a:pt x="397848" y="2487562"/>
                      <a:pt x="401638" y="2491968"/>
                      <a:pt x="404813" y="2496730"/>
                    </a:cubicBezTo>
                    <a:cubicBezTo>
                      <a:pt x="406400" y="2501493"/>
                      <a:pt x="407137" y="2506630"/>
                      <a:pt x="409575" y="2511018"/>
                    </a:cubicBezTo>
                    <a:cubicBezTo>
                      <a:pt x="415134" y="2521025"/>
                      <a:pt x="425004" y="2528733"/>
                      <a:pt x="428625" y="2539593"/>
                    </a:cubicBezTo>
                    <a:cubicBezTo>
                      <a:pt x="435518" y="2560269"/>
                      <a:pt x="429838" y="2550330"/>
                      <a:pt x="447675" y="2568168"/>
                    </a:cubicBezTo>
                    <a:cubicBezTo>
                      <a:pt x="451549" y="2579788"/>
                      <a:pt x="452731" y="2587511"/>
                      <a:pt x="461963" y="2596743"/>
                    </a:cubicBezTo>
                    <a:cubicBezTo>
                      <a:pt x="463085" y="2597865"/>
                      <a:pt x="465138" y="2596743"/>
                      <a:pt x="466725" y="2596743"/>
                    </a:cubicBezTo>
                    <a:lnTo>
                      <a:pt x="509588" y="2620555"/>
                    </a:lnTo>
                    <a:cubicBezTo>
                      <a:pt x="522288" y="2614205"/>
                      <a:pt x="533726" y="2604090"/>
                      <a:pt x="547688" y="2601505"/>
                    </a:cubicBezTo>
                    <a:cubicBezTo>
                      <a:pt x="577387" y="2596005"/>
                      <a:pt x="608043" y="2598821"/>
                      <a:pt x="638175" y="2596743"/>
                    </a:cubicBezTo>
                    <a:cubicBezTo>
                      <a:pt x="654091" y="2595645"/>
                      <a:pt x="669925" y="2593568"/>
                      <a:pt x="685800" y="2591980"/>
                    </a:cubicBezTo>
                    <a:cubicBezTo>
                      <a:pt x="682625" y="2585630"/>
                      <a:pt x="679797" y="2579094"/>
                      <a:pt x="676275" y="2572930"/>
                    </a:cubicBezTo>
                    <a:cubicBezTo>
                      <a:pt x="673435" y="2567960"/>
                      <a:pt x="669310" y="2563762"/>
                      <a:pt x="666750" y="2558643"/>
                    </a:cubicBezTo>
                    <a:cubicBezTo>
                      <a:pt x="664505" y="2554153"/>
                      <a:pt x="664065" y="2548925"/>
                      <a:pt x="661988" y="2544355"/>
                    </a:cubicBezTo>
                    <a:cubicBezTo>
                      <a:pt x="656113" y="2531429"/>
                      <a:pt x="642938" y="2506255"/>
                      <a:pt x="642938" y="2506255"/>
                    </a:cubicBezTo>
                    <a:cubicBezTo>
                      <a:pt x="644525" y="2498318"/>
                      <a:pt x="644080" y="2489683"/>
                      <a:pt x="647700" y="2482443"/>
                    </a:cubicBezTo>
                    <a:cubicBezTo>
                      <a:pt x="650712" y="2476419"/>
                      <a:pt x="656874" y="2472538"/>
                      <a:pt x="661988" y="2468155"/>
                    </a:cubicBezTo>
                    <a:cubicBezTo>
                      <a:pt x="694229" y="2440520"/>
                      <a:pt x="667705" y="2462915"/>
                      <a:pt x="695325" y="2449105"/>
                    </a:cubicBezTo>
                    <a:cubicBezTo>
                      <a:pt x="728210" y="2432662"/>
                      <a:pt x="689022" y="2444727"/>
                      <a:pt x="728663" y="2434818"/>
                    </a:cubicBezTo>
                    <a:cubicBezTo>
                      <a:pt x="731976" y="2432830"/>
                      <a:pt x="760484" y="2416237"/>
                      <a:pt x="766763" y="2411005"/>
                    </a:cubicBezTo>
                    <a:cubicBezTo>
                      <a:pt x="771937" y="2406693"/>
                      <a:pt x="775163" y="2399989"/>
                      <a:pt x="781050" y="2396718"/>
                    </a:cubicBezTo>
                    <a:cubicBezTo>
                      <a:pt x="789827" y="2391842"/>
                      <a:pt x="799885" y="2389628"/>
                      <a:pt x="809625" y="2387193"/>
                    </a:cubicBezTo>
                    <a:cubicBezTo>
                      <a:pt x="822325" y="2384018"/>
                      <a:pt x="835306" y="2381808"/>
                      <a:pt x="847725" y="2377668"/>
                    </a:cubicBezTo>
                    <a:cubicBezTo>
                      <a:pt x="852488" y="2376080"/>
                      <a:pt x="856995" y="2373072"/>
                      <a:pt x="862013" y="2372905"/>
                    </a:cubicBezTo>
                    <a:cubicBezTo>
                      <a:pt x="904852" y="2371477"/>
                      <a:pt x="947738" y="2372905"/>
                      <a:pt x="990600" y="2372905"/>
                    </a:cubicBezTo>
                    <a:lnTo>
                      <a:pt x="1009650" y="2444343"/>
                    </a:lnTo>
                    <a:lnTo>
                      <a:pt x="1133475" y="2396718"/>
                    </a:lnTo>
                    <a:lnTo>
                      <a:pt x="1357313" y="2463393"/>
                    </a:lnTo>
                    <a:cubicBezTo>
                      <a:pt x="1412416" y="2416161"/>
                      <a:pt x="1390968" y="2421377"/>
                      <a:pt x="1500188" y="2439580"/>
                    </a:cubicBezTo>
                    <a:cubicBezTo>
                      <a:pt x="1505140" y="2440405"/>
                      <a:pt x="1502705" y="2449378"/>
                      <a:pt x="1504950" y="2453868"/>
                    </a:cubicBezTo>
                    <a:cubicBezTo>
                      <a:pt x="1507510" y="2458987"/>
                      <a:pt x="1511300" y="2463393"/>
                      <a:pt x="1514475" y="2468155"/>
                    </a:cubicBezTo>
                    <a:cubicBezTo>
                      <a:pt x="1516063" y="2433230"/>
                      <a:pt x="1516912" y="2398264"/>
                      <a:pt x="1519238" y="2363380"/>
                    </a:cubicBezTo>
                    <a:cubicBezTo>
                      <a:pt x="1520089" y="2350610"/>
                      <a:pt x="1519626" y="2337308"/>
                      <a:pt x="1524000" y="2325280"/>
                    </a:cubicBezTo>
                    <a:cubicBezTo>
                      <a:pt x="1526302" y="2318950"/>
                      <a:pt x="1534153" y="2316309"/>
                      <a:pt x="1538288" y="2310993"/>
                    </a:cubicBezTo>
                    <a:cubicBezTo>
                      <a:pt x="1568208" y="2272525"/>
                      <a:pt x="1543966" y="2291333"/>
                      <a:pt x="1571625" y="2272893"/>
                    </a:cubicBezTo>
                    <a:cubicBezTo>
                      <a:pt x="1612574" y="2300191"/>
                      <a:pt x="1560764" y="2267463"/>
                      <a:pt x="1600200" y="2287180"/>
                    </a:cubicBezTo>
                    <a:cubicBezTo>
                      <a:pt x="1605320" y="2289740"/>
                      <a:pt x="1609257" y="2294380"/>
                      <a:pt x="1614488" y="2296705"/>
                    </a:cubicBezTo>
                    <a:cubicBezTo>
                      <a:pt x="1623663" y="2300783"/>
                      <a:pt x="1643063" y="2306230"/>
                      <a:pt x="1643063" y="2306230"/>
                    </a:cubicBezTo>
                    <a:cubicBezTo>
                      <a:pt x="1666875" y="2303055"/>
                      <a:pt x="1690804" y="2300654"/>
                      <a:pt x="1714500" y="2296705"/>
                    </a:cubicBezTo>
                    <a:cubicBezTo>
                      <a:pt x="1719452" y="2295880"/>
                      <a:pt x="1723961" y="2293322"/>
                      <a:pt x="1728788" y="2291943"/>
                    </a:cubicBezTo>
                    <a:cubicBezTo>
                      <a:pt x="1748689" y="2286257"/>
                      <a:pt x="1753947" y="2286162"/>
                      <a:pt x="1776413" y="2282418"/>
                    </a:cubicBezTo>
                    <a:cubicBezTo>
                      <a:pt x="1779588" y="2277655"/>
                      <a:pt x="1781468" y="2271706"/>
                      <a:pt x="1785938" y="2268130"/>
                    </a:cubicBezTo>
                    <a:cubicBezTo>
                      <a:pt x="1789858" y="2264994"/>
                      <a:pt x="1795611" y="2265345"/>
                      <a:pt x="1800225" y="2263368"/>
                    </a:cubicBezTo>
                    <a:cubicBezTo>
                      <a:pt x="1817142" y="2256118"/>
                      <a:pt x="1819215" y="2253883"/>
                      <a:pt x="1833563" y="2244318"/>
                    </a:cubicBezTo>
                    <a:cubicBezTo>
                      <a:pt x="1831975" y="2234793"/>
                      <a:pt x="1832722" y="2224567"/>
                      <a:pt x="1828800" y="2215743"/>
                    </a:cubicBezTo>
                    <a:cubicBezTo>
                      <a:pt x="1825482" y="2208278"/>
                      <a:pt x="1800360" y="2190840"/>
                      <a:pt x="1795463" y="2187168"/>
                    </a:cubicBezTo>
                    <a:cubicBezTo>
                      <a:pt x="1792288" y="2182405"/>
                      <a:pt x="1789602" y="2177277"/>
                      <a:pt x="1785938" y="2172880"/>
                    </a:cubicBezTo>
                    <a:cubicBezTo>
                      <a:pt x="1781626" y="2167706"/>
                      <a:pt x="1774992" y="2164441"/>
                      <a:pt x="1771650" y="2158593"/>
                    </a:cubicBezTo>
                    <a:cubicBezTo>
                      <a:pt x="1768403" y="2152910"/>
                      <a:pt x="1769466" y="2145559"/>
                      <a:pt x="1766888" y="2139543"/>
                    </a:cubicBezTo>
                    <a:cubicBezTo>
                      <a:pt x="1764633" y="2134282"/>
                      <a:pt x="1759923" y="2130375"/>
                      <a:pt x="1757363" y="2125255"/>
                    </a:cubicBezTo>
                    <a:cubicBezTo>
                      <a:pt x="1755118" y="2120765"/>
                      <a:pt x="1754845" y="2115458"/>
                      <a:pt x="1752600" y="2110968"/>
                    </a:cubicBezTo>
                    <a:cubicBezTo>
                      <a:pt x="1743730" y="2093228"/>
                      <a:pt x="1741957" y="2098196"/>
                      <a:pt x="1728788" y="2082393"/>
                    </a:cubicBezTo>
                    <a:cubicBezTo>
                      <a:pt x="1725124" y="2077996"/>
                      <a:pt x="1722438" y="2072868"/>
                      <a:pt x="1719263" y="2068105"/>
                    </a:cubicBezTo>
                    <a:cubicBezTo>
                      <a:pt x="1710953" y="2034870"/>
                      <a:pt x="1710773" y="2042845"/>
                      <a:pt x="1719263" y="1991905"/>
                    </a:cubicBezTo>
                    <a:cubicBezTo>
                      <a:pt x="1720914" y="1982001"/>
                      <a:pt x="1728788" y="1963330"/>
                      <a:pt x="1728788" y="1963330"/>
                    </a:cubicBezTo>
                    <a:cubicBezTo>
                      <a:pt x="1728952" y="1961027"/>
                      <a:pt x="1731059" y="1892185"/>
                      <a:pt x="1738313" y="1872843"/>
                    </a:cubicBezTo>
                    <a:cubicBezTo>
                      <a:pt x="1741859" y="1863386"/>
                      <a:pt x="1760985" y="1843299"/>
                      <a:pt x="1766888" y="1839505"/>
                    </a:cubicBezTo>
                    <a:cubicBezTo>
                      <a:pt x="1781818" y="1829907"/>
                      <a:pt x="1797675" y="1821306"/>
                      <a:pt x="1814513" y="1815693"/>
                    </a:cubicBezTo>
                    <a:lnTo>
                      <a:pt x="1843088" y="1806168"/>
                    </a:lnTo>
                    <a:cubicBezTo>
                      <a:pt x="1884817" y="1764436"/>
                      <a:pt x="1831889" y="1815500"/>
                      <a:pt x="1871663" y="1782355"/>
                    </a:cubicBezTo>
                    <a:cubicBezTo>
                      <a:pt x="1876837" y="1778043"/>
                      <a:pt x="1880836" y="1772451"/>
                      <a:pt x="1885950" y="1768068"/>
                    </a:cubicBezTo>
                    <a:cubicBezTo>
                      <a:pt x="1891977" y="1762902"/>
                      <a:pt x="1898973" y="1758946"/>
                      <a:pt x="1905000" y="1753780"/>
                    </a:cubicBezTo>
                    <a:cubicBezTo>
                      <a:pt x="1910114" y="1749397"/>
                      <a:pt x="1914114" y="1743805"/>
                      <a:pt x="1919288" y="1739493"/>
                    </a:cubicBezTo>
                    <a:cubicBezTo>
                      <a:pt x="1938991" y="1723074"/>
                      <a:pt x="1929488" y="1738142"/>
                      <a:pt x="1938338" y="1720443"/>
                    </a:cubicBezTo>
                    <a:lnTo>
                      <a:pt x="1947863" y="1715680"/>
                    </a:lnTo>
                    <a:cubicBezTo>
                      <a:pt x="1957388" y="1704568"/>
                      <a:pt x="1968580" y="1694691"/>
                      <a:pt x="1976438" y="1682343"/>
                    </a:cubicBezTo>
                    <a:cubicBezTo>
                      <a:pt x="1998697" y="1647365"/>
                      <a:pt x="1966644" y="1677984"/>
                      <a:pt x="1985963" y="1649005"/>
                    </a:cubicBezTo>
                    <a:cubicBezTo>
                      <a:pt x="1989699" y="1643401"/>
                      <a:pt x="1995488" y="1639480"/>
                      <a:pt x="2000250" y="1634718"/>
                    </a:cubicBezTo>
                    <a:cubicBezTo>
                      <a:pt x="1998829" y="1607715"/>
                      <a:pt x="2005633" y="1551889"/>
                      <a:pt x="1985963" y="1520418"/>
                    </a:cubicBezTo>
                    <a:cubicBezTo>
                      <a:pt x="1982393" y="1514706"/>
                      <a:pt x="1976438" y="1510893"/>
                      <a:pt x="1971675" y="1506130"/>
                    </a:cubicBezTo>
                    <a:cubicBezTo>
                      <a:pt x="1970088" y="1498193"/>
                      <a:pt x="1968669" y="1490220"/>
                      <a:pt x="1966913" y="1482318"/>
                    </a:cubicBezTo>
                    <a:cubicBezTo>
                      <a:pt x="1965493" y="1475928"/>
                      <a:pt x="1963076" y="1469748"/>
                      <a:pt x="1962150" y="1463268"/>
                    </a:cubicBezTo>
                    <a:cubicBezTo>
                      <a:pt x="1961476" y="1458553"/>
                      <a:pt x="1962150" y="1453743"/>
                      <a:pt x="1962150" y="1448980"/>
                    </a:cubicBezTo>
                    <a:lnTo>
                      <a:pt x="1962150" y="1448980"/>
                    </a:lnTo>
                    <a:cubicBezTo>
                      <a:pt x="1966913" y="1434693"/>
                      <a:pt x="1970645" y="1420020"/>
                      <a:pt x="1976438" y="1406118"/>
                    </a:cubicBezTo>
                    <a:cubicBezTo>
                      <a:pt x="1978640" y="1400834"/>
                      <a:pt x="1983403" y="1396950"/>
                      <a:pt x="1985963" y="1391830"/>
                    </a:cubicBezTo>
                    <a:cubicBezTo>
                      <a:pt x="1988208" y="1387340"/>
                      <a:pt x="1988234" y="1381901"/>
                      <a:pt x="1990725" y="1377543"/>
                    </a:cubicBezTo>
                    <a:cubicBezTo>
                      <a:pt x="2001643" y="1358437"/>
                      <a:pt x="2009309" y="1356041"/>
                      <a:pt x="2024063" y="1339443"/>
                    </a:cubicBezTo>
                    <a:cubicBezTo>
                      <a:pt x="2030816" y="1331845"/>
                      <a:pt x="2036419" y="1323280"/>
                      <a:pt x="2043113" y="1315630"/>
                    </a:cubicBezTo>
                    <a:cubicBezTo>
                      <a:pt x="2070036" y="1284861"/>
                      <a:pt x="2045082" y="1319542"/>
                      <a:pt x="2071688" y="1282293"/>
                    </a:cubicBezTo>
                    <a:cubicBezTo>
                      <a:pt x="2075015" y="1277635"/>
                      <a:pt x="2081213" y="1268005"/>
                      <a:pt x="2081213" y="1268005"/>
                    </a:cubicBezTo>
                    <a:lnTo>
                      <a:pt x="2081213" y="1291818"/>
                    </a:lnTo>
                    <a:cubicBezTo>
                      <a:pt x="2095500" y="1293405"/>
                      <a:pt x="2110253" y="1292631"/>
                      <a:pt x="2124075" y="1296580"/>
                    </a:cubicBezTo>
                    <a:cubicBezTo>
                      <a:pt x="2132976" y="1299123"/>
                      <a:pt x="2139608" y="1306728"/>
                      <a:pt x="2147888" y="1310868"/>
                    </a:cubicBezTo>
                    <a:cubicBezTo>
                      <a:pt x="2162569" y="1318208"/>
                      <a:pt x="2187148" y="1318752"/>
                      <a:pt x="2200275" y="1320393"/>
                    </a:cubicBezTo>
                    <a:cubicBezTo>
                      <a:pt x="2205038" y="1323568"/>
                      <a:pt x="2208966" y="1328719"/>
                      <a:pt x="2214563" y="1329918"/>
                    </a:cubicBezTo>
                    <a:cubicBezTo>
                      <a:pt x="2257814" y="1339186"/>
                      <a:pt x="2255783" y="1337472"/>
                      <a:pt x="2286000" y="1329918"/>
                    </a:cubicBezTo>
                    <a:cubicBezTo>
                      <a:pt x="2289175" y="1325155"/>
                      <a:pt x="2291055" y="1319206"/>
                      <a:pt x="2295525" y="1315630"/>
                    </a:cubicBezTo>
                    <a:cubicBezTo>
                      <a:pt x="2299445" y="1312494"/>
                      <a:pt x="2305323" y="1313113"/>
                      <a:pt x="2309813" y="1310868"/>
                    </a:cubicBezTo>
                    <a:cubicBezTo>
                      <a:pt x="2314932" y="1308308"/>
                      <a:pt x="2318981" y="1303903"/>
                      <a:pt x="2324100" y="1301343"/>
                    </a:cubicBezTo>
                    <a:cubicBezTo>
                      <a:pt x="2328590" y="1299098"/>
                      <a:pt x="2333898" y="1298825"/>
                      <a:pt x="2338388" y="1296580"/>
                    </a:cubicBezTo>
                    <a:cubicBezTo>
                      <a:pt x="2343507" y="1294020"/>
                      <a:pt x="2347705" y="1289895"/>
                      <a:pt x="2352675" y="1287055"/>
                    </a:cubicBezTo>
                    <a:cubicBezTo>
                      <a:pt x="2369154" y="1277638"/>
                      <a:pt x="2369983" y="1278111"/>
                      <a:pt x="2386013" y="1272768"/>
                    </a:cubicBezTo>
                    <a:cubicBezTo>
                      <a:pt x="2390775" y="1269593"/>
                      <a:pt x="2400300" y="1268967"/>
                      <a:pt x="2400300" y="1263243"/>
                    </a:cubicBezTo>
                    <a:cubicBezTo>
                      <a:pt x="2400300" y="1255306"/>
                      <a:pt x="2389951" y="1251085"/>
                      <a:pt x="2386013" y="1244193"/>
                    </a:cubicBezTo>
                    <a:cubicBezTo>
                      <a:pt x="2367634" y="1212030"/>
                      <a:pt x="2400208" y="1248863"/>
                      <a:pt x="2366963" y="1215618"/>
                    </a:cubicBezTo>
                    <a:cubicBezTo>
                      <a:pt x="2365375" y="1209268"/>
                      <a:pt x="2364081" y="1202837"/>
                      <a:pt x="2362200" y="1196568"/>
                    </a:cubicBezTo>
                    <a:cubicBezTo>
                      <a:pt x="2359315" y="1186951"/>
                      <a:pt x="2352675" y="1167993"/>
                      <a:pt x="2352675" y="1167993"/>
                    </a:cubicBezTo>
                    <a:cubicBezTo>
                      <a:pt x="2351088" y="1145768"/>
                      <a:pt x="2353317" y="1122934"/>
                      <a:pt x="2347913" y="1101318"/>
                    </a:cubicBezTo>
                    <a:cubicBezTo>
                      <a:pt x="2346525" y="1095765"/>
                      <a:pt x="2338984" y="1093803"/>
                      <a:pt x="2333625" y="1091793"/>
                    </a:cubicBezTo>
                    <a:cubicBezTo>
                      <a:pt x="2326046" y="1088951"/>
                      <a:pt x="2317715" y="1088786"/>
                      <a:pt x="2309813" y="1087030"/>
                    </a:cubicBezTo>
                    <a:cubicBezTo>
                      <a:pt x="2303423" y="1085610"/>
                      <a:pt x="2297219" y="1083344"/>
                      <a:pt x="2290763" y="1082268"/>
                    </a:cubicBezTo>
                    <a:cubicBezTo>
                      <a:pt x="2241542" y="1074065"/>
                      <a:pt x="2193651" y="1074940"/>
                      <a:pt x="2143125" y="1072743"/>
                    </a:cubicBezTo>
                    <a:cubicBezTo>
                      <a:pt x="2126970" y="1061973"/>
                      <a:pt x="2132885" y="1067265"/>
                      <a:pt x="2124075" y="1058455"/>
                    </a:cubicBezTo>
                    <a:lnTo>
                      <a:pt x="1981200" y="929868"/>
                    </a:lnTo>
                    <a:lnTo>
                      <a:pt x="1890713" y="925105"/>
                    </a:lnTo>
                    <a:lnTo>
                      <a:pt x="1838325" y="887005"/>
                    </a:lnTo>
                    <a:lnTo>
                      <a:pt x="1676400" y="929868"/>
                    </a:lnTo>
                    <a:lnTo>
                      <a:pt x="1500188" y="725080"/>
                    </a:lnTo>
                    <a:lnTo>
                      <a:pt x="1433513" y="720318"/>
                    </a:lnTo>
                    <a:lnTo>
                      <a:pt x="1404938" y="334555"/>
                    </a:lnTo>
                    <a:cubicBezTo>
                      <a:pt x="1375057" y="286747"/>
                      <a:pt x="1393587" y="304763"/>
                      <a:pt x="1352550" y="277405"/>
                    </a:cubicBezTo>
                    <a:lnTo>
                      <a:pt x="1338263" y="267880"/>
                    </a:lnTo>
                    <a:lnTo>
                      <a:pt x="1323975" y="258355"/>
                    </a:lnTo>
                    <a:cubicBezTo>
                      <a:pt x="1309410" y="214657"/>
                      <a:pt x="1333757" y="282681"/>
                      <a:pt x="1304925" y="225018"/>
                    </a:cubicBezTo>
                    <a:cubicBezTo>
                      <a:pt x="1301998" y="219164"/>
                      <a:pt x="1301961" y="212262"/>
                      <a:pt x="1300163" y="205968"/>
                    </a:cubicBezTo>
                    <a:cubicBezTo>
                      <a:pt x="1298784" y="201141"/>
                      <a:pt x="1297645" y="196170"/>
                      <a:pt x="1295400" y="191680"/>
                    </a:cubicBezTo>
                    <a:cubicBezTo>
                      <a:pt x="1271495" y="143871"/>
                      <a:pt x="1301387" y="216765"/>
                      <a:pt x="1276350" y="158343"/>
                    </a:cubicBezTo>
                    <a:cubicBezTo>
                      <a:pt x="1274373" y="153729"/>
                      <a:pt x="1274724" y="147975"/>
                      <a:pt x="1271588" y="144055"/>
                    </a:cubicBezTo>
                    <a:cubicBezTo>
                      <a:pt x="1268012" y="139585"/>
                      <a:pt x="1262063" y="137705"/>
                      <a:pt x="1257300" y="134530"/>
                    </a:cubicBezTo>
                    <a:cubicBezTo>
                      <a:pt x="1255713" y="121830"/>
                      <a:pt x="1254484" y="109080"/>
                      <a:pt x="1252538" y="96430"/>
                    </a:cubicBezTo>
                    <a:cubicBezTo>
                      <a:pt x="1251307" y="88430"/>
                      <a:pt x="1248920" y="80631"/>
                      <a:pt x="1247775" y="72618"/>
                    </a:cubicBezTo>
                    <a:cubicBezTo>
                      <a:pt x="1244155" y="47278"/>
                      <a:pt x="1271588" y="13086"/>
                      <a:pt x="1276350" y="1180"/>
                    </a:cubicBezTo>
                    <a:close/>
                  </a:path>
                </a:pathLst>
              </a:custGeom>
              <a:solidFill>
                <a:srgbClr val="893BC3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51" name="TextBox 106"/>
            <p:cNvSpPr txBox="1"/>
            <p:nvPr/>
          </p:nvSpPr>
          <p:spPr>
            <a:xfrm>
              <a:off x="4385766" y="5393766"/>
              <a:ext cx="1259649" cy="555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11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11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11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1100" b="1" dirty="0">
                <a:solidFill>
                  <a:srgbClr val="0066FF"/>
                </a:solidFill>
                <a:latin typeface="+mj-lt"/>
              </a:endParaRPr>
            </a:p>
          </p:txBody>
        </p:sp>
        <p:cxnSp>
          <p:nvCxnSpPr>
            <p:cNvPr id="52" name="직선 연결선 51"/>
            <p:cNvCxnSpPr/>
            <p:nvPr/>
          </p:nvCxnSpPr>
          <p:spPr>
            <a:xfrm>
              <a:off x="3863423" y="5543620"/>
              <a:ext cx="515378" cy="0"/>
            </a:xfrm>
            <a:prstGeom prst="line">
              <a:avLst/>
            </a:prstGeom>
            <a:ln w="50800" cap="rnd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3863421" y="5684084"/>
              <a:ext cx="515378" cy="0"/>
            </a:xfrm>
            <a:prstGeom prst="line">
              <a:avLst/>
            </a:prstGeom>
            <a:ln w="50800" cap="rnd">
              <a:solidFill>
                <a:srgbClr val="2A62A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 Box 5"/>
            <p:cNvSpPr txBox="1">
              <a:spLocks noChangeArrowheads="1"/>
            </p:cNvSpPr>
            <p:nvPr/>
          </p:nvSpPr>
          <p:spPr bwMode="auto">
            <a:xfrm>
              <a:off x="2825524" y="3411900"/>
              <a:ext cx="966177" cy="29890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남원시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5" name="Text Box 9"/>
            <p:cNvSpPr txBox="1">
              <a:spLocks noChangeArrowheads="1"/>
            </p:cNvSpPr>
            <p:nvPr/>
          </p:nvSpPr>
          <p:spPr bwMode="auto">
            <a:xfrm>
              <a:off x="3238406" y="4375532"/>
              <a:ext cx="760708" cy="25721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구례군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6" name="Text Box 10"/>
            <p:cNvSpPr txBox="1">
              <a:spLocks noChangeArrowheads="1"/>
            </p:cNvSpPr>
            <p:nvPr/>
          </p:nvSpPr>
          <p:spPr bwMode="auto">
            <a:xfrm>
              <a:off x="2282054" y="4460686"/>
              <a:ext cx="654810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곡성군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>
              <a:off x="1649855" y="3571140"/>
              <a:ext cx="786032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순창군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8" name="Text Box 12"/>
            <p:cNvSpPr txBox="1">
              <a:spLocks noChangeArrowheads="1"/>
            </p:cNvSpPr>
            <p:nvPr/>
          </p:nvSpPr>
          <p:spPr bwMode="auto">
            <a:xfrm>
              <a:off x="2075166" y="2629375"/>
              <a:ext cx="762752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임실군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9" name="Text Box 13"/>
            <p:cNvSpPr txBox="1">
              <a:spLocks noChangeArrowheads="1"/>
            </p:cNvSpPr>
            <p:nvPr/>
          </p:nvSpPr>
          <p:spPr bwMode="auto">
            <a:xfrm>
              <a:off x="3412320" y="2293726"/>
              <a:ext cx="720754" cy="25721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장수군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68" name="Text Box 14"/>
            <p:cNvSpPr txBox="1">
              <a:spLocks noChangeArrowheads="1"/>
            </p:cNvSpPr>
            <p:nvPr/>
          </p:nvSpPr>
          <p:spPr bwMode="auto">
            <a:xfrm>
              <a:off x="4130348" y="2782842"/>
              <a:ext cx="740855" cy="257216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함양군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69" name="Oval 16"/>
            <p:cNvSpPr>
              <a:spLocks noChangeArrowheads="1"/>
            </p:cNvSpPr>
            <p:nvPr/>
          </p:nvSpPr>
          <p:spPr bwMode="auto">
            <a:xfrm>
              <a:off x="2433426" y="2807509"/>
              <a:ext cx="1725896" cy="1404161"/>
            </a:xfrm>
            <a:prstGeom prst="ellipse">
              <a:avLst/>
            </a:prstGeom>
            <a:noFill/>
            <a:ln w="60325" cap="rnd" algn="ctr">
              <a:solidFill>
                <a:srgbClr val="FF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0" name="Oval 17"/>
            <p:cNvSpPr>
              <a:spLocks noChangeArrowheads="1"/>
            </p:cNvSpPr>
            <p:nvPr/>
          </p:nvSpPr>
          <p:spPr bwMode="auto">
            <a:xfrm>
              <a:off x="1015418" y="1181814"/>
              <a:ext cx="4353252" cy="4320098"/>
            </a:xfrm>
            <a:prstGeom prst="ellipse">
              <a:avLst/>
            </a:prstGeom>
            <a:noFill/>
            <a:ln w="57150" cap="rnd" cmpd="sng" algn="ctr">
              <a:solidFill>
                <a:srgbClr val="0070C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71" name="Rectangle 4"/>
            <p:cNvSpPr>
              <a:spLocks noChangeArrowheads="1"/>
            </p:cNvSpPr>
            <p:nvPr/>
          </p:nvSpPr>
          <p:spPr bwMode="gray">
            <a:xfrm>
              <a:off x="2797410" y="5246634"/>
              <a:ext cx="789267" cy="294266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전라남도</a:t>
              </a:r>
              <a:endParaRPr kumimoji="1" lang="ko-KR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72" name="Rectangle 7"/>
            <p:cNvSpPr>
              <a:spLocks noChangeArrowheads="1"/>
            </p:cNvSpPr>
            <p:nvPr/>
          </p:nvSpPr>
          <p:spPr bwMode="gray">
            <a:xfrm>
              <a:off x="1015418" y="2207009"/>
              <a:ext cx="789267" cy="294266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전라북도</a:t>
              </a:r>
              <a:endParaRPr kumimoji="1" lang="ko-KR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73" name="Rectangle 10"/>
            <p:cNvSpPr>
              <a:spLocks noChangeArrowheads="1"/>
            </p:cNvSpPr>
            <p:nvPr/>
          </p:nvSpPr>
          <p:spPr bwMode="gray">
            <a:xfrm>
              <a:off x="4359978" y="2022066"/>
              <a:ext cx="789267" cy="294266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rgbClr val="009644"/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rPr>
                <a:t>경상남도</a:t>
              </a:r>
              <a:endParaRPr kumimoji="1" lang="ko-KR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009644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grpSp>
        <p:nvGrpSpPr>
          <p:cNvPr id="81" name="그룹 80"/>
          <p:cNvGrpSpPr/>
          <p:nvPr/>
        </p:nvGrpSpPr>
        <p:grpSpPr>
          <a:xfrm>
            <a:off x="8683529" y="2216948"/>
            <a:ext cx="3384000" cy="3492000"/>
            <a:chOff x="4579359" y="1124744"/>
            <a:chExt cx="4081736" cy="3906490"/>
          </a:xfrm>
        </p:grpSpPr>
        <p:grpSp>
          <p:nvGrpSpPr>
            <p:cNvPr id="82" name="그룹 81"/>
            <p:cNvGrpSpPr/>
            <p:nvPr/>
          </p:nvGrpSpPr>
          <p:grpSpPr>
            <a:xfrm>
              <a:off x="4579359" y="1706086"/>
              <a:ext cx="3458920" cy="2601540"/>
              <a:chOff x="2136775" y="85725"/>
              <a:chExt cx="5645150" cy="4476750"/>
            </a:xfrm>
          </p:grpSpPr>
          <p:sp>
            <p:nvSpPr>
              <p:cNvPr id="91" name="자유형 90"/>
              <p:cNvSpPr/>
              <p:nvPr/>
            </p:nvSpPr>
            <p:spPr>
              <a:xfrm>
                <a:off x="4328160" y="2400300"/>
                <a:ext cx="3284220" cy="2141220"/>
              </a:xfrm>
              <a:custGeom>
                <a:avLst/>
                <a:gdLst>
                  <a:gd name="connsiteX0" fmla="*/ 1203960 w 3284220"/>
                  <a:gd name="connsiteY0" fmla="*/ 0 h 2141220"/>
                  <a:gd name="connsiteX1" fmla="*/ 1043940 w 3284220"/>
                  <a:gd name="connsiteY1" fmla="*/ 121920 h 2141220"/>
                  <a:gd name="connsiteX2" fmla="*/ 1028700 w 3284220"/>
                  <a:gd name="connsiteY2" fmla="*/ 289560 h 2141220"/>
                  <a:gd name="connsiteX3" fmla="*/ 1150620 w 3284220"/>
                  <a:gd name="connsiteY3" fmla="*/ 457200 h 2141220"/>
                  <a:gd name="connsiteX4" fmla="*/ 1112520 w 3284220"/>
                  <a:gd name="connsiteY4" fmla="*/ 518160 h 2141220"/>
                  <a:gd name="connsiteX5" fmla="*/ 998220 w 3284220"/>
                  <a:gd name="connsiteY5" fmla="*/ 548640 h 2141220"/>
                  <a:gd name="connsiteX6" fmla="*/ 922020 w 3284220"/>
                  <a:gd name="connsiteY6" fmla="*/ 548640 h 2141220"/>
                  <a:gd name="connsiteX7" fmla="*/ 868680 w 3284220"/>
                  <a:gd name="connsiteY7" fmla="*/ 525780 h 2141220"/>
                  <a:gd name="connsiteX8" fmla="*/ 853440 w 3284220"/>
                  <a:gd name="connsiteY8" fmla="*/ 541020 h 2141220"/>
                  <a:gd name="connsiteX9" fmla="*/ 822960 w 3284220"/>
                  <a:gd name="connsiteY9" fmla="*/ 594360 h 2141220"/>
                  <a:gd name="connsiteX10" fmla="*/ 830580 w 3284220"/>
                  <a:gd name="connsiteY10" fmla="*/ 678180 h 2141220"/>
                  <a:gd name="connsiteX11" fmla="*/ 845820 w 3284220"/>
                  <a:gd name="connsiteY11" fmla="*/ 762000 h 2141220"/>
                  <a:gd name="connsiteX12" fmla="*/ 853440 w 3284220"/>
                  <a:gd name="connsiteY12" fmla="*/ 800100 h 2141220"/>
                  <a:gd name="connsiteX13" fmla="*/ 731520 w 3284220"/>
                  <a:gd name="connsiteY13" fmla="*/ 998220 h 2141220"/>
                  <a:gd name="connsiteX14" fmla="*/ 739140 w 3284220"/>
                  <a:gd name="connsiteY14" fmla="*/ 1066800 h 2141220"/>
                  <a:gd name="connsiteX15" fmla="*/ 647700 w 3284220"/>
                  <a:gd name="connsiteY15" fmla="*/ 1120140 h 2141220"/>
                  <a:gd name="connsiteX16" fmla="*/ 579120 w 3284220"/>
                  <a:gd name="connsiteY16" fmla="*/ 1135380 h 2141220"/>
                  <a:gd name="connsiteX17" fmla="*/ 525780 w 3284220"/>
                  <a:gd name="connsiteY17" fmla="*/ 1120140 h 2141220"/>
                  <a:gd name="connsiteX18" fmla="*/ 502920 w 3284220"/>
                  <a:gd name="connsiteY18" fmla="*/ 1097280 h 2141220"/>
                  <a:gd name="connsiteX19" fmla="*/ 434340 w 3284220"/>
                  <a:gd name="connsiteY19" fmla="*/ 1196340 h 2141220"/>
                  <a:gd name="connsiteX20" fmla="*/ 419100 w 3284220"/>
                  <a:gd name="connsiteY20" fmla="*/ 1295400 h 2141220"/>
                  <a:gd name="connsiteX21" fmla="*/ 358140 w 3284220"/>
                  <a:gd name="connsiteY21" fmla="*/ 1333500 h 2141220"/>
                  <a:gd name="connsiteX22" fmla="*/ 289560 w 3284220"/>
                  <a:gd name="connsiteY22" fmla="*/ 1325880 h 2141220"/>
                  <a:gd name="connsiteX23" fmla="*/ 266700 w 3284220"/>
                  <a:gd name="connsiteY23" fmla="*/ 1325880 h 2141220"/>
                  <a:gd name="connsiteX24" fmla="*/ 167640 w 3284220"/>
                  <a:gd name="connsiteY24" fmla="*/ 1546860 h 2141220"/>
                  <a:gd name="connsiteX25" fmla="*/ 205740 w 3284220"/>
                  <a:gd name="connsiteY25" fmla="*/ 1554480 h 2141220"/>
                  <a:gd name="connsiteX26" fmla="*/ 91440 w 3284220"/>
                  <a:gd name="connsiteY26" fmla="*/ 1668780 h 2141220"/>
                  <a:gd name="connsiteX27" fmla="*/ 7620 w 3284220"/>
                  <a:gd name="connsiteY27" fmla="*/ 1752600 h 2141220"/>
                  <a:gd name="connsiteX28" fmla="*/ 22860 w 3284220"/>
                  <a:gd name="connsiteY28" fmla="*/ 1851660 h 2141220"/>
                  <a:gd name="connsiteX29" fmla="*/ 0 w 3284220"/>
                  <a:gd name="connsiteY29" fmla="*/ 1859280 h 2141220"/>
                  <a:gd name="connsiteX30" fmla="*/ 30480 w 3284220"/>
                  <a:gd name="connsiteY30" fmla="*/ 1965960 h 2141220"/>
                  <a:gd name="connsiteX31" fmla="*/ 99060 w 3284220"/>
                  <a:gd name="connsiteY31" fmla="*/ 2019300 h 2141220"/>
                  <a:gd name="connsiteX32" fmla="*/ 182880 w 3284220"/>
                  <a:gd name="connsiteY32" fmla="*/ 1988820 h 2141220"/>
                  <a:gd name="connsiteX33" fmla="*/ 228600 w 3284220"/>
                  <a:gd name="connsiteY33" fmla="*/ 1874520 h 2141220"/>
                  <a:gd name="connsiteX34" fmla="*/ 289560 w 3284220"/>
                  <a:gd name="connsiteY34" fmla="*/ 1859280 h 2141220"/>
                  <a:gd name="connsiteX35" fmla="*/ 396240 w 3284220"/>
                  <a:gd name="connsiteY35" fmla="*/ 1958340 h 2141220"/>
                  <a:gd name="connsiteX36" fmla="*/ 495300 w 3284220"/>
                  <a:gd name="connsiteY36" fmla="*/ 2034540 h 2141220"/>
                  <a:gd name="connsiteX37" fmla="*/ 708660 w 3284220"/>
                  <a:gd name="connsiteY37" fmla="*/ 2026920 h 2141220"/>
                  <a:gd name="connsiteX38" fmla="*/ 845820 w 3284220"/>
                  <a:gd name="connsiteY38" fmla="*/ 2095500 h 2141220"/>
                  <a:gd name="connsiteX39" fmla="*/ 998220 w 3284220"/>
                  <a:gd name="connsiteY39" fmla="*/ 2034540 h 2141220"/>
                  <a:gd name="connsiteX40" fmla="*/ 1135380 w 3284220"/>
                  <a:gd name="connsiteY40" fmla="*/ 1958340 h 2141220"/>
                  <a:gd name="connsiteX41" fmla="*/ 1310640 w 3284220"/>
                  <a:gd name="connsiteY41" fmla="*/ 2065020 h 2141220"/>
                  <a:gd name="connsiteX42" fmla="*/ 1348740 w 3284220"/>
                  <a:gd name="connsiteY42" fmla="*/ 2141220 h 2141220"/>
                  <a:gd name="connsiteX43" fmla="*/ 1478280 w 3284220"/>
                  <a:gd name="connsiteY43" fmla="*/ 1973580 h 2141220"/>
                  <a:gd name="connsiteX44" fmla="*/ 1584960 w 3284220"/>
                  <a:gd name="connsiteY44" fmla="*/ 1783080 h 2141220"/>
                  <a:gd name="connsiteX45" fmla="*/ 1699260 w 3284220"/>
                  <a:gd name="connsiteY45" fmla="*/ 1623060 h 2141220"/>
                  <a:gd name="connsiteX46" fmla="*/ 1813560 w 3284220"/>
                  <a:gd name="connsiteY46" fmla="*/ 1638300 h 2141220"/>
                  <a:gd name="connsiteX47" fmla="*/ 1965960 w 3284220"/>
                  <a:gd name="connsiteY47" fmla="*/ 1607820 h 2141220"/>
                  <a:gd name="connsiteX48" fmla="*/ 2080260 w 3284220"/>
                  <a:gd name="connsiteY48" fmla="*/ 1668780 h 2141220"/>
                  <a:gd name="connsiteX49" fmla="*/ 2156460 w 3284220"/>
                  <a:gd name="connsiteY49" fmla="*/ 1661160 h 2141220"/>
                  <a:gd name="connsiteX50" fmla="*/ 2194560 w 3284220"/>
                  <a:gd name="connsiteY50" fmla="*/ 1706880 h 2141220"/>
                  <a:gd name="connsiteX51" fmla="*/ 2308860 w 3284220"/>
                  <a:gd name="connsiteY51" fmla="*/ 1775460 h 2141220"/>
                  <a:gd name="connsiteX52" fmla="*/ 2415540 w 3284220"/>
                  <a:gd name="connsiteY52" fmla="*/ 1859280 h 2141220"/>
                  <a:gd name="connsiteX53" fmla="*/ 2423160 w 3284220"/>
                  <a:gd name="connsiteY53" fmla="*/ 1905000 h 2141220"/>
                  <a:gd name="connsiteX54" fmla="*/ 2552700 w 3284220"/>
                  <a:gd name="connsiteY54" fmla="*/ 1950720 h 2141220"/>
                  <a:gd name="connsiteX55" fmla="*/ 2613660 w 3284220"/>
                  <a:gd name="connsiteY55" fmla="*/ 1981200 h 2141220"/>
                  <a:gd name="connsiteX56" fmla="*/ 2644140 w 3284220"/>
                  <a:gd name="connsiteY56" fmla="*/ 2034540 h 2141220"/>
                  <a:gd name="connsiteX57" fmla="*/ 2651760 w 3284220"/>
                  <a:gd name="connsiteY57" fmla="*/ 2057400 h 2141220"/>
                  <a:gd name="connsiteX58" fmla="*/ 2842260 w 3284220"/>
                  <a:gd name="connsiteY58" fmla="*/ 1988820 h 2141220"/>
                  <a:gd name="connsiteX59" fmla="*/ 2910840 w 3284220"/>
                  <a:gd name="connsiteY59" fmla="*/ 1889760 h 2141220"/>
                  <a:gd name="connsiteX60" fmla="*/ 2956560 w 3284220"/>
                  <a:gd name="connsiteY60" fmla="*/ 1813560 h 2141220"/>
                  <a:gd name="connsiteX61" fmla="*/ 2933700 w 3284220"/>
                  <a:gd name="connsiteY61" fmla="*/ 1706880 h 2141220"/>
                  <a:gd name="connsiteX62" fmla="*/ 2880360 w 3284220"/>
                  <a:gd name="connsiteY62" fmla="*/ 1623060 h 2141220"/>
                  <a:gd name="connsiteX63" fmla="*/ 3002280 w 3284220"/>
                  <a:gd name="connsiteY63" fmla="*/ 1478280 h 2141220"/>
                  <a:gd name="connsiteX64" fmla="*/ 3002280 w 3284220"/>
                  <a:gd name="connsiteY64" fmla="*/ 1371600 h 2141220"/>
                  <a:gd name="connsiteX65" fmla="*/ 3139440 w 3284220"/>
                  <a:gd name="connsiteY65" fmla="*/ 1280160 h 2141220"/>
                  <a:gd name="connsiteX66" fmla="*/ 3208020 w 3284220"/>
                  <a:gd name="connsiteY66" fmla="*/ 1150620 h 2141220"/>
                  <a:gd name="connsiteX67" fmla="*/ 3238500 w 3284220"/>
                  <a:gd name="connsiteY67" fmla="*/ 1082040 h 2141220"/>
                  <a:gd name="connsiteX68" fmla="*/ 3246120 w 3284220"/>
                  <a:gd name="connsiteY68" fmla="*/ 967740 h 2141220"/>
                  <a:gd name="connsiteX69" fmla="*/ 3284220 w 3284220"/>
                  <a:gd name="connsiteY69" fmla="*/ 937260 h 2141220"/>
                  <a:gd name="connsiteX70" fmla="*/ 3276600 w 3284220"/>
                  <a:gd name="connsiteY70" fmla="*/ 891540 h 2141220"/>
                  <a:gd name="connsiteX71" fmla="*/ 3116580 w 3284220"/>
                  <a:gd name="connsiteY71" fmla="*/ 868680 h 2141220"/>
                  <a:gd name="connsiteX72" fmla="*/ 3048000 w 3284220"/>
                  <a:gd name="connsiteY72" fmla="*/ 784860 h 2141220"/>
                  <a:gd name="connsiteX73" fmla="*/ 3048000 w 3284220"/>
                  <a:gd name="connsiteY73" fmla="*/ 662940 h 2141220"/>
                  <a:gd name="connsiteX74" fmla="*/ 3162300 w 3284220"/>
                  <a:gd name="connsiteY74" fmla="*/ 594360 h 2141220"/>
                  <a:gd name="connsiteX75" fmla="*/ 3147060 w 3284220"/>
                  <a:gd name="connsiteY75" fmla="*/ 495300 h 2141220"/>
                  <a:gd name="connsiteX76" fmla="*/ 2964180 w 3284220"/>
                  <a:gd name="connsiteY76" fmla="*/ 259080 h 2141220"/>
                  <a:gd name="connsiteX77" fmla="*/ 2964180 w 3284220"/>
                  <a:gd name="connsiteY77" fmla="*/ 175260 h 2141220"/>
                  <a:gd name="connsiteX78" fmla="*/ 2895600 w 3284220"/>
                  <a:gd name="connsiteY78" fmla="*/ 160020 h 2141220"/>
                  <a:gd name="connsiteX79" fmla="*/ 2766060 w 3284220"/>
                  <a:gd name="connsiteY79" fmla="*/ 45720 h 2141220"/>
                  <a:gd name="connsiteX80" fmla="*/ 2689860 w 3284220"/>
                  <a:gd name="connsiteY80" fmla="*/ 38100 h 2141220"/>
                  <a:gd name="connsiteX81" fmla="*/ 2606040 w 3284220"/>
                  <a:gd name="connsiteY81" fmla="*/ 83820 h 2141220"/>
                  <a:gd name="connsiteX82" fmla="*/ 2575560 w 3284220"/>
                  <a:gd name="connsiteY82" fmla="*/ 220980 h 2141220"/>
                  <a:gd name="connsiteX83" fmla="*/ 2628900 w 3284220"/>
                  <a:gd name="connsiteY83" fmla="*/ 342900 h 2141220"/>
                  <a:gd name="connsiteX84" fmla="*/ 2659380 w 3284220"/>
                  <a:gd name="connsiteY84" fmla="*/ 419100 h 2141220"/>
                  <a:gd name="connsiteX85" fmla="*/ 2621280 w 3284220"/>
                  <a:gd name="connsiteY85" fmla="*/ 518160 h 2141220"/>
                  <a:gd name="connsiteX86" fmla="*/ 2537460 w 3284220"/>
                  <a:gd name="connsiteY86" fmla="*/ 571500 h 2141220"/>
                  <a:gd name="connsiteX87" fmla="*/ 2545080 w 3284220"/>
                  <a:gd name="connsiteY87" fmla="*/ 723900 h 2141220"/>
                  <a:gd name="connsiteX88" fmla="*/ 2499360 w 3284220"/>
                  <a:gd name="connsiteY88" fmla="*/ 762000 h 2141220"/>
                  <a:gd name="connsiteX89" fmla="*/ 2453640 w 3284220"/>
                  <a:gd name="connsiteY89" fmla="*/ 754380 h 2141220"/>
                  <a:gd name="connsiteX90" fmla="*/ 2301240 w 3284220"/>
                  <a:gd name="connsiteY90" fmla="*/ 701040 h 2141220"/>
                  <a:gd name="connsiteX91" fmla="*/ 2247900 w 3284220"/>
                  <a:gd name="connsiteY91" fmla="*/ 670560 h 2141220"/>
                  <a:gd name="connsiteX92" fmla="*/ 2286000 w 3284220"/>
                  <a:gd name="connsiteY92" fmla="*/ 556260 h 2141220"/>
                  <a:gd name="connsiteX93" fmla="*/ 2293620 w 3284220"/>
                  <a:gd name="connsiteY93" fmla="*/ 502920 h 2141220"/>
                  <a:gd name="connsiteX94" fmla="*/ 2202180 w 3284220"/>
                  <a:gd name="connsiteY94" fmla="*/ 441960 h 2141220"/>
                  <a:gd name="connsiteX95" fmla="*/ 2202180 w 3284220"/>
                  <a:gd name="connsiteY95" fmla="*/ 403860 h 2141220"/>
                  <a:gd name="connsiteX96" fmla="*/ 2095500 w 3284220"/>
                  <a:gd name="connsiteY96" fmla="*/ 297180 h 2141220"/>
                  <a:gd name="connsiteX97" fmla="*/ 2049780 w 3284220"/>
                  <a:gd name="connsiteY97" fmla="*/ 243840 h 2141220"/>
                  <a:gd name="connsiteX98" fmla="*/ 2057400 w 3284220"/>
                  <a:gd name="connsiteY98" fmla="*/ 190500 h 2141220"/>
                  <a:gd name="connsiteX99" fmla="*/ 1851660 w 3284220"/>
                  <a:gd name="connsiteY99" fmla="*/ 114300 h 2141220"/>
                  <a:gd name="connsiteX100" fmla="*/ 1813560 w 3284220"/>
                  <a:gd name="connsiteY100" fmla="*/ 114300 h 2141220"/>
                  <a:gd name="connsiteX101" fmla="*/ 1790700 w 3284220"/>
                  <a:gd name="connsiteY101" fmla="*/ 160020 h 2141220"/>
                  <a:gd name="connsiteX102" fmla="*/ 1699260 w 3284220"/>
                  <a:gd name="connsiteY102" fmla="*/ 76200 h 2141220"/>
                  <a:gd name="connsiteX103" fmla="*/ 1691640 w 3284220"/>
                  <a:gd name="connsiteY103" fmla="*/ 38100 h 2141220"/>
                  <a:gd name="connsiteX104" fmla="*/ 1485900 w 3284220"/>
                  <a:gd name="connsiteY104" fmla="*/ 0 h 2141220"/>
                  <a:gd name="connsiteX105" fmla="*/ 1432560 w 3284220"/>
                  <a:gd name="connsiteY105" fmla="*/ 38100 h 2141220"/>
                  <a:gd name="connsiteX106" fmla="*/ 1463040 w 3284220"/>
                  <a:gd name="connsiteY106" fmla="*/ 91440 h 2141220"/>
                  <a:gd name="connsiteX107" fmla="*/ 1325880 w 3284220"/>
                  <a:gd name="connsiteY107" fmla="*/ 91440 h 2141220"/>
                  <a:gd name="connsiteX108" fmla="*/ 1257300 w 3284220"/>
                  <a:gd name="connsiteY108" fmla="*/ 60960 h 2141220"/>
                  <a:gd name="connsiteX109" fmla="*/ 1203960 w 3284220"/>
                  <a:gd name="connsiteY109" fmla="*/ 0 h 2141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3284220" h="2141220">
                    <a:moveTo>
                      <a:pt x="1203960" y="0"/>
                    </a:moveTo>
                    <a:lnTo>
                      <a:pt x="1043940" y="121920"/>
                    </a:lnTo>
                    <a:lnTo>
                      <a:pt x="1028700" y="289560"/>
                    </a:lnTo>
                    <a:lnTo>
                      <a:pt x="1150620" y="457200"/>
                    </a:lnTo>
                    <a:lnTo>
                      <a:pt x="1112520" y="518160"/>
                    </a:lnTo>
                    <a:lnTo>
                      <a:pt x="998220" y="548640"/>
                    </a:lnTo>
                    <a:lnTo>
                      <a:pt x="922020" y="548640"/>
                    </a:lnTo>
                    <a:lnTo>
                      <a:pt x="868680" y="525780"/>
                    </a:lnTo>
                    <a:lnTo>
                      <a:pt x="853440" y="541020"/>
                    </a:lnTo>
                    <a:lnTo>
                      <a:pt x="822960" y="594360"/>
                    </a:lnTo>
                    <a:lnTo>
                      <a:pt x="830580" y="678180"/>
                    </a:lnTo>
                    <a:lnTo>
                      <a:pt x="845820" y="762000"/>
                    </a:lnTo>
                    <a:lnTo>
                      <a:pt x="853440" y="800100"/>
                    </a:lnTo>
                    <a:lnTo>
                      <a:pt x="731520" y="998220"/>
                    </a:lnTo>
                    <a:lnTo>
                      <a:pt x="739140" y="1066800"/>
                    </a:lnTo>
                    <a:lnTo>
                      <a:pt x="647700" y="1120140"/>
                    </a:lnTo>
                    <a:lnTo>
                      <a:pt x="579120" y="1135380"/>
                    </a:lnTo>
                    <a:lnTo>
                      <a:pt x="525780" y="1120140"/>
                    </a:lnTo>
                    <a:lnTo>
                      <a:pt x="502920" y="1097280"/>
                    </a:lnTo>
                    <a:lnTo>
                      <a:pt x="434340" y="1196340"/>
                    </a:lnTo>
                    <a:lnTo>
                      <a:pt x="419100" y="1295400"/>
                    </a:lnTo>
                    <a:lnTo>
                      <a:pt x="358140" y="1333500"/>
                    </a:lnTo>
                    <a:lnTo>
                      <a:pt x="289560" y="1325880"/>
                    </a:lnTo>
                    <a:lnTo>
                      <a:pt x="266700" y="1325880"/>
                    </a:lnTo>
                    <a:lnTo>
                      <a:pt x="167640" y="1546860"/>
                    </a:lnTo>
                    <a:lnTo>
                      <a:pt x="205740" y="1554480"/>
                    </a:lnTo>
                    <a:lnTo>
                      <a:pt x="91440" y="1668780"/>
                    </a:lnTo>
                    <a:lnTo>
                      <a:pt x="7620" y="1752600"/>
                    </a:lnTo>
                    <a:lnTo>
                      <a:pt x="22860" y="1851660"/>
                    </a:lnTo>
                    <a:lnTo>
                      <a:pt x="0" y="1859280"/>
                    </a:lnTo>
                    <a:lnTo>
                      <a:pt x="30480" y="1965960"/>
                    </a:lnTo>
                    <a:lnTo>
                      <a:pt x="99060" y="2019300"/>
                    </a:lnTo>
                    <a:lnTo>
                      <a:pt x="182880" y="1988820"/>
                    </a:lnTo>
                    <a:lnTo>
                      <a:pt x="228600" y="1874520"/>
                    </a:lnTo>
                    <a:lnTo>
                      <a:pt x="289560" y="1859280"/>
                    </a:lnTo>
                    <a:lnTo>
                      <a:pt x="396240" y="1958340"/>
                    </a:lnTo>
                    <a:lnTo>
                      <a:pt x="495300" y="2034540"/>
                    </a:lnTo>
                    <a:lnTo>
                      <a:pt x="708660" y="2026920"/>
                    </a:lnTo>
                    <a:lnTo>
                      <a:pt x="845820" y="2095500"/>
                    </a:lnTo>
                    <a:lnTo>
                      <a:pt x="998220" y="2034540"/>
                    </a:lnTo>
                    <a:lnTo>
                      <a:pt x="1135380" y="1958340"/>
                    </a:lnTo>
                    <a:lnTo>
                      <a:pt x="1310640" y="2065020"/>
                    </a:lnTo>
                    <a:lnTo>
                      <a:pt x="1348740" y="2141220"/>
                    </a:lnTo>
                    <a:lnTo>
                      <a:pt x="1478280" y="1973580"/>
                    </a:lnTo>
                    <a:lnTo>
                      <a:pt x="1584960" y="1783080"/>
                    </a:lnTo>
                    <a:lnTo>
                      <a:pt x="1699260" y="1623060"/>
                    </a:lnTo>
                    <a:lnTo>
                      <a:pt x="1813560" y="1638300"/>
                    </a:lnTo>
                    <a:lnTo>
                      <a:pt x="1965960" y="1607820"/>
                    </a:lnTo>
                    <a:lnTo>
                      <a:pt x="2080260" y="1668780"/>
                    </a:lnTo>
                    <a:lnTo>
                      <a:pt x="2156460" y="1661160"/>
                    </a:lnTo>
                    <a:lnTo>
                      <a:pt x="2194560" y="1706880"/>
                    </a:lnTo>
                    <a:lnTo>
                      <a:pt x="2308860" y="1775460"/>
                    </a:lnTo>
                    <a:lnTo>
                      <a:pt x="2415540" y="1859280"/>
                    </a:lnTo>
                    <a:lnTo>
                      <a:pt x="2423160" y="1905000"/>
                    </a:lnTo>
                    <a:lnTo>
                      <a:pt x="2552700" y="1950720"/>
                    </a:lnTo>
                    <a:lnTo>
                      <a:pt x="2613660" y="1981200"/>
                    </a:lnTo>
                    <a:lnTo>
                      <a:pt x="2644140" y="2034540"/>
                    </a:lnTo>
                    <a:lnTo>
                      <a:pt x="2651760" y="2057400"/>
                    </a:lnTo>
                    <a:lnTo>
                      <a:pt x="2842260" y="1988820"/>
                    </a:lnTo>
                    <a:lnTo>
                      <a:pt x="2910840" y="1889760"/>
                    </a:lnTo>
                    <a:lnTo>
                      <a:pt x="2956560" y="1813560"/>
                    </a:lnTo>
                    <a:lnTo>
                      <a:pt x="2933700" y="1706880"/>
                    </a:lnTo>
                    <a:lnTo>
                      <a:pt x="2880360" y="1623060"/>
                    </a:lnTo>
                    <a:lnTo>
                      <a:pt x="3002280" y="1478280"/>
                    </a:lnTo>
                    <a:lnTo>
                      <a:pt x="3002280" y="1371600"/>
                    </a:lnTo>
                    <a:lnTo>
                      <a:pt x="3139440" y="1280160"/>
                    </a:lnTo>
                    <a:lnTo>
                      <a:pt x="3208020" y="1150620"/>
                    </a:lnTo>
                    <a:lnTo>
                      <a:pt x="3238500" y="1082040"/>
                    </a:lnTo>
                    <a:lnTo>
                      <a:pt x="3246120" y="967740"/>
                    </a:lnTo>
                    <a:lnTo>
                      <a:pt x="3284220" y="937260"/>
                    </a:lnTo>
                    <a:lnTo>
                      <a:pt x="3276600" y="891540"/>
                    </a:lnTo>
                    <a:lnTo>
                      <a:pt x="3116580" y="868680"/>
                    </a:lnTo>
                    <a:lnTo>
                      <a:pt x="3048000" y="784860"/>
                    </a:lnTo>
                    <a:lnTo>
                      <a:pt x="3048000" y="662940"/>
                    </a:lnTo>
                    <a:lnTo>
                      <a:pt x="3162300" y="594360"/>
                    </a:lnTo>
                    <a:lnTo>
                      <a:pt x="3147060" y="495300"/>
                    </a:lnTo>
                    <a:lnTo>
                      <a:pt x="2964180" y="259080"/>
                    </a:lnTo>
                    <a:lnTo>
                      <a:pt x="2964180" y="175260"/>
                    </a:lnTo>
                    <a:lnTo>
                      <a:pt x="2895600" y="160020"/>
                    </a:lnTo>
                    <a:lnTo>
                      <a:pt x="2766060" y="45720"/>
                    </a:lnTo>
                    <a:lnTo>
                      <a:pt x="2689860" y="38100"/>
                    </a:lnTo>
                    <a:lnTo>
                      <a:pt x="2606040" y="83820"/>
                    </a:lnTo>
                    <a:lnTo>
                      <a:pt x="2575560" y="220980"/>
                    </a:lnTo>
                    <a:lnTo>
                      <a:pt x="2628900" y="342900"/>
                    </a:lnTo>
                    <a:lnTo>
                      <a:pt x="2659380" y="419100"/>
                    </a:lnTo>
                    <a:lnTo>
                      <a:pt x="2621280" y="518160"/>
                    </a:lnTo>
                    <a:lnTo>
                      <a:pt x="2537460" y="571500"/>
                    </a:lnTo>
                    <a:lnTo>
                      <a:pt x="2545080" y="723900"/>
                    </a:lnTo>
                    <a:lnTo>
                      <a:pt x="2499360" y="762000"/>
                    </a:lnTo>
                    <a:lnTo>
                      <a:pt x="2453640" y="754380"/>
                    </a:lnTo>
                    <a:lnTo>
                      <a:pt x="2301240" y="701040"/>
                    </a:lnTo>
                    <a:lnTo>
                      <a:pt x="2247900" y="670560"/>
                    </a:lnTo>
                    <a:lnTo>
                      <a:pt x="2286000" y="556260"/>
                    </a:lnTo>
                    <a:lnTo>
                      <a:pt x="2293620" y="502920"/>
                    </a:lnTo>
                    <a:lnTo>
                      <a:pt x="2202180" y="441960"/>
                    </a:lnTo>
                    <a:lnTo>
                      <a:pt x="2202180" y="403860"/>
                    </a:lnTo>
                    <a:lnTo>
                      <a:pt x="2095500" y="297180"/>
                    </a:lnTo>
                    <a:lnTo>
                      <a:pt x="2049780" y="243840"/>
                    </a:lnTo>
                    <a:lnTo>
                      <a:pt x="2057400" y="190500"/>
                    </a:lnTo>
                    <a:lnTo>
                      <a:pt x="1851660" y="114300"/>
                    </a:lnTo>
                    <a:lnTo>
                      <a:pt x="1813560" y="114300"/>
                    </a:lnTo>
                    <a:lnTo>
                      <a:pt x="1790700" y="160020"/>
                    </a:lnTo>
                    <a:lnTo>
                      <a:pt x="1699260" y="76200"/>
                    </a:lnTo>
                    <a:lnTo>
                      <a:pt x="1691640" y="38100"/>
                    </a:lnTo>
                    <a:lnTo>
                      <a:pt x="1485900" y="0"/>
                    </a:lnTo>
                    <a:lnTo>
                      <a:pt x="1432560" y="38100"/>
                    </a:lnTo>
                    <a:lnTo>
                      <a:pt x="1463040" y="91440"/>
                    </a:lnTo>
                    <a:lnTo>
                      <a:pt x="1325880" y="91440"/>
                    </a:lnTo>
                    <a:lnTo>
                      <a:pt x="1257300" y="60960"/>
                    </a:lnTo>
                    <a:lnTo>
                      <a:pt x="120396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35000">
                    <a:srgbClr val="5F80BA"/>
                  </a:gs>
                  <a:gs pos="21000">
                    <a:schemeClr val="accent5">
                      <a:lumMod val="60000"/>
                      <a:lumOff val="40000"/>
                    </a:schemeClr>
                  </a:gs>
                  <a:gs pos="66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50000"/>
                    </a:schemeClr>
                  </a:gs>
                </a:gsLst>
                <a:lin ang="5400000" scaled="1"/>
              </a:gradFill>
              <a:ln w="41275" cap="flat">
                <a:solidFill>
                  <a:schemeClr val="bg1">
                    <a:lumMod val="50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dkEdge">
                <a:bevelT w="5715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92" name="자유형 91"/>
              <p:cNvSpPr/>
              <p:nvPr/>
            </p:nvSpPr>
            <p:spPr>
              <a:xfrm>
                <a:off x="2136775" y="2425700"/>
                <a:ext cx="3028950" cy="2136775"/>
              </a:xfrm>
              <a:custGeom>
                <a:avLst/>
                <a:gdLst>
                  <a:gd name="connsiteX0" fmla="*/ 3006725 w 3028950"/>
                  <a:gd name="connsiteY0" fmla="*/ 673100 h 2136775"/>
                  <a:gd name="connsiteX1" fmla="*/ 3028950 w 3028950"/>
                  <a:gd name="connsiteY1" fmla="*/ 771525 h 2136775"/>
                  <a:gd name="connsiteX2" fmla="*/ 2911475 w 3028950"/>
                  <a:gd name="connsiteY2" fmla="*/ 981075 h 2136775"/>
                  <a:gd name="connsiteX3" fmla="*/ 2921000 w 3028950"/>
                  <a:gd name="connsiteY3" fmla="*/ 1031875 h 2136775"/>
                  <a:gd name="connsiteX4" fmla="*/ 2828925 w 3028950"/>
                  <a:gd name="connsiteY4" fmla="*/ 1092200 h 2136775"/>
                  <a:gd name="connsiteX5" fmla="*/ 2765425 w 3028950"/>
                  <a:gd name="connsiteY5" fmla="*/ 1101725 h 2136775"/>
                  <a:gd name="connsiteX6" fmla="*/ 2724150 w 3028950"/>
                  <a:gd name="connsiteY6" fmla="*/ 1092200 h 2136775"/>
                  <a:gd name="connsiteX7" fmla="*/ 2698750 w 3028950"/>
                  <a:gd name="connsiteY7" fmla="*/ 1076325 h 2136775"/>
                  <a:gd name="connsiteX8" fmla="*/ 2613025 w 3028950"/>
                  <a:gd name="connsiteY8" fmla="*/ 1174750 h 2136775"/>
                  <a:gd name="connsiteX9" fmla="*/ 2600325 w 3028950"/>
                  <a:gd name="connsiteY9" fmla="*/ 1257300 h 2136775"/>
                  <a:gd name="connsiteX10" fmla="*/ 2552700 w 3028950"/>
                  <a:gd name="connsiteY10" fmla="*/ 1295400 h 2136775"/>
                  <a:gd name="connsiteX11" fmla="*/ 2454275 w 3028950"/>
                  <a:gd name="connsiteY11" fmla="*/ 1298575 h 2136775"/>
                  <a:gd name="connsiteX12" fmla="*/ 2359025 w 3028950"/>
                  <a:gd name="connsiteY12" fmla="*/ 1520825 h 2136775"/>
                  <a:gd name="connsiteX13" fmla="*/ 2403475 w 3028950"/>
                  <a:gd name="connsiteY13" fmla="*/ 1536700 h 2136775"/>
                  <a:gd name="connsiteX14" fmla="*/ 2209800 w 3028950"/>
                  <a:gd name="connsiteY14" fmla="*/ 1727200 h 2136775"/>
                  <a:gd name="connsiteX15" fmla="*/ 2206625 w 3028950"/>
                  <a:gd name="connsiteY15" fmla="*/ 1816100 h 2136775"/>
                  <a:gd name="connsiteX16" fmla="*/ 2114550 w 3028950"/>
                  <a:gd name="connsiteY16" fmla="*/ 1866900 h 2136775"/>
                  <a:gd name="connsiteX17" fmla="*/ 2085975 w 3028950"/>
                  <a:gd name="connsiteY17" fmla="*/ 1857375 h 2136775"/>
                  <a:gd name="connsiteX18" fmla="*/ 1936750 w 3028950"/>
                  <a:gd name="connsiteY18" fmla="*/ 1997075 h 2136775"/>
                  <a:gd name="connsiteX19" fmla="*/ 1927225 w 3028950"/>
                  <a:gd name="connsiteY19" fmla="*/ 2057400 h 2136775"/>
                  <a:gd name="connsiteX20" fmla="*/ 1803400 w 3028950"/>
                  <a:gd name="connsiteY20" fmla="*/ 2054225 h 2136775"/>
                  <a:gd name="connsiteX21" fmla="*/ 1784350 w 3028950"/>
                  <a:gd name="connsiteY21" fmla="*/ 2101850 h 2136775"/>
                  <a:gd name="connsiteX22" fmla="*/ 1673225 w 3028950"/>
                  <a:gd name="connsiteY22" fmla="*/ 2136775 h 2136775"/>
                  <a:gd name="connsiteX23" fmla="*/ 1581150 w 3028950"/>
                  <a:gd name="connsiteY23" fmla="*/ 2117725 h 2136775"/>
                  <a:gd name="connsiteX24" fmla="*/ 1447800 w 3028950"/>
                  <a:gd name="connsiteY24" fmla="*/ 2032000 h 2136775"/>
                  <a:gd name="connsiteX25" fmla="*/ 1327150 w 3028950"/>
                  <a:gd name="connsiteY25" fmla="*/ 1978025 h 2136775"/>
                  <a:gd name="connsiteX26" fmla="*/ 1266825 w 3028950"/>
                  <a:gd name="connsiteY26" fmla="*/ 1981200 h 2136775"/>
                  <a:gd name="connsiteX27" fmla="*/ 1241425 w 3028950"/>
                  <a:gd name="connsiteY27" fmla="*/ 1917700 h 2136775"/>
                  <a:gd name="connsiteX28" fmla="*/ 1298575 w 3028950"/>
                  <a:gd name="connsiteY28" fmla="*/ 1800225 h 2136775"/>
                  <a:gd name="connsiteX29" fmla="*/ 1311275 w 3028950"/>
                  <a:gd name="connsiteY29" fmla="*/ 1774825 h 2136775"/>
                  <a:gd name="connsiteX30" fmla="*/ 1387475 w 3028950"/>
                  <a:gd name="connsiteY30" fmla="*/ 1803400 h 2136775"/>
                  <a:gd name="connsiteX31" fmla="*/ 1419225 w 3028950"/>
                  <a:gd name="connsiteY31" fmla="*/ 1781175 h 2136775"/>
                  <a:gd name="connsiteX32" fmla="*/ 1406525 w 3028950"/>
                  <a:gd name="connsiteY32" fmla="*/ 1682750 h 2136775"/>
                  <a:gd name="connsiteX33" fmla="*/ 1368425 w 3028950"/>
                  <a:gd name="connsiteY33" fmla="*/ 1644650 h 2136775"/>
                  <a:gd name="connsiteX34" fmla="*/ 1422400 w 3028950"/>
                  <a:gd name="connsiteY34" fmla="*/ 1587500 h 2136775"/>
                  <a:gd name="connsiteX35" fmla="*/ 1317625 w 3028950"/>
                  <a:gd name="connsiteY35" fmla="*/ 1435100 h 2136775"/>
                  <a:gd name="connsiteX36" fmla="*/ 1254125 w 3028950"/>
                  <a:gd name="connsiteY36" fmla="*/ 1489075 h 2136775"/>
                  <a:gd name="connsiteX37" fmla="*/ 1098550 w 3028950"/>
                  <a:gd name="connsiteY37" fmla="*/ 1327150 h 2136775"/>
                  <a:gd name="connsiteX38" fmla="*/ 1130300 w 3028950"/>
                  <a:gd name="connsiteY38" fmla="*/ 1282700 h 2136775"/>
                  <a:gd name="connsiteX39" fmla="*/ 1238250 w 3028950"/>
                  <a:gd name="connsiteY39" fmla="*/ 1298575 h 2136775"/>
                  <a:gd name="connsiteX40" fmla="*/ 1260475 w 3028950"/>
                  <a:gd name="connsiteY40" fmla="*/ 1260475 h 2136775"/>
                  <a:gd name="connsiteX41" fmla="*/ 1266825 w 3028950"/>
                  <a:gd name="connsiteY41" fmla="*/ 1031875 h 2136775"/>
                  <a:gd name="connsiteX42" fmla="*/ 1231900 w 3028950"/>
                  <a:gd name="connsiteY42" fmla="*/ 1016000 h 2136775"/>
                  <a:gd name="connsiteX43" fmla="*/ 1206500 w 3028950"/>
                  <a:gd name="connsiteY43" fmla="*/ 1016000 h 2136775"/>
                  <a:gd name="connsiteX44" fmla="*/ 1168400 w 3028950"/>
                  <a:gd name="connsiteY44" fmla="*/ 803275 h 2136775"/>
                  <a:gd name="connsiteX45" fmla="*/ 1190625 w 3028950"/>
                  <a:gd name="connsiteY45" fmla="*/ 765175 h 2136775"/>
                  <a:gd name="connsiteX46" fmla="*/ 1171575 w 3028950"/>
                  <a:gd name="connsiteY46" fmla="*/ 739775 h 2136775"/>
                  <a:gd name="connsiteX47" fmla="*/ 1022350 w 3028950"/>
                  <a:gd name="connsiteY47" fmla="*/ 812800 h 2136775"/>
                  <a:gd name="connsiteX48" fmla="*/ 968375 w 3028950"/>
                  <a:gd name="connsiteY48" fmla="*/ 781050 h 2136775"/>
                  <a:gd name="connsiteX49" fmla="*/ 933450 w 3028950"/>
                  <a:gd name="connsiteY49" fmla="*/ 841375 h 2136775"/>
                  <a:gd name="connsiteX50" fmla="*/ 914400 w 3028950"/>
                  <a:gd name="connsiteY50" fmla="*/ 971550 h 2136775"/>
                  <a:gd name="connsiteX51" fmla="*/ 847725 w 3028950"/>
                  <a:gd name="connsiteY51" fmla="*/ 1000125 h 2136775"/>
                  <a:gd name="connsiteX52" fmla="*/ 822325 w 3028950"/>
                  <a:gd name="connsiteY52" fmla="*/ 1079500 h 2136775"/>
                  <a:gd name="connsiteX53" fmla="*/ 746125 w 3028950"/>
                  <a:gd name="connsiteY53" fmla="*/ 1066800 h 2136775"/>
                  <a:gd name="connsiteX54" fmla="*/ 768350 w 3028950"/>
                  <a:gd name="connsiteY54" fmla="*/ 1231900 h 2136775"/>
                  <a:gd name="connsiteX55" fmla="*/ 781050 w 3028950"/>
                  <a:gd name="connsiteY55" fmla="*/ 1292225 h 2136775"/>
                  <a:gd name="connsiteX56" fmla="*/ 673100 w 3028950"/>
                  <a:gd name="connsiteY56" fmla="*/ 1339850 h 2136775"/>
                  <a:gd name="connsiteX57" fmla="*/ 460375 w 3028950"/>
                  <a:gd name="connsiteY57" fmla="*/ 1336675 h 2136775"/>
                  <a:gd name="connsiteX58" fmla="*/ 447675 w 3028950"/>
                  <a:gd name="connsiteY58" fmla="*/ 1285875 h 2136775"/>
                  <a:gd name="connsiteX59" fmla="*/ 460375 w 3028950"/>
                  <a:gd name="connsiteY59" fmla="*/ 1244600 h 2136775"/>
                  <a:gd name="connsiteX60" fmla="*/ 377825 w 3028950"/>
                  <a:gd name="connsiteY60" fmla="*/ 1266825 h 2136775"/>
                  <a:gd name="connsiteX61" fmla="*/ 377825 w 3028950"/>
                  <a:gd name="connsiteY61" fmla="*/ 1162050 h 2136775"/>
                  <a:gd name="connsiteX62" fmla="*/ 301625 w 3028950"/>
                  <a:gd name="connsiteY62" fmla="*/ 1133475 h 2136775"/>
                  <a:gd name="connsiteX63" fmla="*/ 266700 w 3028950"/>
                  <a:gd name="connsiteY63" fmla="*/ 1050925 h 2136775"/>
                  <a:gd name="connsiteX64" fmla="*/ 238125 w 3028950"/>
                  <a:gd name="connsiteY64" fmla="*/ 1009650 h 2136775"/>
                  <a:gd name="connsiteX65" fmla="*/ 285750 w 3028950"/>
                  <a:gd name="connsiteY65" fmla="*/ 949325 h 2136775"/>
                  <a:gd name="connsiteX66" fmla="*/ 149225 w 3028950"/>
                  <a:gd name="connsiteY66" fmla="*/ 854075 h 2136775"/>
                  <a:gd name="connsiteX67" fmla="*/ 82550 w 3028950"/>
                  <a:gd name="connsiteY67" fmla="*/ 815975 h 2136775"/>
                  <a:gd name="connsiteX68" fmla="*/ 50800 w 3028950"/>
                  <a:gd name="connsiteY68" fmla="*/ 771525 h 2136775"/>
                  <a:gd name="connsiteX69" fmla="*/ 0 w 3028950"/>
                  <a:gd name="connsiteY69" fmla="*/ 628650 h 2136775"/>
                  <a:gd name="connsiteX70" fmla="*/ 88900 w 3028950"/>
                  <a:gd name="connsiteY70" fmla="*/ 615950 h 2136775"/>
                  <a:gd name="connsiteX71" fmla="*/ 130175 w 3028950"/>
                  <a:gd name="connsiteY71" fmla="*/ 590550 h 2136775"/>
                  <a:gd name="connsiteX72" fmla="*/ 225425 w 3028950"/>
                  <a:gd name="connsiteY72" fmla="*/ 641350 h 2136775"/>
                  <a:gd name="connsiteX73" fmla="*/ 352425 w 3028950"/>
                  <a:gd name="connsiteY73" fmla="*/ 641350 h 2136775"/>
                  <a:gd name="connsiteX74" fmla="*/ 403225 w 3028950"/>
                  <a:gd name="connsiteY74" fmla="*/ 606425 h 2136775"/>
                  <a:gd name="connsiteX75" fmla="*/ 457200 w 3028950"/>
                  <a:gd name="connsiteY75" fmla="*/ 635000 h 2136775"/>
                  <a:gd name="connsiteX76" fmla="*/ 498475 w 3028950"/>
                  <a:gd name="connsiteY76" fmla="*/ 628650 h 2136775"/>
                  <a:gd name="connsiteX77" fmla="*/ 533400 w 3028950"/>
                  <a:gd name="connsiteY77" fmla="*/ 546100 h 2136775"/>
                  <a:gd name="connsiteX78" fmla="*/ 466725 w 3028950"/>
                  <a:gd name="connsiteY78" fmla="*/ 381000 h 2136775"/>
                  <a:gd name="connsiteX79" fmla="*/ 447675 w 3028950"/>
                  <a:gd name="connsiteY79" fmla="*/ 327025 h 2136775"/>
                  <a:gd name="connsiteX80" fmla="*/ 530225 w 3028950"/>
                  <a:gd name="connsiteY80" fmla="*/ 241300 h 2136775"/>
                  <a:gd name="connsiteX81" fmla="*/ 606425 w 3028950"/>
                  <a:gd name="connsiteY81" fmla="*/ 222250 h 2136775"/>
                  <a:gd name="connsiteX82" fmla="*/ 606425 w 3028950"/>
                  <a:gd name="connsiteY82" fmla="*/ 155575 h 2136775"/>
                  <a:gd name="connsiteX83" fmla="*/ 793750 w 3028950"/>
                  <a:gd name="connsiteY83" fmla="*/ 0 h 2136775"/>
                  <a:gd name="connsiteX84" fmla="*/ 863600 w 3028950"/>
                  <a:gd name="connsiteY84" fmla="*/ 79375 h 2136775"/>
                  <a:gd name="connsiteX85" fmla="*/ 882650 w 3028950"/>
                  <a:gd name="connsiteY85" fmla="*/ 158750 h 2136775"/>
                  <a:gd name="connsiteX86" fmla="*/ 1082675 w 3028950"/>
                  <a:gd name="connsiteY86" fmla="*/ 104775 h 2136775"/>
                  <a:gd name="connsiteX87" fmla="*/ 1158875 w 3028950"/>
                  <a:gd name="connsiteY87" fmla="*/ 212725 h 2136775"/>
                  <a:gd name="connsiteX88" fmla="*/ 1254125 w 3028950"/>
                  <a:gd name="connsiteY88" fmla="*/ 269875 h 2136775"/>
                  <a:gd name="connsiteX89" fmla="*/ 1295400 w 3028950"/>
                  <a:gd name="connsiteY89" fmla="*/ 384175 h 2136775"/>
                  <a:gd name="connsiteX90" fmla="*/ 1397000 w 3028950"/>
                  <a:gd name="connsiteY90" fmla="*/ 336550 h 2136775"/>
                  <a:gd name="connsiteX91" fmla="*/ 1457325 w 3028950"/>
                  <a:gd name="connsiteY91" fmla="*/ 387350 h 2136775"/>
                  <a:gd name="connsiteX92" fmla="*/ 1511300 w 3028950"/>
                  <a:gd name="connsiteY92" fmla="*/ 425450 h 2136775"/>
                  <a:gd name="connsiteX93" fmla="*/ 1562100 w 3028950"/>
                  <a:gd name="connsiteY93" fmla="*/ 409575 h 2136775"/>
                  <a:gd name="connsiteX94" fmla="*/ 1600200 w 3028950"/>
                  <a:gd name="connsiteY94" fmla="*/ 422275 h 2136775"/>
                  <a:gd name="connsiteX95" fmla="*/ 1616075 w 3028950"/>
                  <a:gd name="connsiteY95" fmla="*/ 422275 h 2136775"/>
                  <a:gd name="connsiteX96" fmla="*/ 1609725 w 3028950"/>
                  <a:gd name="connsiteY96" fmla="*/ 396875 h 2136775"/>
                  <a:gd name="connsiteX97" fmla="*/ 1793875 w 3028950"/>
                  <a:gd name="connsiteY97" fmla="*/ 450850 h 2136775"/>
                  <a:gd name="connsiteX98" fmla="*/ 1870075 w 3028950"/>
                  <a:gd name="connsiteY98" fmla="*/ 654050 h 2136775"/>
                  <a:gd name="connsiteX99" fmla="*/ 1901825 w 3028950"/>
                  <a:gd name="connsiteY99" fmla="*/ 765175 h 2136775"/>
                  <a:gd name="connsiteX100" fmla="*/ 1933575 w 3028950"/>
                  <a:gd name="connsiteY100" fmla="*/ 812800 h 2136775"/>
                  <a:gd name="connsiteX101" fmla="*/ 2139950 w 3028950"/>
                  <a:gd name="connsiteY101" fmla="*/ 787400 h 2136775"/>
                  <a:gd name="connsiteX102" fmla="*/ 2127250 w 3028950"/>
                  <a:gd name="connsiteY102" fmla="*/ 676275 h 2136775"/>
                  <a:gd name="connsiteX103" fmla="*/ 2308225 w 3028950"/>
                  <a:gd name="connsiteY103" fmla="*/ 571500 h 2136775"/>
                  <a:gd name="connsiteX104" fmla="*/ 2428875 w 3028950"/>
                  <a:gd name="connsiteY104" fmla="*/ 558800 h 2136775"/>
                  <a:gd name="connsiteX105" fmla="*/ 2489200 w 3028950"/>
                  <a:gd name="connsiteY105" fmla="*/ 669925 h 2136775"/>
                  <a:gd name="connsiteX106" fmla="*/ 2613025 w 3028950"/>
                  <a:gd name="connsiteY106" fmla="*/ 606425 h 2136775"/>
                  <a:gd name="connsiteX107" fmla="*/ 2809875 w 3028950"/>
                  <a:gd name="connsiteY107" fmla="*/ 682625 h 2136775"/>
                  <a:gd name="connsiteX108" fmla="*/ 2882900 w 3028950"/>
                  <a:gd name="connsiteY108" fmla="*/ 644525 h 2136775"/>
                  <a:gd name="connsiteX109" fmla="*/ 3006725 w 3028950"/>
                  <a:gd name="connsiteY109" fmla="*/ 673100 h 213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3028950" h="2136775">
                    <a:moveTo>
                      <a:pt x="3006725" y="673100"/>
                    </a:moveTo>
                    <a:lnTo>
                      <a:pt x="3028950" y="771525"/>
                    </a:lnTo>
                    <a:lnTo>
                      <a:pt x="2911475" y="981075"/>
                    </a:lnTo>
                    <a:lnTo>
                      <a:pt x="2921000" y="1031875"/>
                    </a:lnTo>
                    <a:lnTo>
                      <a:pt x="2828925" y="1092200"/>
                    </a:lnTo>
                    <a:lnTo>
                      <a:pt x="2765425" y="1101725"/>
                    </a:lnTo>
                    <a:lnTo>
                      <a:pt x="2724150" y="1092200"/>
                    </a:lnTo>
                    <a:lnTo>
                      <a:pt x="2698750" y="1076325"/>
                    </a:lnTo>
                    <a:lnTo>
                      <a:pt x="2613025" y="1174750"/>
                    </a:lnTo>
                    <a:lnTo>
                      <a:pt x="2600325" y="1257300"/>
                    </a:lnTo>
                    <a:lnTo>
                      <a:pt x="2552700" y="1295400"/>
                    </a:lnTo>
                    <a:lnTo>
                      <a:pt x="2454275" y="1298575"/>
                    </a:lnTo>
                    <a:lnTo>
                      <a:pt x="2359025" y="1520825"/>
                    </a:lnTo>
                    <a:lnTo>
                      <a:pt x="2403475" y="1536700"/>
                    </a:lnTo>
                    <a:lnTo>
                      <a:pt x="2209800" y="1727200"/>
                    </a:lnTo>
                    <a:lnTo>
                      <a:pt x="2206625" y="1816100"/>
                    </a:lnTo>
                    <a:lnTo>
                      <a:pt x="2114550" y="1866900"/>
                    </a:lnTo>
                    <a:lnTo>
                      <a:pt x="2085975" y="1857375"/>
                    </a:lnTo>
                    <a:lnTo>
                      <a:pt x="1936750" y="1997075"/>
                    </a:lnTo>
                    <a:lnTo>
                      <a:pt x="1927225" y="2057400"/>
                    </a:lnTo>
                    <a:lnTo>
                      <a:pt x="1803400" y="2054225"/>
                    </a:lnTo>
                    <a:lnTo>
                      <a:pt x="1784350" y="2101850"/>
                    </a:lnTo>
                    <a:lnTo>
                      <a:pt x="1673225" y="2136775"/>
                    </a:lnTo>
                    <a:lnTo>
                      <a:pt x="1581150" y="2117725"/>
                    </a:lnTo>
                    <a:lnTo>
                      <a:pt x="1447800" y="2032000"/>
                    </a:lnTo>
                    <a:lnTo>
                      <a:pt x="1327150" y="1978025"/>
                    </a:lnTo>
                    <a:lnTo>
                      <a:pt x="1266825" y="1981200"/>
                    </a:lnTo>
                    <a:lnTo>
                      <a:pt x="1241425" y="1917700"/>
                    </a:lnTo>
                    <a:lnTo>
                      <a:pt x="1298575" y="1800225"/>
                    </a:lnTo>
                    <a:lnTo>
                      <a:pt x="1311275" y="1774825"/>
                    </a:lnTo>
                    <a:lnTo>
                      <a:pt x="1387475" y="1803400"/>
                    </a:lnTo>
                    <a:lnTo>
                      <a:pt x="1419225" y="1781175"/>
                    </a:lnTo>
                    <a:lnTo>
                      <a:pt x="1406525" y="1682750"/>
                    </a:lnTo>
                    <a:lnTo>
                      <a:pt x="1368425" y="1644650"/>
                    </a:lnTo>
                    <a:lnTo>
                      <a:pt x="1422400" y="1587500"/>
                    </a:lnTo>
                    <a:lnTo>
                      <a:pt x="1317625" y="1435100"/>
                    </a:lnTo>
                    <a:lnTo>
                      <a:pt x="1254125" y="1489075"/>
                    </a:lnTo>
                    <a:lnTo>
                      <a:pt x="1098550" y="1327150"/>
                    </a:lnTo>
                    <a:lnTo>
                      <a:pt x="1130300" y="1282700"/>
                    </a:lnTo>
                    <a:lnTo>
                      <a:pt x="1238250" y="1298575"/>
                    </a:lnTo>
                    <a:lnTo>
                      <a:pt x="1260475" y="1260475"/>
                    </a:lnTo>
                    <a:lnTo>
                      <a:pt x="1266825" y="1031875"/>
                    </a:lnTo>
                    <a:lnTo>
                      <a:pt x="1231900" y="1016000"/>
                    </a:lnTo>
                    <a:lnTo>
                      <a:pt x="1206500" y="1016000"/>
                    </a:lnTo>
                    <a:lnTo>
                      <a:pt x="1168400" y="803275"/>
                    </a:lnTo>
                    <a:lnTo>
                      <a:pt x="1190625" y="765175"/>
                    </a:lnTo>
                    <a:lnTo>
                      <a:pt x="1171575" y="739775"/>
                    </a:lnTo>
                    <a:lnTo>
                      <a:pt x="1022350" y="812800"/>
                    </a:lnTo>
                    <a:lnTo>
                      <a:pt x="968375" y="781050"/>
                    </a:lnTo>
                    <a:lnTo>
                      <a:pt x="933450" y="841375"/>
                    </a:lnTo>
                    <a:lnTo>
                      <a:pt x="914400" y="971550"/>
                    </a:lnTo>
                    <a:lnTo>
                      <a:pt x="847725" y="1000125"/>
                    </a:lnTo>
                    <a:lnTo>
                      <a:pt x="822325" y="1079500"/>
                    </a:lnTo>
                    <a:lnTo>
                      <a:pt x="746125" y="1066800"/>
                    </a:lnTo>
                    <a:lnTo>
                      <a:pt x="768350" y="1231900"/>
                    </a:lnTo>
                    <a:lnTo>
                      <a:pt x="781050" y="1292225"/>
                    </a:lnTo>
                    <a:lnTo>
                      <a:pt x="673100" y="1339850"/>
                    </a:lnTo>
                    <a:lnTo>
                      <a:pt x="460375" y="1336675"/>
                    </a:lnTo>
                    <a:lnTo>
                      <a:pt x="447675" y="1285875"/>
                    </a:lnTo>
                    <a:lnTo>
                      <a:pt x="460375" y="1244600"/>
                    </a:lnTo>
                    <a:lnTo>
                      <a:pt x="377825" y="1266825"/>
                    </a:lnTo>
                    <a:lnTo>
                      <a:pt x="377825" y="1162050"/>
                    </a:lnTo>
                    <a:lnTo>
                      <a:pt x="301625" y="1133475"/>
                    </a:lnTo>
                    <a:lnTo>
                      <a:pt x="266700" y="1050925"/>
                    </a:lnTo>
                    <a:lnTo>
                      <a:pt x="238125" y="1009650"/>
                    </a:lnTo>
                    <a:lnTo>
                      <a:pt x="285750" y="949325"/>
                    </a:lnTo>
                    <a:lnTo>
                      <a:pt x="149225" y="854075"/>
                    </a:lnTo>
                    <a:lnTo>
                      <a:pt x="82550" y="815975"/>
                    </a:lnTo>
                    <a:lnTo>
                      <a:pt x="50800" y="771525"/>
                    </a:lnTo>
                    <a:lnTo>
                      <a:pt x="0" y="628650"/>
                    </a:lnTo>
                    <a:lnTo>
                      <a:pt x="88900" y="615950"/>
                    </a:lnTo>
                    <a:lnTo>
                      <a:pt x="130175" y="590550"/>
                    </a:lnTo>
                    <a:lnTo>
                      <a:pt x="225425" y="641350"/>
                    </a:lnTo>
                    <a:lnTo>
                      <a:pt x="352425" y="641350"/>
                    </a:lnTo>
                    <a:lnTo>
                      <a:pt x="403225" y="606425"/>
                    </a:lnTo>
                    <a:lnTo>
                      <a:pt x="457200" y="635000"/>
                    </a:lnTo>
                    <a:lnTo>
                      <a:pt x="498475" y="628650"/>
                    </a:lnTo>
                    <a:lnTo>
                      <a:pt x="533400" y="546100"/>
                    </a:lnTo>
                    <a:lnTo>
                      <a:pt x="466725" y="381000"/>
                    </a:lnTo>
                    <a:lnTo>
                      <a:pt x="447675" y="327025"/>
                    </a:lnTo>
                    <a:lnTo>
                      <a:pt x="530225" y="241300"/>
                    </a:lnTo>
                    <a:lnTo>
                      <a:pt x="606425" y="222250"/>
                    </a:lnTo>
                    <a:lnTo>
                      <a:pt x="606425" y="155575"/>
                    </a:lnTo>
                    <a:lnTo>
                      <a:pt x="793750" y="0"/>
                    </a:lnTo>
                    <a:lnTo>
                      <a:pt x="863600" y="79375"/>
                    </a:lnTo>
                    <a:lnTo>
                      <a:pt x="882650" y="158750"/>
                    </a:lnTo>
                    <a:lnTo>
                      <a:pt x="1082675" y="104775"/>
                    </a:lnTo>
                    <a:lnTo>
                      <a:pt x="1158875" y="212725"/>
                    </a:lnTo>
                    <a:lnTo>
                      <a:pt x="1254125" y="269875"/>
                    </a:lnTo>
                    <a:lnTo>
                      <a:pt x="1295400" y="384175"/>
                    </a:lnTo>
                    <a:lnTo>
                      <a:pt x="1397000" y="336550"/>
                    </a:lnTo>
                    <a:lnTo>
                      <a:pt x="1457325" y="387350"/>
                    </a:lnTo>
                    <a:lnTo>
                      <a:pt x="1511300" y="425450"/>
                    </a:lnTo>
                    <a:lnTo>
                      <a:pt x="1562100" y="409575"/>
                    </a:lnTo>
                    <a:lnTo>
                      <a:pt x="1600200" y="422275"/>
                    </a:lnTo>
                    <a:lnTo>
                      <a:pt x="1616075" y="422275"/>
                    </a:lnTo>
                    <a:lnTo>
                      <a:pt x="1609725" y="396875"/>
                    </a:lnTo>
                    <a:lnTo>
                      <a:pt x="1793875" y="450850"/>
                    </a:lnTo>
                    <a:lnTo>
                      <a:pt x="1870075" y="654050"/>
                    </a:lnTo>
                    <a:lnTo>
                      <a:pt x="1901825" y="765175"/>
                    </a:lnTo>
                    <a:lnTo>
                      <a:pt x="1933575" y="812800"/>
                    </a:lnTo>
                    <a:lnTo>
                      <a:pt x="2139950" y="787400"/>
                    </a:lnTo>
                    <a:lnTo>
                      <a:pt x="2127250" y="676275"/>
                    </a:lnTo>
                    <a:lnTo>
                      <a:pt x="2308225" y="571500"/>
                    </a:lnTo>
                    <a:lnTo>
                      <a:pt x="2428875" y="558800"/>
                    </a:lnTo>
                    <a:lnTo>
                      <a:pt x="2489200" y="669925"/>
                    </a:lnTo>
                    <a:lnTo>
                      <a:pt x="2613025" y="606425"/>
                    </a:lnTo>
                    <a:lnTo>
                      <a:pt x="2809875" y="682625"/>
                    </a:lnTo>
                    <a:lnTo>
                      <a:pt x="2882900" y="644525"/>
                    </a:lnTo>
                    <a:lnTo>
                      <a:pt x="3006725" y="673100"/>
                    </a:lnTo>
                    <a:close/>
                  </a:path>
                </a:pathLst>
              </a:custGeom>
              <a:solidFill>
                <a:srgbClr val="F09456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93" name="자유형 92"/>
              <p:cNvSpPr/>
              <p:nvPr/>
            </p:nvSpPr>
            <p:spPr>
              <a:xfrm>
                <a:off x="5524500" y="85725"/>
                <a:ext cx="2257425" cy="3076575"/>
              </a:xfrm>
              <a:custGeom>
                <a:avLst/>
                <a:gdLst>
                  <a:gd name="connsiteX0" fmla="*/ 1509713 w 2257425"/>
                  <a:gd name="connsiteY0" fmla="*/ 2333625 h 3076575"/>
                  <a:gd name="connsiteX1" fmla="*/ 1414463 w 2257425"/>
                  <a:gd name="connsiteY1" fmla="*/ 2405063 h 3076575"/>
                  <a:gd name="connsiteX2" fmla="*/ 1371600 w 2257425"/>
                  <a:gd name="connsiteY2" fmla="*/ 2538413 h 3076575"/>
                  <a:gd name="connsiteX3" fmla="*/ 1447800 w 2257425"/>
                  <a:gd name="connsiteY3" fmla="*/ 2690813 h 3076575"/>
                  <a:gd name="connsiteX4" fmla="*/ 1419225 w 2257425"/>
                  <a:gd name="connsiteY4" fmla="*/ 2847975 h 3076575"/>
                  <a:gd name="connsiteX5" fmla="*/ 1352550 w 2257425"/>
                  <a:gd name="connsiteY5" fmla="*/ 2895600 h 3076575"/>
                  <a:gd name="connsiteX6" fmla="*/ 1347788 w 2257425"/>
                  <a:gd name="connsiteY6" fmla="*/ 3038475 h 3076575"/>
                  <a:gd name="connsiteX7" fmla="*/ 1295400 w 2257425"/>
                  <a:gd name="connsiteY7" fmla="*/ 3076575 h 3076575"/>
                  <a:gd name="connsiteX8" fmla="*/ 1062038 w 2257425"/>
                  <a:gd name="connsiteY8" fmla="*/ 2986088 h 3076575"/>
                  <a:gd name="connsiteX9" fmla="*/ 1095375 w 2257425"/>
                  <a:gd name="connsiteY9" fmla="*/ 2814638 h 3076575"/>
                  <a:gd name="connsiteX10" fmla="*/ 995363 w 2257425"/>
                  <a:gd name="connsiteY10" fmla="*/ 2747963 h 3076575"/>
                  <a:gd name="connsiteX11" fmla="*/ 1004888 w 2257425"/>
                  <a:gd name="connsiteY11" fmla="*/ 2705100 h 3076575"/>
                  <a:gd name="connsiteX12" fmla="*/ 842963 w 2257425"/>
                  <a:gd name="connsiteY12" fmla="*/ 2566988 h 3076575"/>
                  <a:gd name="connsiteX13" fmla="*/ 842963 w 2257425"/>
                  <a:gd name="connsiteY13" fmla="*/ 2490788 h 3076575"/>
                  <a:gd name="connsiteX14" fmla="*/ 647700 w 2257425"/>
                  <a:gd name="connsiteY14" fmla="*/ 2424113 h 3076575"/>
                  <a:gd name="connsiteX15" fmla="*/ 590550 w 2257425"/>
                  <a:gd name="connsiteY15" fmla="*/ 2471738 h 3076575"/>
                  <a:gd name="connsiteX16" fmla="*/ 504825 w 2257425"/>
                  <a:gd name="connsiteY16" fmla="*/ 2376488 h 3076575"/>
                  <a:gd name="connsiteX17" fmla="*/ 495300 w 2257425"/>
                  <a:gd name="connsiteY17" fmla="*/ 2352675 h 3076575"/>
                  <a:gd name="connsiteX18" fmla="*/ 271463 w 2257425"/>
                  <a:gd name="connsiteY18" fmla="*/ 2314575 h 3076575"/>
                  <a:gd name="connsiteX19" fmla="*/ 252413 w 2257425"/>
                  <a:gd name="connsiteY19" fmla="*/ 2352675 h 3076575"/>
                  <a:gd name="connsiteX20" fmla="*/ 271463 w 2257425"/>
                  <a:gd name="connsiteY20" fmla="*/ 2405063 h 3076575"/>
                  <a:gd name="connsiteX21" fmla="*/ 109538 w 2257425"/>
                  <a:gd name="connsiteY21" fmla="*/ 2395538 h 3076575"/>
                  <a:gd name="connsiteX22" fmla="*/ 0 w 2257425"/>
                  <a:gd name="connsiteY22" fmla="*/ 2328863 h 3076575"/>
                  <a:gd name="connsiteX23" fmla="*/ 9525 w 2257425"/>
                  <a:gd name="connsiteY23" fmla="*/ 2262188 h 3076575"/>
                  <a:gd name="connsiteX24" fmla="*/ 104775 w 2257425"/>
                  <a:gd name="connsiteY24" fmla="*/ 2157413 h 3076575"/>
                  <a:gd name="connsiteX25" fmla="*/ 66675 w 2257425"/>
                  <a:gd name="connsiteY25" fmla="*/ 1995488 h 3076575"/>
                  <a:gd name="connsiteX26" fmla="*/ 123825 w 2257425"/>
                  <a:gd name="connsiteY26" fmla="*/ 1871663 h 3076575"/>
                  <a:gd name="connsiteX27" fmla="*/ 171450 w 2257425"/>
                  <a:gd name="connsiteY27" fmla="*/ 1824038 h 3076575"/>
                  <a:gd name="connsiteX28" fmla="*/ 328613 w 2257425"/>
                  <a:gd name="connsiteY28" fmla="*/ 1881188 h 3076575"/>
                  <a:gd name="connsiteX29" fmla="*/ 476250 w 2257425"/>
                  <a:gd name="connsiteY29" fmla="*/ 1824038 h 3076575"/>
                  <a:gd name="connsiteX30" fmla="*/ 519113 w 2257425"/>
                  <a:gd name="connsiteY30" fmla="*/ 1809750 h 3076575"/>
                  <a:gd name="connsiteX31" fmla="*/ 647700 w 2257425"/>
                  <a:gd name="connsiteY31" fmla="*/ 1819275 h 3076575"/>
                  <a:gd name="connsiteX32" fmla="*/ 709613 w 2257425"/>
                  <a:gd name="connsiteY32" fmla="*/ 1785938 h 3076575"/>
                  <a:gd name="connsiteX33" fmla="*/ 695325 w 2257425"/>
                  <a:gd name="connsiteY33" fmla="*/ 1590675 h 3076575"/>
                  <a:gd name="connsiteX34" fmla="*/ 766763 w 2257425"/>
                  <a:gd name="connsiteY34" fmla="*/ 1485900 h 3076575"/>
                  <a:gd name="connsiteX35" fmla="*/ 647700 w 2257425"/>
                  <a:gd name="connsiteY35" fmla="*/ 1362075 h 3076575"/>
                  <a:gd name="connsiteX36" fmla="*/ 681038 w 2257425"/>
                  <a:gd name="connsiteY36" fmla="*/ 1200150 h 3076575"/>
                  <a:gd name="connsiteX37" fmla="*/ 776288 w 2257425"/>
                  <a:gd name="connsiteY37" fmla="*/ 1123950 h 3076575"/>
                  <a:gd name="connsiteX38" fmla="*/ 742950 w 2257425"/>
                  <a:gd name="connsiteY38" fmla="*/ 990600 h 3076575"/>
                  <a:gd name="connsiteX39" fmla="*/ 1085850 w 2257425"/>
                  <a:gd name="connsiteY39" fmla="*/ 666750 h 3076575"/>
                  <a:gd name="connsiteX40" fmla="*/ 995363 w 2257425"/>
                  <a:gd name="connsiteY40" fmla="*/ 466725 h 3076575"/>
                  <a:gd name="connsiteX41" fmla="*/ 1038225 w 2257425"/>
                  <a:gd name="connsiteY41" fmla="*/ 247650 h 3076575"/>
                  <a:gd name="connsiteX42" fmla="*/ 1147763 w 2257425"/>
                  <a:gd name="connsiteY42" fmla="*/ 195263 h 3076575"/>
                  <a:gd name="connsiteX43" fmla="*/ 1276350 w 2257425"/>
                  <a:gd name="connsiteY43" fmla="*/ 261938 h 3076575"/>
                  <a:gd name="connsiteX44" fmla="*/ 1328738 w 2257425"/>
                  <a:gd name="connsiteY44" fmla="*/ 338138 h 3076575"/>
                  <a:gd name="connsiteX45" fmla="*/ 1438275 w 2257425"/>
                  <a:gd name="connsiteY45" fmla="*/ 357188 h 3076575"/>
                  <a:gd name="connsiteX46" fmla="*/ 1585913 w 2257425"/>
                  <a:gd name="connsiteY46" fmla="*/ 257175 h 3076575"/>
                  <a:gd name="connsiteX47" fmla="*/ 1652588 w 2257425"/>
                  <a:gd name="connsiteY47" fmla="*/ 0 h 3076575"/>
                  <a:gd name="connsiteX48" fmla="*/ 1743075 w 2257425"/>
                  <a:gd name="connsiteY48" fmla="*/ 0 h 3076575"/>
                  <a:gd name="connsiteX49" fmla="*/ 1800225 w 2257425"/>
                  <a:gd name="connsiteY49" fmla="*/ 200025 h 3076575"/>
                  <a:gd name="connsiteX50" fmla="*/ 1971675 w 2257425"/>
                  <a:gd name="connsiteY50" fmla="*/ 204788 h 3076575"/>
                  <a:gd name="connsiteX51" fmla="*/ 2014538 w 2257425"/>
                  <a:gd name="connsiteY51" fmla="*/ 176213 h 3076575"/>
                  <a:gd name="connsiteX52" fmla="*/ 2157413 w 2257425"/>
                  <a:gd name="connsiteY52" fmla="*/ 261938 h 3076575"/>
                  <a:gd name="connsiteX53" fmla="*/ 2166938 w 2257425"/>
                  <a:gd name="connsiteY53" fmla="*/ 366713 h 3076575"/>
                  <a:gd name="connsiteX54" fmla="*/ 2257425 w 2257425"/>
                  <a:gd name="connsiteY54" fmla="*/ 414338 h 3076575"/>
                  <a:gd name="connsiteX55" fmla="*/ 2124075 w 2257425"/>
                  <a:gd name="connsiteY55" fmla="*/ 571500 h 3076575"/>
                  <a:gd name="connsiteX56" fmla="*/ 2047875 w 2257425"/>
                  <a:gd name="connsiteY56" fmla="*/ 552450 h 3076575"/>
                  <a:gd name="connsiteX57" fmla="*/ 2000250 w 2257425"/>
                  <a:gd name="connsiteY57" fmla="*/ 666750 h 3076575"/>
                  <a:gd name="connsiteX58" fmla="*/ 2000250 w 2257425"/>
                  <a:gd name="connsiteY58" fmla="*/ 895350 h 3076575"/>
                  <a:gd name="connsiteX59" fmla="*/ 1995488 w 2257425"/>
                  <a:gd name="connsiteY59" fmla="*/ 1076325 h 3076575"/>
                  <a:gd name="connsiteX60" fmla="*/ 1938338 w 2257425"/>
                  <a:gd name="connsiteY60" fmla="*/ 1104900 h 3076575"/>
                  <a:gd name="connsiteX61" fmla="*/ 1890713 w 2257425"/>
                  <a:gd name="connsiteY61" fmla="*/ 1166813 h 3076575"/>
                  <a:gd name="connsiteX62" fmla="*/ 1852613 w 2257425"/>
                  <a:gd name="connsiteY62" fmla="*/ 1357313 h 3076575"/>
                  <a:gd name="connsiteX63" fmla="*/ 1795463 w 2257425"/>
                  <a:gd name="connsiteY63" fmla="*/ 1457325 h 3076575"/>
                  <a:gd name="connsiteX64" fmla="*/ 1771650 w 2257425"/>
                  <a:gd name="connsiteY64" fmla="*/ 1547813 h 3076575"/>
                  <a:gd name="connsiteX65" fmla="*/ 1728788 w 2257425"/>
                  <a:gd name="connsiteY65" fmla="*/ 1571625 h 3076575"/>
                  <a:gd name="connsiteX66" fmla="*/ 1771650 w 2257425"/>
                  <a:gd name="connsiteY66" fmla="*/ 1690688 h 3076575"/>
                  <a:gd name="connsiteX67" fmla="*/ 1852613 w 2257425"/>
                  <a:gd name="connsiteY67" fmla="*/ 1819275 h 3076575"/>
                  <a:gd name="connsiteX68" fmla="*/ 1714500 w 2257425"/>
                  <a:gd name="connsiteY68" fmla="*/ 1871663 h 3076575"/>
                  <a:gd name="connsiteX69" fmla="*/ 1676400 w 2257425"/>
                  <a:gd name="connsiteY69" fmla="*/ 2000250 h 3076575"/>
                  <a:gd name="connsiteX70" fmla="*/ 1676400 w 2257425"/>
                  <a:gd name="connsiteY70" fmla="*/ 2105025 h 3076575"/>
                  <a:gd name="connsiteX71" fmla="*/ 1609725 w 2257425"/>
                  <a:gd name="connsiteY71" fmla="*/ 2185988 h 3076575"/>
                  <a:gd name="connsiteX72" fmla="*/ 1509713 w 2257425"/>
                  <a:gd name="connsiteY72" fmla="*/ 2333625 h 3076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257425" h="3076575">
                    <a:moveTo>
                      <a:pt x="1509713" y="2333625"/>
                    </a:moveTo>
                    <a:lnTo>
                      <a:pt x="1414463" y="2405063"/>
                    </a:lnTo>
                    <a:lnTo>
                      <a:pt x="1371600" y="2538413"/>
                    </a:lnTo>
                    <a:lnTo>
                      <a:pt x="1447800" y="2690813"/>
                    </a:lnTo>
                    <a:lnTo>
                      <a:pt x="1419225" y="2847975"/>
                    </a:lnTo>
                    <a:lnTo>
                      <a:pt x="1352550" y="2895600"/>
                    </a:lnTo>
                    <a:lnTo>
                      <a:pt x="1347788" y="3038475"/>
                    </a:lnTo>
                    <a:lnTo>
                      <a:pt x="1295400" y="3076575"/>
                    </a:lnTo>
                    <a:lnTo>
                      <a:pt x="1062038" y="2986088"/>
                    </a:lnTo>
                    <a:lnTo>
                      <a:pt x="1095375" y="2814638"/>
                    </a:lnTo>
                    <a:lnTo>
                      <a:pt x="995363" y="2747963"/>
                    </a:lnTo>
                    <a:lnTo>
                      <a:pt x="1004888" y="2705100"/>
                    </a:lnTo>
                    <a:lnTo>
                      <a:pt x="842963" y="2566988"/>
                    </a:lnTo>
                    <a:lnTo>
                      <a:pt x="842963" y="2490788"/>
                    </a:lnTo>
                    <a:lnTo>
                      <a:pt x="647700" y="2424113"/>
                    </a:lnTo>
                    <a:lnTo>
                      <a:pt x="590550" y="2471738"/>
                    </a:lnTo>
                    <a:lnTo>
                      <a:pt x="504825" y="2376488"/>
                    </a:lnTo>
                    <a:lnTo>
                      <a:pt x="495300" y="2352675"/>
                    </a:lnTo>
                    <a:lnTo>
                      <a:pt x="271463" y="2314575"/>
                    </a:lnTo>
                    <a:lnTo>
                      <a:pt x="252413" y="2352675"/>
                    </a:lnTo>
                    <a:lnTo>
                      <a:pt x="271463" y="2405063"/>
                    </a:lnTo>
                    <a:lnTo>
                      <a:pt x="109538" y="2395538"/>
                    </a:lnTo>
                    <a:lnTo>
                      <a:pt x="0" y="2328863"/>
                    </a:lnTo>
                    <a:lnTo>
                      <a:pt x="9525" y="2262188"/>
                    </a:lnTo>
                    <a:lnTo>
                      <a:pt x="104775" y="2157413"/>
                    </a:lnTo>
                    <a:lnTo>
                      <a:pt x="66675" y="1995488"/>
                    </a:lnTo>
                    <a:lnTo>
                      <a:pt x="123825" y="1871663"/>
                    </a:lnTo>
                    <a:lnTo>
                      <a:pt x="171450" y="1824038"/>
                    </a:lnTo>
                    <a:lnTo>
                      <a:pt x="328613" y="1881188"/>
                    </a:lnTo>
                    <a:lnTo>
                      <a:pt x="476250" y="1824038"/>
                    </a:lnTo>
                    <a:lnTo>
                      <a:pt x="519113" y="1809750"/>
                    </a:lnTo>
                    <a:lnTo>
                      <a:pt x="647700" y="1819275"/>
                    </a:lnTo>
                    <a:lnTo>
                      <a:pt x="709613" y="1785938"/>
                    </a:lnTo>
                    <a:lnTo>
                      <a:pt x="695325" y="1590675"/>
                    </a:lnTo>
                    <a:lnTo>
                      <a:pt x="766763" y="1485900"/>
                    </a:lnTo>
                    <a:lnTo>
                      <a:pt x="647700" y="1362075"/>
                    </a:lnTo>
                    <a:lnTo>
                      <a:pt x="681038" y="1200150"/>
                    </a:lnTo>
                    <a:lnTo>
                      <a:pt x="776288" y="1123950"/>
                    </a:lnTo>
                    <a:lnTo>
                      <a:pt x="742950" y="990600"/>
                    </a:lnTo>
                    <a:lnTo>
                      <a:pt x="1085850" y="666750"/>
                    </a:lnTo>
                    <a:lnTo>
                      <a:pt x="995363" y="466725"/>
                    </a:lnTo>
                    <a:lnTo>
                      <a:pt x="1038225" y="247650"/>
                    </a:lnTo>
                    <a:lnTo>
                      <a:pt x="1147763" y="195263"/>
                    </a:lnTo>
                    <a:lnTo>
                      <a:pt x="1276350" y="261938"/>
                    </a:lnTo>
                    <a:lnTo>
                      <a:pt x="1328738" y="338138"/>
                    </a:lnTo>
                    <a:lnTo>
                      <a:pt x="1438275" y="357188"/>
                    </a:lnTo>
                    <a:lnTo>
                      <a:pt x="1585913" y="257175"/>
                    </a:lnTo>
                    <a:lnTo>
                      <a:pt x="1652588" y="0"/>
                    </a:lnTo>
                    <a:lnTo>
                      <a:pt x="1743075" y="0"/>
                    </a:lnTo>
                    <a:lnTo>
                      <a:pt x="1800225" y="200025"/>
                    </a:lnTo>
                    <a:lnTo>
                      <a:pt x="1971675" y="204788"/>
                    </a:lnTo>
                    <a:lnTo>
                      <a:pt x="2014538" y="176213"/>
                    </a:lnTo>
                    <a:lnTo>
                      <a:pt x="2157413" y="261938"/>
                    </a:lnTo>
                    <a:lnTo>
                      <a:pt x="2166938" y="366713"/>
                    </a:lnTo>
                    <a:lnTo>
                      <a:pt x="2257425" y="414338"/>
                    </a:lnTo>
                    <a:lnTo>
                      <a:pt x="2124075" y="571500"/>
                    </a:lnTo>
                    <a:lnTo>
                      <a:pt x="2047875" y="552450"/>
                    </a:lnTo>
                    <a:lnTo>
                      <a:pt x="2000250" y="666750"/>
                    </a:lnTo>
                    <a:lnTo>
                      <a:pt x="2000250" y="895350"/>
                    </a:lnTo>
                    <a:lnTo>
                      <a:pt x="1995488" y="1076325"/>
                    </a:lnTo>
                    <a:lnTo>
                      <a:pt x="1938338" y="1104900"/>
                    </a:lnTo>
                    <a:lnTo>
                      <a:pt x="1890713" y="1166813"/>
                    </a:lnTo>
                    <a:lnTo>
                      <a:pt x="1852613" y="1357313"/>
                    </a:lnTo>
                    <a:lnTo>
                      <a:pt x="1795463" y="1457325"/>
                    </a:lnTo>
                    <a:lnTo>
                      <a:pt x="1771650" y="1547813"/>
                    </a:lnTo>
                    <a:lnTo>
                      <a:pt x="1728788" y="1571625"/>
                    </a:lnTo>
                    <a:lnTo>
                      <a:pt x="1771650" y="1690688"/>
                    </a:lnTo>
                    <a:lnTo>
                      <a:pt x="1852613" y="1819275"/>
                    </a:lnTo>
                    <a:lnTo>
                      <a:pt x="1714500" y="1871663"/>
                    </a:lnTo>
                    <a:lnTo>
                      <a:pt x="1676400" y="2000250"/>
                    </a:lnTo>
                    <a:lnTo>
                      <a:pt x="1676400" y="2105025"/>
                    </a:lnTo>
                    <a:lnTo>
                      <a:pt x="1609725" y="2185988"/>
                    </a:lnTo>
                    <a:lnTo>
                      <a:pt x="1509713" y="2333625"/>
                    </a:lnTo>
                    <a:close/>
                  </a:path>
                </a:pathLst>
              </a:custGeom>
              <a:solidFill>
                <a:srgbClr val="00A249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94" name="자유형 93"/>
              <p:cNvSpPr/>
              <p:nvPr/>
            </p:nvSpPr>
            <p:spPr>
              <a:xfrm>
                <a:off x="3619500" y="617945"/>
                <a:ext cx="2400300" cy="2620555"/>
              </a:xfrm>
              <a:custGeom>
                <a:avLst/>
                <a:gdLst>
                  <a:gd name="connsiteX0" fmla="*/ 1276350 w 2400300"/>
                  <a:gd name="connsiteY0" fmla="*/ 1180 h 2620555"/>
                  <a:gd name="connsiteX1" fmla="*/ 1276350 w 2400300"/>
                  <a:gd name="connsiteY1" fmla="*/ 1180 h 2620555"/>
                  <a:gd name="connsiteX2" fmla="*/ 1219200 w 2400300"/>
                  <a:gd name="connsiteY2" fmla="*/ 5943 h 2620555"/>
                  <a:gd name="connsiteX3" fmla="*/ 1214438 w 2400300"/>
                  <a:gd name="connsiteY3" fmla="*/ 44043 h 2620555"/>
                  <a:gd name="connsiteX4" fmla="*/ 1166813 w 2400300"/>
                  <a:gd name="connsiteY4" fmla="*/ 82143 h 2620555"/>
                  <a:gd name="connsiteX5" fmla="*/ 1138238 w 2400300"/>
                  <a:gd name="connsiteY5" fmla="*/ 101193 h 2620555"/>
                  <a:gd name="connsiteX6" fmla="*/ 1109663 w 2400300"/>
                  <a:gd name="connsiteY6" fmla="*/ 129768 h 2620555"/>
                  <a:gd name="connsiteX7" fmla="*/ 1109663 w 2400300"/>
                  <a:gd name="connsiteY7" fmla="*/ 182155 h 2620555"/>
                  <a:gd name="connsiteX8" fmla="*/ 1123950 w 2400300"/>
                  <a:gd name="connsiteY8" fmla="*/ 196443 h 2620555"/>
                  <a:gd name="connsiteX9" fmla="*/ 1147763 w 2400300"/>
                  <a:gd name="connsiteY9" fmla="*/ 248830 h 2620555"/>
                  <a:gd name="connsiteX10" fmla="*/ 1157288 w 2400300"/>
                  <a:gd name="connsiteY10" fmla="*/ 296455 h 2620555"/>
                  <a:gd name="connsiteX11" fmla="*/ 1166813 w 2400300"/>
                  <a:gd name="connsiteY11" fmla="*/ 325030 h 2620555"/>
                  <a:gd name="connsiteX12" fmla="*/ 1157288 w 2400300"/>
                  <a:gd name="connsiteY12" fmla="*/ 353605 h 2620555"/>
                  <a:gd name="connsiteX13" fmla="*/ 1166813 w 2400300"/>
                  <a:gd name="connsiteY13" fmla="*/ 415518 h 2620555"/>
                  <a:gd name="connsiteX14" fmla="*/ 1171575 w 2400300"/>
                  <a:gd name="connsiteY14" fmla="*/ 477430 h 2620555"/>
                  <a:gd name="connsiteX15" fmla="*/ 1185863 w 2400300"/>
                  <a:gd name="connsiteY15" fmla="*/ 625068 h 2620555"/>
                  <a:gd name="connsiteX16" fmla="*/ 1181100 w 2400300"/>
                  <a:gd name="connsiteY16" fmla="*/ 663168 h 2620555"/>
                  <a:gd name="connsiteX17" fmla="*/ 1176338 w 2400300"/>
                  <a:gd name="connsiteY17" fmla="*/ 677455 h 2620555"/>
                  <a:gd name="connsiteX18" fmla="*/ 1162050 w 2400300"/>
                  <a:gd name="connsiteY18" fmla="*/ 686980 h 2620555"/>
                  <a:gd name="connsiteX19" fmla="*/ 1152525 w 2400300"/>
                  <a:gd name="connsiteY19" fmla="*/ 701268 h 2620555"/>
                  <a:gd name="connsiteX20" fmla="*/ 1147763 w 2400300"/>
                  <a:gd name="connsiteY20" fmla="*/ 715555 h 2620555"/>
                  <a:gd name="connsiteX21" fmla="*/ 1081088 w 2400300"/>
                  <a:gd name="connsiteY21" fmla="*/ 720318 h 2620555"/>
                  <a:gd name="connsiteX22" fmla="*/ 1066800 w 2400300"/>
                  <a:gd name="connsiteY22" fmla="*/ 710793 h 2620555"/>
                  <a:gd name="connsiteX23" fmla="*/ 1062038 w 2400300"/>
                  <a:gd name="connsiteY23" fmla="*/ 696505 h 2620555"/>
                  <a:gd name="connsiteX24" fmla="*/ 1057275 w 2400300"/>
                  <a:gd name="connsiteY24" fmla="*/ 677455 h 2620555"/>
                  <a:gd name="connsiteX25" fmla="*/ 1047750 w 2400300"/>
                  <a:gd name="connsiteY25" fmla="*/ 620305 h 2620555"/>
                  <a:gd name="connsiteX26" fmla="*/ 1033463 w 2400300"/>
                  <a:gd name="connsiteY26" fmla="*/ 610780 h 2620555"/>
                  <a:gd name="connsiteX27" fmla="*/ 1019175 w 2400300"/>
                  <a:gd name="connsiteY27" fmla="*/ 596493 h 2620555"/>
                  <a:gd name="connsiteX28" fmla="*/ 1004888 w 2400300"/>
                  <a:gd name="connsiteY28" fmla="*/ 586968 h 2620555"/>
                  <a:gd name="connsiteX29" fmla="*/ 990600 w 2400300"/>
                  <a:gd name="connsiteY29" fmla="*/ 572680 h 2620555"/>
                  <a:gd name="connsiteX30" fmla="*/ 971550 w 2400300"/>
                  <a:gd name="connsiteY30" fmla="*/ 563155 h 2620555"/>
                  <a:gd name="connsiteX31" fmla="*/ 962025 w 2400300"/>
                  <a:gd name="connsiteY31" fmla="*/ 544105 h 2620555"/>
                  <a:gd name="connsiteX32" fmla="*/ 909638 w 2400300"/>
                  <a:gd name="connsiteY32" fmla="*/ 534580 h 2620555"/>
                  <a:gd name="connsiteX33" fmla="*/ 857250 w 2400300"/>
                  <a:gd name="connsiteY33" fmla="*/ 534580 h 2620555"/>
                  <a:gd name="connsiteX34" fmla="*/ 847725 w 2400300"/>
                  <a:gd name="connsiteY34" fmla="*/ 491718 h 2620555"/>
                  <a:gd name="connsiteX35" fmla="*/ 838200 w 2400300"/>
                  <a:gd name="connsiteY35" fmla="*/ 439330 h 2620555"/>
                  <a:gd name="connsiteX36" fmla="*/ 833438 w 2400300"/>
                  <a:gd name="connsiteY36" fmla="*/ 434568 h 2620555"/>
                  <a:gd name="connsiteX37" fmla="*/ 661988 w 2400300"/>
                  <a:gd name="connsiteY37" fmla="*/ 305980 h 2620555"/>
                  <a:gd name="connsiteX38" fmla="*/ 604838 w 2400300"/>
                  <a:gd name="connsiteY38" fmla="*/ 320268 h 2620555"/>
                  <a:gd name="connsiteX39" fmla="*/ 576263 w 2400300"/>
                  <a:gd name="connsiteY39" fmla="*/ 339318 h 2620555"/>
                  <a:gd name="connsiteX40" fmla="*/ 557213 w 2400300"/>
                  <a:gd name="connsiteY40" fmla="*/ 348843 h 2620555"/>
                  <a:gd name="connsiteX41" fmla="*/ 523875 w 2400300"/>
                  <a:gd name="connsiteY41" fmla="*/ 386943 h 2620555"/>
                  <a:gd name="connsiteX42" fmla="*/ 509588 w 2400300"/>
                  <a:gd name="connsiteY42" fmla="*/ 396468 h 2620555"/>
                  <a:gd name="connsiteX43" fmla="*/ 471488 w 2400300"/>
                  <a:gd name="connsiteY43" fmla="*/ 434568 h 2620555"/>
                  <a:gd name="connsiteX44" fmla="*/ 395288 w 2400300"/>
                  <a:gd name="connsiteY44" fmla="*/ 472668 h 2620555"/>
                  <a:gd name="connsiteX45" fmla="*/ 390525 w 2400300"/>
                  <a:gd name="connsiteY45" fmla="*/ 515530 h 2620555"/>
                  <a:gd name="connsiteX46" fmla="*/ 385763 w 2400300"/>
                  <a:gd name="connsiteY46" fmla="*/ 629830 h 2620555"/>
                  <a:gd name="connsiteX47" fmla="*/ 280988 w 2400300"/>
                  <a:gd name="connsiteY47" fmla="*/ 720318 h 2620555"/>
                  <a:gd name="connsiteX48" fmla="*/ 295275 w 2400300"/>
                  <a:gd name="connsiteY48" fmla="*/ 758418 h 2620555"/>
                  <a:gd name="connsiteX49" fmla="*/ 300038 w 2400300"/>
                  <a:gd name="connsiteY49" fmla="*/ 772705 h 2620555"/>
                  <a:gd name="connsiteX50" fmla="*/ 304800 w 2400300"/>
                  <a:gd name="connsiteY50" fmla="*/ 796518 h 2620555"/>
                  <a:gd name="connsiteX51" fmla="*/ 314325 w 2400300"/>
                  <a:gd name="connsiteY51" fmla="*/ 825093 h 2620555"/>
                  <a:gd name="connsiteX52" fmla="*/ 319088 w 2400300"/>
                  <a:gd name="connsiteY52" fmla="*/ 844143 h 2620555"/>
                  <a:gd name="connsiteX53" fmla="*/ 319088 w 2400300"/>
                  <a:gd name="connsiteY53" fmla="*/ 948918 h 2620555"/>
                  <a:gd name="connsiteX54" fmla="*/ 371475 w 2400300"/>
                  <a:gd name="connsiteY54" fmla="*/ 996543 h 2620555"/>
                  <a:gd name="connsiteX55" fmla="*/ 376238 w 2400300"/>
                  <a:gd name="connsiteY55" fmla="*/ 1015593 h 2620555"/>
                  <a:gd name="connsiteX56" fmla="*/ 371475 w 2400300"/>
                  <a:gd name="connsiteY56" fmla="*/ 1063218 h 2620555"/>
                  <a:gd name="connsiteX57" fmla="*/ 366713 w 2400300"/>
                  <a:gd name="connsiteY57" fmla="*/ 1077505 h 2620555"/>
                  <a:gd name="connsiteX58" fmla="*/ 357188 w 2400300"/>
                  <a:gd name="connsiteY58" fmla="*/ 1125130 h 2620555"/>
                  <a:gd name="connsiteX59" fmla="*/ 338138 w 2400300"/>
                  <a:gd name="connsiteY59" fmla="*/ 1148943 h 2620555"/>
                  <a:gd name="connsiteX60" fmla="*/ 328613 w 2400300"/>
                  <a:gd name="connsiteY60" fmla="*/ 1163230 h 2620555"/>
                  <a:gd name="connsiteX61" fmla="*/ 300038 w 2400300"/>
                  <a:gd name="connsiteY61" fmla="*/ 1191805 h 2620555"/>
                  <a:gd name="connsiteX62" fmla="*/ 285750 w 2400300"/>
                  <a:gd name="connsiteY62" fmla="*/ 1206093 h 2620555"/>
                  <a:gd name="connsiteX63" fmla="*/ 271463 w 2400300"/>
                  <a:gd name="connsiteY63" fmla="*/ 1220380 h 2620555"/>
                  <a:gd name="connsiteX64" fmla="*/ 261938 w 2400300"/>
                  <a:gd name="connsiteY64" fmla="*/ 1239430 h 2620555"/>
                  <a:gd name="connsiteX65" fmla="*/ 228600 w 2400300"/>
                  <a:gd name="connsiteY65" fmla="*/ 1258480 h 2620555"/>
                  <a:gd name="connsiteX66" fmla="*/ 214313 w 2400300"/>
                  <a:gd name="connsiteY66" fmla="*/ 1272768 h 2620555"/>
                  <a:gd name="connsiteX67" fmla="*/ 200025 w 2400300"/>
                  <a:gd name="connsiteY67" fmla="*/ 1277530 h 2620555"/>
                  <a:gd name="connsiteX68" fmla="*/ 190500 w 2400300"/>
                  <a:gd name="connsiteY68" fmla="*/ 1291818 h 2620555"/>
                  <a:gd name="connsiteX69" fmla="*/ 166688 w 2400300"/>
                  <a:gd name="connsiteY69" fmla="*/ 1296580 h 2620555"/>
                  <a:gd name="connsiteX70" fmla="*/ 76200 w 2400300"/>
                  <a:gd name="connsiteY70" fmla="*/ 1296580 h 2620555"/>
                  <a:gd name="connsiteX71" fmla="*/ 71438 w 2400300"/>
                  <a:gd name="connsiteY71" fmla="*/ 1353730 h 2620555"/>
                  <a:gd name="connsiteX72" fmla="*/ 90488 w 2400300"/>
                  <a:gd name="connsiteY72" fmla="*/ 1391830 h 2620555"/>
                  <a:gd name="connsiteX73" fmla="*/ 109538 w 2400300"/>
                  <a:gd name="connsiteY73" fmla="*/ 1429930 h 2620555"/>
                  <a:gd name="connsiteX74" fmla="*/ 123825 w 2400300"/>
                  <a:gd name="connsiteY74" fmla="*/ 1463268 h 2620555"/>
                  <a:gd name="connsiteX75" fmla="*/ 157163 w 2400300"/>
                  <a:gd name="connsiteY75" fmla="*/ 1491843 h 2620555"/>
                  <a:gd name="connsiteX76" fmla="*/ 147638 w 2400300"/>
                  <a:gd name="connsiteY76" fmla="*/ 1501368 h 2620555"/>
                  <a:gd name="connsiteX77" fmla="*/ 66675 w 2400300"/>
                  <a:gd name="connsiteY77" fmla="*/ 1563280 h 2620555"/>
                  <a:gd name="connsiteX78" fmla="*/ 0 w 2400300"/>
                  <a:gd name="connsiteY78" fmla="*/ 1610905 h 2620555"/>
                  <a:gd name="connsiteX79" fmla="*/ 0 w 2400300"/>
                  <a:gd name="connsiteY79" fmla="*/ 1610905 h 2620555"/>
                  <a:gd name="connsiteX80" fmla="*/ 14288 w 2400300"/>
                  <a:gd name="connsiteY80" fmla="*/ 1653768 h 2620555"/>
                  <a:gd name="connsiteX81" fmla="*/ 23813 w 2400300"/>
                  <a:gd name="connsiteY81" fmla="*/ 1672818 h 2620555"/>
                  <a:gd name="connsiteX82" fmla="*/ 28575 w 2400300"/>
                  <a:gd name="connsiteY82" fmla="*/ 1691868 h 2620555"/>
                  <a:gd name="connsiteX83" fmla="*/ 38100 w 2400300"/>
                  <a:gd name="connsiteY83" fmla="*/ 1720443 h 2620555"/>
                  <a:gd name="connsiteX84" fmla="*/ 47625 w 2400300"/>
                  <a:gd name="connsiteY84" fmla="*/ 1749018 h 2620555"/>
                  <a:gd name="connsiteX85" fmla="*/ 52388 w 2400300"/>
                  <a:gd name="connsiteY85" fmla="*/ 1763305 h 2620555"/>
                  <a:gd name="connsiteX86" fmla="*/ 42863 w 2400300"/>
                  <a:gd name="connsiteY86" fmla="*/ 1820455 h 2620555"/>
                  <a:gd name="connsiteX87" fmla="*/ 33338 w 2400300"/>
                  <a:gd name="connsiteY87" fmla="*/ 1834743 h 2620555"/>
                  <a:gd name="connsiteX88" fmla="*/ 19050 w 2400300"/>
                  <a:gd name="connsiteY88" fmla="*/ 1849030 h 2620555"/>
                  <a:gd name="connsiteX89" fmla="*/ 23813 w 2400300"/>
                  <a:gd name="connsiteY89" fmla="*/ 1887130 h 2620555"/>
                  <a:gd name="connsiteX90" fmla="*/ 52388 w 2400300"/>
                  <a:gd name="connsiteY90" fmla="*/ 1896655 h 2620555"/>
                  <a:gd name="connsiteX91" fmla="*/ 80963 w 2400300"/>
                  <a:gd name="connsiteY91" fmla="*/ 1915705 h 2620555"/>
                  <a:gd name="connsiteX92" fmla="*/ 119063 w 2400300"/>
                  <a:gd name="connsiteY92" fmla="*/ 1934755 h 2620555"/>
                  <a:gd name="connsiteX93" fmla="*/ 152400 w 2400300"/>
                  <a:gd name="connsiteY93" fmla="*/ 1958568 h 2620555"/>
                  <a:gd name="connsiteX94" fmla="*/ 166688 w 2400300"/>
                  <a:gd name="connsiteY94" fmla="*/ 1968093 h 2620555"/>
                  <a:gd name="connsiteX95" fmla="*/ 171450 w 2400300"/>
                  <a:gd name="connsiteY95" fmla="*/ 1991905 h 2620555"/>
                  <a:gd name="connsiteX96" fmla="*/ 147638 w 2400300"/>
                  <a:gd name="connsiteY96" fmla="*/ 2044293 h 2620555"/>
                  <a:gd name="connsiteX97" fmla="*/ 142875 w 2400300"/>
                  <a:gd name="connsiteY97" fmla="*/ 2077630 h 2620555"/>
                  <a:gd name="connsiteX98" fmla="*/ 171450 w 2400300"/>
                  <a:gd name="connsiteY98" fmla="*/ 2182405 h 2620555"/>
                  <a:gd name="connsiteX99" fmla="*/ 176213 w 2400300"/>
                  <a:gd name="connsiteY99" fmla="*/ 2230030 h 2620555"/>
                  <a:gd name="connsiteX100" fmla="*/ 185738 w 2400300"/>
                  <a:gd name="connsiteY100" fmla="*/ 2244318 h 2620555"/>
                  <a:gd name="connsiteX101" fmla="*/ 204788 w 2400300"/>
                  <a:gd name="connsiteY101" fmla="*/ 2249080 h 2620555"/>
                  <a:gd name="connsiteX102" fmla="*/ 252413 w 2400300"/>
                  <a:gd name="connsiteY102" fmla="*/ 2253843 h 2620555"/>
                  <a:gd name="connsiteX103" fmla="*/ 266700 w 2400300"/>
                  <a:gd name="connsiteY103" fmla="*/ 2258605 h 2620555"/>
                  <a:gd name="connsiteX104" fmla="*/ 333375 w 2400300"/>
                  <a:gd name="connsiteY104" fmla="*/ 2263368 h 2620555"/>
                  <a:gd name="connsiteX105" fmla="*/ 338138 w 2400300"/>
                  <a:gd name="connsiteY105" fmla="*/ 2287180 h 2620555"/>
                  <a:gd name="connsiteX106" fmla="*/ 347663 w 2400300"/>
                  <a:gd name="connsiteY106" fmla="*/ 2301468 h 2620555"/>
                  <a:gd name="connsiteX107" fmla="*/ 361950 w 2400300"/>
                  <a:gd name="connsiteY107" fmla="*/ 2353855 h 2620555"/>
                  <a:gd name="connsiteX108" fmla="*/ 366713 w 2400300"/>
                  <a:gd name="connsiteY108" fmla="*/ 2372905 h 2620555"/>
                  <a:gd name="connsiteX109" fmla="*/ 376238 w 2400300"/>
                  <a:gd name="connsiteY109" fmla="*/ 2406243 h 2620555"/>
                  <a:gd name="connsiteX110" fmla="*/ 385763 w 2400300"/>
                  <a:gd name="connsiteY110" fmla="*/ 2449105 h 2620555"/>
                  <a:gd name="connsiteX111" fmla="*/ 395288 w 2400300"/>
                  <a:gd name="connsiteY111" fmla="*/ 2482443 h 2620555"/>
                  <a:gd name="connsiteX112" fmla="*/ 404813 w 2400300"/>
                  <a:gd name="connsiteY112" fmla="*/ 2496730 h 2620555"/>
                  <a:gd name="connsiteX113" fmla="*/ 409575 w 2400300"/>
                  <a:gd name="connsiteY113" fmla="*/ 2511018 h 2620555"/>
                  <a:gd name="connsiteX114" fmla="*/ 428625 w 2400300"/>
                  <a:gd name="connsiteY114" fmla="*/ 2539593 h 2620555"/>
                  <a:gd name="connsiteX115" fmla="*/ 447675 w 2400300"/>
                  <a:gd name="connsiteY115" fmla="*/ 2568168 h 2620555"/>
                  <a:gd name="connsiteX116" fmla="*/ 461963 w 2400300"/>
                  <a:gd name="connsiteY116" fmla="*/ 2596743 h 2620555"/>
                  <a:gd name="connsiteX117" fmla="*/ 466725 w 2400300"/>
                  <a:gd name="connsiteY117" fmla="*/ 2596743 h 2620555"/>
                  <a:gd name="connsiteX118" fmla="*/ 509588 w 2400300"/>
                  <a:gd name="connsiteY118" fmla="*/ 2620555 h 2620555"/>
                  <a:gd name="connsiteX119" fmla="*/ 547688 w 2400300"/>
                  <a:gd name="connsiteY119" fmla="*/ 2601505 h 2620555"/>
                  <a:gd name="connsiteX120" fmla="*/ 638175 w 2400300"/>
                  <a:gd name="connsiteY120" fmla="*/ 2596743 h 2620555"/>
                  <a:gd name="connsiteX121" fmla="*/ 685800 w 2400300"/>
                  <a:gd name="connsiteY121" fmla="*/ 2591980 h 2620555"/>
                  <a:gd name="connsiteX122" fmla="*/ 676275 w 2400300"/>
                  <a:gd name="connsiteY122" fmla="*/ 2572930 h 2620555"/>
                  <a:gd name="connsiteX123" fmla="*/ 666750 w 2400300"/>
                  <a:gd name="connsiteY123" fmla="*/ 2558643 h 2620555"/>
                  <a:gd name="connsiteX124" fmla="*/ 661988 w 2400300"/>
                  <a:gd name="connsiteY124" fmla="*/ 2544355 h 2620555"/>
                  <a:gd name="connsiteX125" fmla="*/ 642938 w 2400300"/>
                  <a:gd name="connsiteY125" fmla="*/ 2506255 h 2620555"/>
                  <a:gd name="connsiteX126" fmla="*/ 647700 w 2400300"/>
                  <a:gd name="connsiteY126" fmla="*/ 2482443 h 2620555"/>
                  <a:gd name="connsiteX127" fmla="*/ 661988 w 2400300"/>
                  <a:gd name="connsiteY127" fmla="*/ 2468155 h 2620555"/>
                  <a:gd name="connsiteX128" fmla="*/ 695325 w 2400300"/>
                  <a:gd name="connsiteY128" fmla="*/ 2449105 h 2620555"/>
                  <a:gd name="connsiteX129" fmla="*/ 728663 w 2400300"/>
                  <a:gd name="connsiteY129" fmla="*/ 2434818 h 2620555"/>
                  <a:gd name="connsiteX130" fmla="*/ 766763 w 2400300"/>
                  <a:gd name="connsiteY130" fmla="*/ 2411005 h 2620555"/>
                  <a:gd name="connsiteX131" fmla="*/ 781050 w 2400300"/>
                  <a:gd name="connsiteY131" fmla="*/ 2396718 h 2620555"/>
                  <a:gd name="connsiteX132" fmla="*/ 809625 w 2400300"/>
                  <a:gd name="connsiteY132" fmla="*/ 2387193 h 2620555"/>
                  <a:gd name="connsiteX133" fmla="*/ 847725 w 2400300"/>
                  <a:gd name="connsiteY133" fmla="*/ 2377668 h 2620555"/>
                  <a:gd name="connsiteX134" fmla="*/ 862013 w 2400300"/>
                  <a:gd name="connsiteY134" fmla="*/ 2372905 h 2620555"/>
                  <a:gd name="connsiteX135" fmla="*/ 990600 w 2400300"/>
                  <a:gd name="connsiteY135" fmla="*/ 2372905 h 2620555"/>
                  <a:gd name="connsiteX136" fmla="*/ 1009650 w 2400300"/>
                  <a:gd name="connsiteY136" fmla="*/ 2444343 h 2620555"/>
                  <a:gd name="connsiteX137" fmla="*/ 1133475 w 2400300"/>
                  <a:gd name="connsiteY137" fmla="*/ 2396718 h 2620555"/>
                  <a:gd name="connsiteX138" fmla="*/ 1357313 w 2400300"/>
                  <a:gd name="connsiteY138" fmla="*/ 2463393 h 2620555"/>
                  <a:gd name="connsiteX139" fmla="*/ 1500188 w 2400300"/>
                  <a:gd name="connsiteY139" fmla="*/ 2439580 h 2620555"/>
                  <a:gd name="connsiteX140" fmla="*/ 1504950 w 2400300"/>
                  <a:gd name="connsiteY140" fmla="*/ 2453868 h 2620555"/>
                  <a:gd name="connsiteX141" fmla="*/ 1514475 w 2400300"/>
                  <a:gd name="connsiteY141" fmla="*/ 2468155 h 2620555"/>
                  <a:gd name="connsiteX142" fmla="*/ 1519238 w 2400300"/>
                  <a:gd name="connsiteY142" fmla="*/ 2363380 h 2620555"/>
                  <a:gd name="connsiteX143" fmla="*/ 1524000 w 2400300"/>
                  <a:gd name="connsiteY143" fmla="*/ 2325280 h 2620555"/>
                  <a:gd name="connsiteX144" fmla="*/ 1538288 w 2400300"/>
                  <a:gd name="connsiteY144" fmla="*/ 2310993 h 2620555"/>
                  <a:gd name="connsiteX145" fmla="*/ 1571625 w 2400300"/>
                  <a:gd name="connsiteY145" fmla="*/ 2272893 h 2620555"/>
                  <a:gd name="connsiteX146" fmla="*/ 1600200 w 2400300"/>
                  <a:gd name="connsiteY146" fmla="*/ 2287180 h 2620555"/>
                  <a:gd name="connsiteX147" fmla="*/ 1614488 w 2400300"/>
                  <a:gd name="connsiteY147" fmla="*/ 2296705 h 2620555"/>
                  <a:gd name="connsiteX148" fmla="*/ 1643063 w 2400300"/>
                  <a:gd name="connsiteY148" fmla="*/ 2306230 h 2620555"/>
                  <a:gd name="connsiteX149" fmla="*/ 1714500 w 2400300"/>
                  <a:gd name="connsiteY149" fmla="*/ 2296705 h 2620555"/>
                  <a:gd name="connsiteX150" fmla="*/ 1728788 w 2400300"/>
                  <a:gd name="connsiteY150" fmla="*/ 2291943 h 2620555"/>
                  <a:gd name="connsiteX151" fmla="*/ 1776413 w 2400300"/>
                  <a:gd name="connsiteY151" fmla="*/ 2282418 h 2620555"/>
                  <a:gd name="connsiteX152" fmla="*/ 1785938 w 2400300"/>
                  <a:gd name="connsiteY152" fmla="*/ 2268130 h 2620555"/>
                  <a:gd name="connsiteX153" fmla="*/ 1800225 w 2400300"/>
                  <a:gd name="connsiteY153" fmla="*/ 2263368 h 2620555"/>
                  <a:gd name="connsiteX154" fmla="*/ 1833563 w 2400300"/>
                  <a:gd name="connsiteY154" fmla="*/ 2244318 h 2620555"/>
                  <a:gd name="connsiteX155" fmla="*/ 1828800 w 2400300"/>
                  <a:gd name="connsiteY155" fmla="*/ 2215743 h 2620555"/>
                  <a:gd name="connsiteX156" fmla="*/ 1795463 w 2400300"/>
                  <a:gd name="connsiteY156" fmla="*/ 2187168 h 2620555"/>
                  <a:gd name="connsiteX157" fmla="*/ 1785938 w 2400300"/>
                  <a:gd name="connsiteY157" fmla="*/ 2172880 h 2620555"/>
                  <a:gd name="connsiteX158" fmla="*/ 1771650 w 2400300"/>
                  <a:gd name="connsiteY158" fmla="*/ 2158593 h 2620555"/>
                  <a:gd name="connsiteX159" fmla="*/ 1766888 w 2400300"/>
                  <a:gd name="connsiteY159" fmla="*/ 2139543 h 2620555"/>
                  <a:gd name="connsiteX160" fmla="*/ 1757363 w 2400300"/>
                  <a:gd name="connsiteY160" fmla="*/ 2125255 h 2620555"/>
                  <a:gd name="connsiteX161" fmla="*/ 1752600 w 2400300"/>
                  <a:gd name="connsiteY161" fmla="*/ 2110968 h 2620555"/>
                  <a:gd name="connsiteX162" fmla="*/ 1728788 w 2400300"/>
                  <a:gd name="connsiteY162" fmla="*/ 2082393 h 2620555"/>
                  <a:gd name="connsiteX163" fmla="*/ 1719263 w 2400300"/>
                  <a:gd name="connsiteY163" fmla="*/ 2068105 h 2620555"/>
                  <a:gd name="connsiteX164" fmla="*/ 1719263 w 2400300"/>
                  <a:gd name="connsiteY164" fmla="*/ 1991905 h 2620555"/>
                  <a:gd name="connsiteX165" fmla="*/ 1728788 w 2400300"/>
                  <a:gd name="connsiteY165" fmla="*/ 1963330 h 2620555"/>
                  <a:gd name="connsiteX166" fmla="*/ 1738313 w 2400300"/>
                  <a:gd name="connsiteY166" fmla="*/ 1872843 h 2620555"/>
                  <a:gd name="connsiteX167" fmla="*/ 1766888 w 2400300"/>
                  <a:gd name="connsiteY167" fmla="*/ 1839505 h 2620555"/>
                  <a:gd name="connsiteX168" fmla="*/ 1814513 w 2400300"/>
                  <a:gd name="connsiteY168" fmla="*/ 1815693 h 2620555"/>
                  <a:gd name="connsiteX169" fmla="*/ 1843088 w 2400300"/>
                  <a:gd name="connsiteY169" fmla="*/ 1806168 h 2620555"/>
                  <a:gd name="connsiteX170" fmla="*/ 1871663 w 2400300"/>
                  <a:gd name="connsiteY170" fmla="*/ 1782355 h 2620555"/>
                  <a:gd name="connsiteX171" fmla="*/ 1885950 w 2400300"/>
                  <a:gd name="connsiteY171" fmla="*/ 1768068 h 2620555"/>
                  <a:gd name="connsiteX172" fmla="*/ 1905000 w 2400300"/>
                  <a:gd name="connsiteY172" fmla="*/ 1753780 h 2620555"/>
                  <a:gd name="connsiteX173" fmla="*/ 1919288 w 2400300"/>
                  <a:gd name="connsiteY173" fmla="*/ 1739493 h 2620555"/>
                  <a:gd name="connsiteX174" fmla="*/ 1938338 w 2400300"/>
                  <a:gd name="connsiteY174" fmla="*/ 1720443 h 2620555"/>
                  <a:gd name="connsiteX175" fmla="*/ 1947863 w 2400300"/>
                  <a:gd name="connsiteY175" fmla="*/ 1715680 h 2620555"/>
                  <a:gd name="connsiteX176" fmla="*/ 1976438 w 2400300"/>
                  <a:gd name="connsiteY176" fmla="*/ 1682343 h 2620555"/>
                  <a:gd name="connsiteX177" fmla="*/ 1985963 w 2400300"/>
                  <a:gd name="connsiteY177" fmla="*/ 1649005 h 2620555"/>
                  <a:gd name="connsiteX178" fmla="*/ 2000250 w 2400300"/>
                  <a:gd name="connsiteY178" fmla="*/ 1634718 h 2620555"/>
                  <a:gd name="connsiteX179" fmla="*/ 1985963 w 2400300"/>
                  <a:gd name="connsiteY179" fmla="*/ 1520418 h 2620555"/>
                  <a:gd name="connsiteX180" fmla="*/ 1971675 w 2400300"/>
                  <a:gd name="connsiteY180" fmla="*/ 1506130 h 2620555"/>
                  <a:gd name="connsiteX181" fmla="*/ 1966913 w 2400300"/>
                  <a:gd name="connsiteY181" fmla="*/ 1482318 h 2620555"/>
                  <a:gd name="connsiteX182" fmla="*/ 1962150 w 2400300"/>
                  <a:gd name="connsiteY182" fmla="*/ 1463268 h 2620555"/>
                  <a:gd name="connsiteX183" fmla="*/ 1962150 w 2400300"/>
                  <a:gd name="connsiteY183" fmla="*/ 1448980 h 2620555"/>
                  <a:gd name="connsiteX184" fmla="*/ 1962150 w 2400300"/>
                  <a:gd name="connsiteY184" fmla="*/ 1448980 h 2620555"/>
                  <a:gd name="connsiteX185" fmla="*/ 1976438 w 2400300"/>
                  <a:gd name="connsiteY185" fmla="*/ 1406118 h 2620555"/>
                  <a:gd name="connsiteX186" fmla="*/ 1985963 w 2400300"/>
                  <a:gd name="connsiteY186" fmla="*/ 1391830 h 2620555"/>
                  <a:gd name="connsiteX187" fmla="*/ 1990725 w 2400300"/>
                  <a:gd name="connsiteY187" fmla="*/ 1377543 h 2620555"/>
                  <a:gd name="connsiteX188" fmla="*/ 2024063 w 2400300"/>
                  <a:gd name="connsiteY188" fmla="*/ 1339443 h 2620555"/>
                  <a:gd name="connsiteX189" fmla="*/ 2043113 w 2400300"/>
                  <a:gd name="connsiteY189" fmla="*/ 1315630 h 2620555"/>
                  <a:gd name="connsiteX190" fmla="*/ 2071688 w 2400300"/>
                  <a:gd name="connsiteY190" fmla="*/ 1282293 h 2620555"/>
                  <a:gd name="connsiteX191" fmla="*/ 2081213 w 2400300"/>
                  <a:gd name="connsiteY191" fmla="*/ 1268005 h 2620555"/>
                  <a:gd name="connsiteX192" fmla="*/ 2081213 w 2400300"/>
                  <a:gd name="connsiteY192" fmla="*/ 1291818 h 2620555"/>
                  <a:gd name="connsiteX193" fmla="*/ 2124075 w 2400300"/>
                  <a:gd name="connsiteY193" fmla="*/ 1296580 h 2620555"/>
                  <a:gd name="connsiteX194" fmla="*/ 2147888 w 2400300"/>
                  <a:gd name="connsiteY194" fmla="*/ 1310868 h 2620555"/>
                  <a:gd name="connsiteX195" fmla="*/ 2200275 w 2400300"/>
                  <a:gd name="connsiteY195" fmla="*/ 1320393 h 2620555"/>
                  <a:gd name="connsiteX196" fmla="*/ 2214563 w 2400300"/>
                  <a:gd name="connsiteY196" fmla="*/ 1329918 h 2620555"/>
                  <a:gd name="connsiteX197" fmla="*/ 2286000 w 2400300"/>
                  <a:gd name="connsiteY197" fmla="*/ 1329918 h 2620555"/>
                  <a:gd name="connsiteX198" fmla="*/ 2295525 w 2400300"/>
                  <a:gd name="connsiteY198" fmla="*/ 1315630 h 2620555"/>
                  <a:gd name="connsiteX199" fmla="*/ 2309813 w 2400300"/>
                  <a:gd name="connsiteY199" fmla="*/ 1310868 h 2620555"/>
                  <a:gd name="connsiteX200" fmla="*/ 2324100 w 2400300"/>
                  <a:gd name="connsiteY200" fmla="*/ 1301343 h 2620555"/>
                  <a:gd name="connsiteX201" fmla="*/ 2338388 w 2400300"/>
                  <a:gd name="connsiteY201" fmla="*/ 1296580 h 2620555"/>
                  <a:gd name="connsiteX202" fmla="*/ 2352675 w 2400300"/>
                  <a:gd name="connsiteY202" fmla="*/ 1287055 h 2620555"/>
                  <a:gd name="connsiteX203" fmla="*/ 2386013 w 2400300"/>
                  <a:gd name="connsiteY203" fmla="*/ 1272768 h 2620555"/>
                  <a:gd name="connsiteX204" fmla="*/ 2400300 w 2400300"/>
                  <a:gd name="connsiteY204" fmla="*/ 1263243 h 2620555"/>
                  <a:gd name="connsiteX205" fmla="*/ 2386013 w 2400300"/>
                  <a:gd name="connsiteY205" fmla="*/ 1244193 h 2620555"/>
                  <a:gd name="connsiteX206" fmla="*/ 2366963 w 2400300"/>
                  <a:gd name="connsiteY206" fmla="*/ 1215618 h 2620555"/>
                  <a:gd name="connsiteX207" fmla="*/ 2362200 w 2400300"/>
                  <a:gd name="connsiteY207" fmla="*/ 1196568 h 2620555"/>
                  <a:gd name="connsiteX208" fmla="*/ 2352675 w 2400300"/>
                  <a:gd name="connsiteY208" fmla="*/ 1167993 h 2620555"/>
                  <a:gd name="connsiteX209" fmla="*/ 2347913 w 2400300"/>
                  <a:gd name="connsiteY209" fmla="*/ 1101318 h 2620555"/>
                  <a:gd name="connsiteX210" fmla="*/ 2333625 w 2400300"/>
                  <a:gd name="connsiteY210" fmla="*/ 1091793 h 2620555"/>
                  <a:gd name="connsiteX211" fmla="*/ 2309813 w 2400300"/>
                  <a:gd name="connsiteY211" fmla="*/ 1087030 h 2620555"/>
                  <a:gd name="connsiteX212" fmla="*/ 2290763 w 2400300"/>
                  <a:gd name="connsiteY212" fmla="*/ 1082268 h 2620555"/>
                  <a:gd name="connsiteX213" fmla="*/ 2143125 w 2400300"/>
                  <a:gd name="connsiteY213" fmla="*/ 1072743 h 2620555"/>
                  <a:gd name="connsiteX214" fmla="*/ 2124075 w 2400300"/>
                  <a:gd name="connsiteY214" fmla="*/ 1058455 h 2620555"/>
                  <a:gd name="connsiteX215" fmla="*/ 1981200 w 2400300"/>
                  <a:gd name="connsiteY215" fmla="*/ 929868 h 2620555"/>
                  <a:gd name="connsiteX216" fmla="*/ 1890713 w 2400300"/>
                  <a:gd name="connsiteY216" fmla="*/ 925105 h 2620555"/>
                  <a:gd name="connsiteX217" fmla="*/ 1838325 w 2400300"/>
                  <a:gd name="connsiteY217" fmla="*/ 887005 h 2620555"/>
                  <a:gd name="connsiteX218" fmla="*/ 1676400 w 2400300"/>
                  <a:gd name="connsiteY218" fmla="*/ 929868 h 2620555"/>
                  <a:gd name="connsiteX219" fmla="*/ 1500188 w 2400300"/>
                  <a:gd name="connsiteY219" fmla="*/ 725080 h 2620555"/>
                  <a:gd name="connsiteX220" fmla="*/ 1433513 w 2400300"/>
                  <a:gd name="connsiteY220" fmla="*/ 720318 h 2620555"/>
                  <a:gd name="connsiteX221" fmla="*/ 1404938 w 2400300"/>
                  <a:gd name="connsiteY221" fmla="*/ 334555 h 2620555"/>
                  <a:gd name="connsiteX222" fmla="*/ 1352550 w 2400300"/>
                  <a:gd name="connsiteY222" fmla="*/ 277405 h 2620555"/>
                  <a:gd name="connsiteX223" fmla="*/ 1338263 w 2400300"/>
                  <a:gd name="connsiteY223" fmla="*/ 267880 h 2620555"/>
                  <a:gd name="connsiteX224" fmla="*/ 1323975 w 2400300"/>
                  <a:gd name="connsiteY224" fmla="*/ 258355 h 2620555"/>
                  <a:gd name="connsiteX225" fmla="*/ 1304925 w 2400300"/>
                  <a:gd name="connsiteY225" fmla="*/ 225018 h 2620555"/>
                  <a:gd name="connsiteX226" fmla="*/ 1300163 w 2400300"/>
                  <a:gd name="connsiteY226" fmla="*/ 205968 h 2620555"/>
                  <a:gd name="connsiteX227" fmla="*/ 1295400 w 2400300"/>
                  <a:gd name="connsiteY227" fmla="*/ 191680 h 2620555"/>
                  <a:gd name="connsiteX228" fmla="*/ 1276350 w 2400300"/>
                  <a:gd name="connsiteY228" fmla="*/ 158343 h 2620555"/>
                  <a:gd name="connsiteX229" fmla="*/ 1271588 w 2400300"/>
                  <a:gd name="connsiteY229" fmla="*/ 144055 h 2620555"/>
                  <a:gd name="connsiteX230" fmla="*/ 1257300 w 2400300"/>
                  <a:gd name="connsiteY230" fmla="*/ 134530 h 2620555"/>
                  <a:gd name="connsiteX231" fmla="*/ 1252538 w 2400300"/>
                  <a:gd name="connsiteY231" fmla="*/ 96430 h 2620555"/>
                  <a:gd name="connsiteX232" fmla="*/ 1247775 w 2400300"/>
                  <a:gd name="connsiteY232" fmla="*/ 72618 h 2620555"/>
                  <a:gd name="connsiteX233" fmla="*/ 1276350 w 2400300"/>
                  <a:gd name="connsiteY233" fmla="*/ 1180 h 2620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</a:cxnLst>
                <a:rect l="l" t="t" r="r" b="b"/>
                <a:pathLst>
                  <a:path w="2400300" h="2620555">
                    <a:moveTo>
                      <a:pt x="1276350" y="1180"/>
                    </a:moveTo>
                    <a:lnTo>
                      <a:pt x="1276350" y="1180"/>
                    </a:lnTo>
                    <a:cubicBezTo>
                      <a:pt x="1257300" y="2768"/>
                      <a:pt x="1234917" y="-4938"/>
                      <a:pt x="1219200" y="5943"/>
                    </a:cubicBezTo>
                    <a:cubicBezTo>
                      <a:pt x="1208677" y="13228"/>
                      <a:pt x="1218743" y="31990"/>
                      <a:pt x="1214438" y="44043"/>
                    </a:cubicBezTo>
                    <a:cubicBezTo>
                      <a:pt x="1202794" y="76647"/>
                      <a:pt x="1194868" y="72791"/>
                      <a:pt x="1166813" y="82143"/>
                    </a:cubicBezTo>
                    <a:cubicBezTo>
                      <a:pt x="1141555" y="120029"/>
                      <a:pt x="1176680" y="74283"/>
                      <a:pt x="1138238" y="101193"/>
                    </a:cubicBezTo>
                    <a:cubicBezTo>
                      <a:pt x="1127203" y="108918"/>
                      <a:pt x="1109663" y="129768"/>
                      <a:pt x="1109663" y="129768"/>
                    </a:cubicBezTo>
                    <a:cubicBezTo>
                      <a:pt x="1105648" y="149841"/>
                      <a:pt x="1100417" y="161352"/>
                      <a:pt x="1109663" y="182155"/>
                    </a:cubicBezTo>
                    <a:cubicBezTo>
                      <a:pt x="1112398" y="188310"/>
                      <a:pt x="1119909" y="191055"/>
                      <a:pt x="1123950" y="196443"/>
                    </a:cubicBezTo>
                    <a:cubicBezTo>
                      <a:pt x="1135374" y="211675"/>
                      <a:pt x="1144021" y="230118"/>
                      <a:pt x="1147763" y="248830"/>
                    </a:cubicBezTo>
                    <a:cubicBezTo>
                      <a:pt x="1150938" y="264705"/>
                      <a:pt x="1152168" y="281096"/>
                      <a:pt x="1157288" y="296455"/>
                    </a:cubicBezTo>
                    <a:lnTo>
                      <a:pt x="1166813" y="325030"/>
                    </a:lnTo>
                    <a:cubicBezTo>
                      <a:pt x="1163638" y="334555"/>
                      <a:pt x="1157914" y="343584"/>
                      <a:pt x="1157288" y="353605"/>
                    </a:cubicBezTo>
                    <a:cubicBezTo>
                      <a:pt x="1155349" y="384626"/>
                      <a:pt x="1159270" y="392892"/>
                      <a:pt x="1166813" y="415518"/>
                    </a:cubicBezTo>
                    <a:cubicBezTo>
                      <a:pt x="1168400" y="436155"/>
                      <a:pt x="1170567" y="456756"/>
                      <a:pt x="1171575" y="477430"/>
                    </a:cubicBezTo>
                    <a:cubicBezTo>
                      <a:pt x="1178502" y="619440"/>
                      <a:pt x="1151414" y="573393"/>
                      <a:pt x="1185863" y="625068"/>
                    </a:cubicBezTo>
                    <a:cubicBezTo>
                      <a:pt x="1197198" y="659073"/>
                      <a:pt x="1203742" y="648074"/>
                      <a:pt x="1181100" y="663168"/>
                    </a:cubicBezTo>
                    <a:cubicBezTo>
                      <a:pt x="1179513" y="667930"/>
                      <a:pt x="1179474" y="673535"/>
                      <a:pt x="1176338" y="677455"/>
                    </a:cubicBezTo>
                    <a:cubicBezTo>
                      <a:pt x="1172762" y="681925"/>
                      <a:pt x="1166097" y="682933"/>
                      <a:pt x="1162050" y="686980"/>
                    </a:cubicBezTo>
                    <a:cubicBezTo>
                      <a:pt x="1158003" y="691027"/>
                      <a:pt x="1155700" y="696505"/>
                      <a:pt x="1152525" y="701268"/>
                    </a:cubicBezTo>
                    <a:cubicBezTo>
                      <a:pt x="1150938" y="706030"/>
                      <a:pt x="1150899" y="711635"/>
                      <a:pt x="1147763" y="715555"/>
                    </a:cubicBezTo>
                    <a:cubicBezTo>
                      <a:pt x="1131448" y="735948"/>
                      <a:pt x="1100691" y="722100"/>
                      <a:pt x="1081088" y="720318"/>
                    </a:cubicBezTo>
                    <a:cubicBezTo>
                      <a:pt x="1076325" y="717143"/>
                      <a:pt x="1070376" y="715263"/>
                      <a:pt x="1066800" y="710793"/>
                    </a:cubicBezTo>
                    <a:cubicBezTo>
                      <a:pt x="1063664" y="706873"/>
                      <a:pt x="1063417" y="701332"/>
                      <a:pt x="1062038" y="696505"/>
                    </a:cubicBezTo>
                    <a:cubicBezTo>
                      <a:pt x="1060240" y="690211"/>
                      <a:pt x="1058481" y="683888"/>
                      <a:pt x="1057275" y="677455"/>
                    </a:cubicBezTo>
                    <a:cubicBezTo>
                      <a:pt x="1053716" y="658473"/>
                      <a:pt x="1054245" y="638493"/>
                      <a:pt x="1047750" y="620305"/>
                    </a:cubicBezTo>
                    <a:cubicBezTo>
                      <a:pt x="1045825" y="614915"/>
                      <a:pt x="1037860" y="614444"/>
                      <a:pt x="1033463" y="610780"/>
                    </a:cubicBezTo>
                    <a:cubicBezTo>
                      <a:pt x="1028289" y="606468"/>
                      <a:pt x="1024349" y="600805"/>
                      <a:pt x="1019175" y="596493"/>
                    </a:cubicBezTo>
                    <a:cubicBezTo>
                      <a:pt x="1014778" y="592829"/>
                      <a:pt x="1009285" y="590632"/>
                      <a:pt x="1004888" y="586968"/>
                    </a:cubicBezTo>
                    <a:cubicBezTo>
                      <a:pt x="999714" y="582656"/>
                      <a:pt x="996081" y="576595"/>
                      <a:pt x="990600" y="572680"/>
                    </a:cubicBezTo>
                    <a:cubicBezTo>
                      <a:pt x="984823" y="568553"/>
                      <a:pt x="977900" y="566330"/>
                      <a:pt x="971550" y="563155"/>
                    </a:cubicBezTo>
                    <a:cubicBezTo>
                      <a:pt x="968375" y="556805"/>
                      <a:pt x="966570" y="549559"/>
                      <a:pt x="962025" y="544105"/>
                    </a:cubicBezTo>
                    <a:cubicBezTo>
                      <a:pt x="948217" y="527535"/>
                      <a:pt x="928952" y="534580"/>
                      <a:pt x="909638" y="534580"/>
                    </a:cubicBezTo>
                    <a:lnTo>
                      <a:pt x="857250" y="534580"/>
                    </a:lnTo>
                    <a:cubicBezTo>
                      <a:pt x="854075" y="520293"/>
                      <a:pt x="850422" y="506103"/>
                      <a:pt x="847725" y="491718"/>
                    </a:cubicBezTo>
                    <a:cubicBezTo>
                      <a:pt x="845485" y="479772"/>
                      <a:pt x="843675" y="453018"/>
                      <a:pt x="838200" y="439330"/>
                    </a:cubicBezTo>
                    <a:cubicBezTo>
                      <a:pt x="837366" y="437246"/>
                      <a:pt x="835025" y="436155"/>
                      <a:pt x="833438" y="434568"/>
                    </a:cubicBezTo>
                    <a:lnTo>
                      <a:pt x="661988" y="305980"/>
                    </a:lnTo>
                    <a:cubicBezTo>
                      <a:pt x="642938" y="310743"/>
                      <a:pt x="623139" y="313151"/>
                      <a:pt x="604838" y="320268"/>
                    </a:cubicBezTo>
                    <a:cubicBezTo>
                      <a:pt x="594169" y="324417"/>
                      <a:pt x="586502" y="334198"/>
                      <a:pt x="576263" y="339318"/>
                    </a:cubicBezTo>
                    <a:lnTo>
                      <a:pt x="557213" y="348843"/>
                    </a:lnTo>
                    <a:cubicBezTo>
                      <a:pt x="544077" y="366357"/>
                      <a:pt x="541139" y="372145"/>
                      <a:pt x="523875" y="386943"/>
                    </a:cubicBezTo>
                    <a:cubicBezTo>
                      <a:pt x="519529" y="390668"/>
                      <a:pt x="513866" y="392665"/>
                      <a:pt x="509588" y="396468"/>
                    </a:cubicBezTo>
                    <a:lnTo>
                      <a:pt x="471488" y="434568"/>
                    </a:lnTo>
                    <a:lnTo>
                      <a:pt x="395288" y="472668"/>
                    </a:lnTo>
                    <a:cubicBezTo>
                      <a:pt x="393700" y="486955"/>
                      <a:pt x="391395" y="501181"/>
                      <a:pt x="390525" y="515530"/>
                    </a:cubicBezTo>
                    <a:cubicBezTo>
                      <a:pt x="388218" y="553593"/>
                      <a:pt x="385763" y="629830"/>
                      <a:pt x="385763" y="629830"/>
                    </a:cubicBezTo>
                    <a:lnTo>
                      <a:pt x="280988" y="720318"/>
                    </a:lnTo>
                    <a:cubicBezTo>
                      <a:pt x="285750" y="733018"/>
                      <a:pt x="290640" y="745671"/>
                      <a:pt x="295275" y="758418"/>
                    </a:cubicBezTo>
                    <a:cubicBezTo>
                      <a:pt x="296991" y="763136"/>
                      <a:pt x="298820" y="767835"/>
                      <a:pt x="300038" y="772705"/>
                    </a:cubicBezTo>
                    <a:cubicBezTo>
                      <a:pt x="302001" y="780558"/>
                      <a:pt x="302670" y="788708"/>
                      <a:pt x="304800" y="796518"/>
                    </a:cubicBezTo>
                    <a:cubicBezTo>
                      <a:pt x="307442" y="806204"/>
                      <a:pt x="311890" y="815353"/>
                      <a:pt x="314325" y="825093"/>
                    </a:cubicBezTo>
                    <a:lnTo>
                      <a:pt x="319088" y="844143"/>
                    </a:lnTo>
                    <a:lnTo>
                      <a:pt x="319088" y="948918"/>
                    </a:lnTo>
                    <a:cubicBezTo>
                      <a:pt x="363326" y="979884"/>
                      <a:pt x="362529" y="965231"/>
                      <a:pt x="371475" y="996543"/>
                    </a:cubicBezTo>
                    <a:cubicBezTo>
                      <a:pt x="373273" y="1002837"/>
                      <a:pt x="374650" y="1009243"/>
                      <a:pt x="376238" y="1015593"/>
                    </a:cubicBezTo>
                    <a:cubicBezTo>
                      <a:pt x="374650" y="1031468"/>
                      <a:pt x="373901" y="1047449"/>
                      <a:pt x="371475" y="1063218"/>
                    </a:cubicBezTo>
                    <a:cubicBezTo>
                      <a:pt x="370712" y="1068180"/>
                      <a:pt x="367802" y="1072605"/>
                      <a:pt x="366713" y="1077505"/>
                    </a:cubicBezTo>
                    <a:cubicBezTo>
                      <a:pt x="366172" y="1079939"/>
                      <a:pt x="360700" y="1118807"/>
                      <a:pt x="357188" y="1125130"/>
                    </a:cubicBezTo>
                    <a:cubicBezTo>
                      <a:pt x="352252" y="1134016"/>
                      <a:pt x="344237" y="1140811"/>
                      <a:pt x="338138" y="1148943"/>
                    </a:cubicBezTo>
                    <a:cubicBezTo>
                      <a:pt x="334704" y="1153522"/>
                      <a:pt x="332416" y="1158952"/>
                      <a:pt x="328613" y="1163230"/>
                    </a:cubicBezTo>
                    <a:cubicBezTo>
                      <a:pt x="319664" y="1173298"/>
                      <a:pt x="309563" y="1182280"/>
                      <a:pt x="300038" y="1191805"/>
                    </a:cubicBezTo>
                    <a:lnTo>
                      <a:pt x="285750" y="1206093"/>
                    </a:lnTo>
                    <a:cubicBezTo>
                      <a:pt x="280988" y="1210855"/>
                      <a:pt x="274475" y="1214356"/>
                      <a:pt x="271463" y="1220380"/>
                    </a:cubicBezTo>
                    <a:cubicBezTo>
                      <a:pt x="268288" y="1226730"/>
                      <a:pt x="266558" y="1234040"/>
                      <a:pt x="261938" y="1239430"/>
                    </a:cubicBezTo>
                    <a:cubicBezTo>
                      <a:pt x="250404" y="1252887"/>
                      <a:pt x="243125" y="1253639"/>
                      <a:pt x="228600" y="1258480"/>
                    </a:cubicBezTo>
                    <a:cubicBezTo>
                      <a:pt x="223838" y="1263243"/>
                      <a:pt x="219917" y="1269032"/>
                      <a:pt x="214313" y="1272768"/>
                    </a:cubicBezTo>
                    <a:cubicBezTo>
                      <a:pt x="210136" y="1275553"/>
                      <a:pt x="203945" y="1274394"/>
                      <a:pt x="200025" y="1277530"/>
                    </a:cubicBezTo>
                    <a:cubicBezTo>
                      <a:pt x="195555" y="1281106"/>
                      <a:pt x="195470" y="1288978"/>
                      <a:pt x="190500" y="1291818"/>
                    </a:cubicBezTo>
                    <a:cubicBezTo>
                      <a:pt x="183472" y="1295834"/>
                      <a:pt x="174775" y="1296243"/>
                      <a:pt x="166688" y="1296580"/>
                    </a:cubicBezTo>
                    <a:cubicBezTo>
                      <a:pt x="136551" y="1297836"/>
                      <a:pt x="106363" y="1296580"/>
                      <a:pt x="76200" y="1296580"/>
                    </a:cubicBezTo>
                    <a:lnTo>
                      <a:pt x="71438" y="1353730"/>
                    </a:lnTo>
                    <a:cubicBezTo>
                      <a:pt x="77788" y="1366430"/>
                      <a:pt x="85391" y="1378577"/>
                      <a:pt x="90488" y="1391830"/>
                    </a:cubicBezTo>
                    <a:cubicBezTo>
                      <a:pt x="105696" y="1431372"/>
                      <a:pt x="81933" y="1402327"/>
                      <a:pt x="109538" y="1429930"/>
                    </a:cubicBezTo>
                    <a:cubicBezTo>
                      <a:pt x="112762" y="1439605"/>
                      <a:pt x="117404" y="1455777"/>
                      <a:pt x="123825" y="1463268"/>
                    </a:cubicBezTo>
                    <a:cubicBezTo>
                      <a:pt x="126448" y="1466329"/>
                      <a:pt x="155774" y="1484898"/>
                      <a:pt x="157163" y="1491843"/>
                    </a:cubicBezTo>
                    <a:cubicBezTo>
                      <a:pt x="158044" y="1496246"/>
                      <a:pt x="150813" y="1498193"/>
                      <a:pt x="147638" y="1501368"/>
                    </a:cubicBezTo>
                    <a:lnTo>
                      <a:pt x="66675" y="1563280"/>
                    </a:lnTo>
                    <a:lnTo>
                      <a:pt x="0" y="1610905"/>
                    </a:lnTo>
                    <a:lnTo>
                      <a:pt x="0" y="1610905"/>
                    </a:lnTo>
                    <a:cubicBezTo>
                      <a:pt x="4763" y="1625193"/>
                      <a:pt x="8882" y="1639711"/>
                      <a:pt x="14288" y="1653768"/>
                    </a:cubicBezTo>
                    <a:cubicBezTo>
                      <a:pt x="16837" y="1660394"/>
                      <a:pt x="21320" y="1666170"/>
                      <a:pt x="23813" y="1672818"/>
                    </a:cubicBezTo>
                    <a:cubicBezTo>
                      <a:pt x="26111" y="1678947"/>
                      <a:pt x="26694" y="1685599"/>
                      <a:pt x="28575" y="1691868"/>
                    </a:cubicBezTo>
                    <a:cubicBezTo>
                      <a:pt x="31460" y="1701485"/>
                      <a:pt x="34925" y="1710918"/>
                      <a:pt x="38100" y="1720443"/>
                    </a:cubicBezTo>
                    <a:lnTo>
                      <a:pt x="47625" y="1749018"/>
                    </a:lnTo>
                    <a:lnTo>
                      <a:pt x="52388" y="1763305"/>
                    </a:lnTo>
                    <a:cubicBezTo>
                      <a:pt x="50879" y="1776881"/>
                      <a:pt x="50841" y="1804499"/>
                      <a:pt x="42863" y="1820455"/>
                    </a:cubicBezTo>
                    <a:cubicBezTo>
                      <a:pt x="40303" y="1825575"/>
                      <a:pt x="37002" y="1830346"/>
                      <a:pt x="33338" y="1834743"/>
                    </a:cubicBezTo>
                    <a:cubicBezTo>
                      <a:pt x="29026" y="1839917"/>
                      <a:pt x="23813" y="1844268"/>
                      <a:pt x="19050" y="1849030"/>
                    </a:cubicBezTo>
                    <a:cubicBezTo>
                      <a:pt x="16248" y="1863039"/>
                      <a:pt x="7618" y="1877008"/>
                      <a:pt x="23813" y="1887130"/>
                    </a:cubicBezTo>
                    <a:cubicBezTo>
                      <a:pt x="32327" y="1892451"/>
                      <a:pt x="52388" y="1896655"/>
                      <a:pt x="52388" y="1896655"/>
                    </a:cubicBezTo>
                    <a:cubicBezTo>
                      <a:pt x="97964" y="1942234"/>
                      <a:pt x="39609" y="1888136"/>
                      <a:pt x="80963" y="1915705"/>
                    </a:cubicBezTo>
                    <a:cubicBezTo>
                      <a:pt x="115269" y="1938576"/>
                      <a:pt x="71464" y="1925236"/>
                      <a:pt x="119063" y="1934755"/>
                    </a:cubicBezTo>
                    <a:cubicBezTo>
                      <a:pt x="152746" y="1957211"/>
                      <a:pt x="111031" y="1929019"/>
                      <a:pt x="152400" y="1958568"/>
                    </a:cubicBezTo>
                    <a:cubicBezTo>
                      <a:pt x="157058" y="1961895"/>
                      <a:pt x="161925" y="1964918"/>
                      <a:pt x="166688" y="1968093"/>
                    </a:cubicBezTo>
                    <a:cubicBezTo>
                      <a:pt x="168275" y="1976030"/>
                      <a:pt x="172071" y="1983834"/>
                      <a:pt x="171450" y="1991905"/>
                    </a:cubicBezTo>
                    <a:cubicBezTo>
                      <a:pt x="168660" y="2028170"/>
                      <a:pt x="166876" y="2025054"/>
                      <a:pt x="147638" y="2044293"/>
                    </a:cubicBezTo>
                    <a:cubicBezTo>
                      <a:pt x="140867" y="2064604"/>
                      <a:pt x="142875" y="2053560"/>
                      <a:pt x="142875" y="2077630"/>
                    </a:cubicBezTo>
                    <a:lnTo>
                      <a:pt x="171450" y="2182405"/>
                    </a:lnTo>
                    <a:cubicBezTo>
                      <a:pt x="173038" y="2198280"/>
                      <a:pt x="172625" y="2214484"/>
                      <a:pt x="176213" y="2230030"/>
                    </a:cubicBezTo>
                    <a:cubicBezTo>
                      <a:pt x="177500" y="2235607"/>
                      <a:pt x="180975" y="2241143"/>
                      <a:pt x="185738" y="2244318"/>
                    </a:cubicBezTo>
                    <a:cubicBezTo>
                      <a:pt x="191184" y="2247949"/>
                      <a:pt x="198308" y="2248154"/>
                      <a:pt x="204788" y="2249080"/>
                    </a:cubicBezTo>
                    <a:cubicBezTo>
                      <a:pt x="220582" y="2251336"/>
                      <a:pt x="236538" y="2252255"/>
                      <a:pt x="252413" y="2253843"/>
                    </a:cubicBezTo>
                    <a:cubicBezTo>
                      <a:pt x="257175" y="2255430"/>
                      <a:pt x="261714" y="2258018"/>
                      <a:pt x="266700" y="2258605"/>
                    </a:cubicBezTo>
                    <a:cubicBezTo>
                      <a:pt x="288829" y="2261208"/>
                      <a:pt x="312687" y="2255093"/>
                      <a:pt x="333375" y="2263368"/>
                    </a:cubicBezTo>
                    <a:cubicBezTo>
                      <a:pt x="340891" y="2266374"/>
                      <a:pt x="335296" y="2279601"/>
                      <a:pt x="338138" y="2287180"/>
                    </a:cubicBezTo>
                    <a:cubicBezTo>
                      <a:pt x="340148" y="2292539"/>
                      <a:pt x="344488" y="2296705"/>
                      <a:pt x="347663" y="2301468"/>
                    </a:cubicBezTo>
                    <a:cubicBezTo>
                      <a:pt x="356565" y="2328176"/>
                      <a:pt x="351206" y="2310880"/>
                      <a:pt x="361950" y="2353855"/>
                    </a:cubicBezTo>
                    <a:cubicBezTo>
                      <a:pt x="363538" y="2360205"/>
                      <a:pt x="364643" y="2366695"/>
                      <a:pt x="366713" y="2372905"/>
                    </a:cubicBezTo>
                    <a:cubicBezTo>
                      <a:pt x="371250" y="2386517"/>
                      <a:pt x="373250" y="2391301"/>
                      <a:pt x="376238" y="2406243"/>
                    </a:cubicBezTo>
                    <a:cubicBezTo>
                      <a:pt x="390568" y="2477893"/>
                      <a:pt x="373401" y="2405839"/>
                      <a:pt x="385763" y="2449105"/>
                    </a:cubicBezTo>
                    <a:cubicBezTo>
                      <a:pt x="387799" y="2456232"/>
                      <a:pt x="391479" y="2474826"/>
                      <a:pt x="395288" y="2482443"/>
                    </a:cubicBezTo>
                    <a:cubicBezTo>
                      <a:pt x="397848" y="2487562"/>
                      <a:pt x="401638" y="2491968"/>
                      <a:pt x="404813" y="2496730"/>
                    </a:cubicBezTo>
                    <a:cubicBezTo>
                      <a:pt x="406400" y="2501493"/>
                      <a:pt x="407137" y="2506630"/>
                      <a:pt x="409575" y="2511018"/>
                    </a:cubicBezTo>
                    <a:cubicBezTo>
                      <a:pt x="415134" y="2521025"/>
                      <a:pt x="425004" y="2528733"/>
                      <a:pt x="428625" y="2539593"/>
                    </a:cubicBezTo>
                    <a:cubicBezTo>
                      <a:pt x="435518" y="2560269"/>
                      <a:pt x="429838" y="2550330"/>
                      <a:pt x="447675" y="2568168"/>
                    </a:cubicBezTo>
                    <a:cubicBezTo>
                      <a:pt x="451549" y="2579788"/>
                      <a:pt x="452731" y="2587511"/>
                      <a:pt x="461963" y="2596743"/>
                    </a:cubicBezTo>
                    <a:cubicBezTo>
                      <a:pt x="463085" y="2597865"/>
                      <a:pt x="465138" y="2596743"/>
                      <a:pt x="466725" y="2596743"/>
                    </a:cubicBezTo>
                    <a:lnTo>
                      <a:pt x="509588" y="2620555"/>
                    </a:lnTo>
                    <a:cubicBezTo>
                      <a:pt x="522288" y="2614205"/>
                      <a:pt x="533726" y="2604090"/>
                      <a:pt x="547688" y="2601505"/>
                    </a:cubicBezTo>
                    <a:cubicBezTo>
                      <a:pt x="577387" y="2596005"/>
                      <a:pt x="608043" y="2598821"/>
                      <a:pt x="638175" y="2596743"/>
                    </a:cubicBezTo>
                    <a:cubicBezTo>
                      <a:pt x="654091" y="2595645"/>
                      <a:pt x="669925" y="2593568"/>
                      <a:pt x="685800" y="2591980"/>
                    </a:cubicBezTo>
                    <a:cubicBezTo>
                      <a:pt x="682625" y="2585630"/>
                      <a:pt x="679797" y="2579094"/>
                      <a:pt x="676275" y="2572930"/>
                    </a:cubicBezTo>
                    <a:cubicBezTo>
                      <a:pt x="673435" y="2567960"/>
                      <a:pt x="669310" y="2563762"/>
                      <a:pt x="666750" y="2558643"/>
                    </a:cubicBezTo>
                    <a:cubicBezTo>
                      <a:pt x="664505" y="2554153"/>
                      <a:pt x="664065" y="2548925"/>
                      <a:pt x="661988" y="2544355"/>
                    </a:cubicBezTo>
                    <a:cubicBezTo>
                      <a:pt x="656113" y="2531429"/>
                      <a:pt x="642938" y="2506255"/>
                      <a:pt x="642938" y="2506255"/>
                    </a:cubicBezTo>
                    <a:cubicBezTo>
                      <a:pt x="644525" y="2498318"/>
                      <a:pt x="644080" y="2489683"/>
                      <a:pt x="647700" y="2482443"/>
                    </a:cubicBezTo>
                    <a:cubicBezTo>
                      <a:pt x="650712" y="2476419"/>
                      <a:pt x="656874" y="2472538"/>
                      <a:pt x="661988" y="2468155"/>
                    </a:cubicBezTo>
                    <a:cubicBezTo>
                      <a:pt x="694229" y="2440520"/>
                      <a:pt x="667705" y="2462915"/>
                      <a:pt x="695325" y="2449105"/>
                    </a:cubicBezTo>
                    <a:cubicBezTo>
                      <a:pt x="728210" y="2432662"/>
                      <a:pt x="689022" y="2444727"/>
                      <a:pt x="728663" y="2434818"/>
                    </a:cubicBezTo>
                    <a:cubicBezTo>
                      <a:pt x="731976" y="2432830"/>
                      <a:pt x="760484" y="2416237"/>
                      <a:pt x="766763" y="2411005"/>
                    </a:cubicBezTo>
                    <a:cubicBezTo>
                      <a:pt x="771937" y="2406693"/>
                      <a:pt x="775163" y="2399989"/>
                      <a:pt x="781050" y="2396718"/>
                    </a:cubicBezTo>
                    <a:cubicBezTo>
                      <a:pt x="789827" y="2391842"/>
                      <a:pt x="799885" y="2389628"/>
                      <a:pt x="809625" y="2387193"/>
                    </a:cubicBezTo>
                    <a:cubicBezTo>
                      <a:pt x="822325" y="2384018"/>
                      <a:pt x="835306" y="2381808"/>
                      <a:pt x="847725" y="2377668"/>
                    </a:cubicBezTo>
                    <a:cubicBezTo>
                      <a:pt x="852488" y="2376080"/>
                      <a:pt x="856995" y="2373072"/>
                      <a:pt x="862013" y="2372905"/>
                    </a:cubicBezTo>
                    <a:cubicBezTo>
                      <a:pt x="904852" y="2371477"/>
                      <a:pt x="947738" y="2372905"/>
                      <a:pt x="990600" y="2372905"/>
                    </a:cubicBezTo>
                    <a:lnTo>
                      <a:pt x="1009650" y="2444343"/>
                    </a:lnTo>
                    <a:lnTo>
                      <a:pt x="1133475" y="2396718"/>
                    </a:lnTo>
                    <a:lnTo>
                      <a:pt x="1357313" y="2463393"/>
                    </a:lnTo>
                    <a:cubicBezTo>
                      <a:pt x="1412416" y="2416161"/>
                      <a:pt x="1390968" y="2421377"/>
                      <a:pt x="1500188" y="2439580"/>
                    </a:cubicBezTo>
                    <a:cubicBezTo>
                      <a:pt x="1505140" y="2440405"/>
                      <a:pt x="1502705" y="2449378"/>
                      <a:pt x="1504950" y="2453868"/>
                    </a:cubicBezTo>
                    <a:cubicBezTo>
                      <a:pt x="1507510" y="2458987"/>
                      <a:pt x="1511300" y="2463393"/>
                      <a:pt x="1514475" y="2468155"/>
                    </a:cubicBezTo>
                    <a:cubicBezTo>
                      <a:pt x="1516063" y="2433230"/>
                      <a:pt x="1516912" y="2398264"/>
                      <a:pt x="1519238" y="2363380"/>
                    </a:cubicBezTo>
                    <a:cubicBezTo>
                      <a:pt x="1520089" y="2350610"/>
                      <a:pt x="1519626" y="2337308"/>
                      <a:pt x="1524000" y="2325280"/>
                    </a:cubicBezTo>
                    <a:cubicBezTo>
                      <a:pt x="1526302" y="2318950"/>
                      <a:pt x="1534153" y="2316309"/>
                      <a:pt x="1538288" y="2310993"/>
                    </a:cubicBezTo>
                    <a:cubicBezTo>
                      <a:pt x="1568208" y="2272525"/>
                      <a:pt x="1543966" y="2291333"/>
                      <a:pt x="1571625" y="2272893"/>
                    </a:cubicBezTo>
                    <a:cubicBezTo>
                      <a:pt x="1612574" y="2300191"/>
                      <a:pt x="1560764" y="2267463"/>
                      <a:pt x="1600200" y="2287180"/>
                    </a:cubicBezTo>
                    <a:cubicBezTo>
                      <a:pt x="1605320" y="2289740"/>
                      <a:pt x="1609257" y="2294380"/>
                      <a:pt x="1614488" y="2296705"/>
                    </a:cubicBezTo>
                    <a:cubicBezTo>
                      <a:pt x="1623663" y="2300783"/>
                      <a:pt x="1643063" y="2306230"/>
                      <a:pt x="1643063" y="2306230"/>
                    </a:cubicBezTo>
                    <a:cubicBezTo>
                      <a:pt x="1666875" y="2303055"/>
                      <a:pt x="1690804" y="2300654"/>
                      <a:pt x="1714500" y="2296705"/>
                    </a:cubicBezTo>
                    <a:cubicBezTo>
                      <a:pt x="1719452" y="2295880"/>
                      <a:pt x="1723961" y="2293322"/>
                      <a:pt x="1728788" y="2291943"/>
                    </a:cubicBezTo>
                    <a:cubicBezTo>
                      <a:pt x="1748689" y="2286257"/>
                      <a:pt x="1753947" y="2286162"/>
                      <a:pt x="1776413" y="2282418"/>
                    </a:cubicBezTo>
                    <a:cubicBezTo>
                      <a:pt x="1779588" y="2277655"/>
                      <a:pt x="1781468" y="2271706"/>
                      <a:pt x="1785938" y="2268130"/>
                    </a:cubicBezTo>
                    <a:cubicBezTo>
                      <a:pt x="1789858" y="2264994"/>
                      <a:pt x="1795611" y="2265345"/>
                      <a:pt x="1800225" y="2263368"/>
                    </a:cubicBezTo>
                    <a:cubicBezTo>
                      <a:pt x="1817142" y="2256118"/>
                      <a:pt x="1819215" y="2253883"/>
                      <a:pt x="1833563" y="2244318"/>
                    </a:cubicBezTo>
                    <a:cubicBezTo>
                      <a:pt x="1831975" y="2234793"/>
                      <a:pt x="1832722" y="2224567"/>
                      <a:pt x="1828800" y="2215743"/>
                    </a:cubicBezTo>
                    <a:cubicBezTo>
                      <a:pt x="1825482" y="2208278"/>
                      <a:pt x="1800360" y="2190840"/>
                      <a:pt x="1795463" y="2187168"/>
                    </a:cubicBezTo>
                    <a:cubicBezTo>
                      <a:pt x="1792288" y="2182405"/>
                      <a:pt x="1789602" y="2177277"/>
                      <a:pt x="1785938" y="2172880"/>
                    </a:cubicBezTo>
                    <a:cubicBezTo>
                      <a:pt x="1781626" y="2167706"/>
                      <a:pt x="1774992" y="2164441"/>
                      <a:pt x="1771650" y="2158593"/>
                    </a:cubicBezTo>
                    <a:cubicBezTo>
                      <a:pt x="1768403" y="2152910"/>
                      <a:pt x="1769466" y="2145559"/>
                      <a:pt x="1766888" y="2139543"/>
                    </a:cubicBezTo>
                    <a:cubicBezTo>
                      <a:pt x="1764633" y="2134282"/>
                      <a:pt x="1759923" y="2130375"/>
                      <a:pt x="1757363" y="2125255"/>
                    </a:cubicBezTo>
                    <a:cubicBezTo>
                      <a:pt x="1755118" y="2120765"/>
                      <a:pt x="1754845" y="2115458"/>
                      <a:pt x="1752600" y="2110968"/>
                    </a:cubicBezTo>
                    <a:cubicBezTo>
                      <a:pt x="1743730" y="2093228"/>
                      <a:pt x="1741957" y="2098196"/>
                      <a:pt x="1728788" y="2082393"/>
                    </a:cubicBezTo>
                    <a:cubicBezTo>
                      <a:pt x="1725124" y="2077996"/>
                      <a:pt x="1722438" y="2072868"/>
                      <a:pt x="1719263" y="2068105"/>
                    </a:cubicBezTo>
                    <a:cubicBezTo>
                      <a:pt x="1710953" y="2034870"/>
                      <a:pt x="1710773" y="2042845"/>
                      <a:pt x="1719263" y="1991905"/>
                    </a:cubicBezTo>
                    <a:cubicBezTo>
                      <a:pt x="1720914" y="1982001"/>
                      <a:pt x="1728788" y="1963330"/>
                      <a:pt x="1728788" y="1963330"/>
                    </a:cubicBezTo>
                    <a:cubicBezTo>
                      <a:pt x="1728952" y="1961027"/>
                      <a:pt x="1731059" y="1892185"/>
                      <a:pt x="1738313" y="1872843"/>
                    </a:cubicBezTo>
                    <a:cubicBezTo>
                      <a:pt x="1741859" y="1863386"/>
                      <a:pt x="1760985" y="1843299"/>
                      <a:pt x="1766888" y="1839505"/>
                    </a:cubicBezTo>
                    <a:cubicBezTo>
                      <a:pt x="1781818" y="1829907"/>
                      <a:pt x="1797675" y="1821306"/>
                      <a:pt x="1814513" y="1815693"/>
                    </a:cubicBezTo>
                    <a:lnTo>
                      <a:pt x="1843088" y="1806168"/>
                    </a:lnTo>
                    <a:cubicBezTo>
                      <a:pt x="1884817" y="1764436"/>
                      <a:pt x="1831889" y="1815500"/>
                      <a:pt x="1871663" y="1782355"/>
                    </a:cubicBezTo>
                    <a:cubicBezTo>
                      <a:pt x="1876837" y="1778043"/>
                      <a:pt x="1880836" y="1772451"/>
                      <a:pt x="1885950" y="1768068"/>
                    </a:cubicBezTo>
                    <a:cubicBezTo>
                      <a:pt x="1891977" y="1762902"/>
                      <a:pt x="1898973" y="1758946"/>
                      <a:pt x="1905000" y="1753780"/>
                    </a:cubicBezTo>
                    <a:cubicBezTo>
                      <a:pt x="1910114" y="1749397"/>
                      <a:pt x="1914114" y="1743805"/>
                      <a:pt x="1919288" y="1739493"/>
                    </a:cubicBezTo>
                    <a:cubicBezTo>
                      <a:pt x="1938991" y="1723074"/>
                      <a:pt x="1929488" y="1738142"/>
                      <a:pt x="1938338" y="1720443"/>
                    </a:cubicBezTo>
                    <a:lnTo>
                      <a:pt x="1947863" y="1715680"/>
                    </a:lnTo>
                    <a:cubicBezTo>
                      <a:pt x="1957388" y="1704568"/>
                      <a:pt x="1968580" y="1694691"/>
                      <a:pt x="1976438" y="1682343"/>
                    </a:cubicBezTo>
                    <a:cubicBezTo>
                      <a:pt x="1998697" y="1647365"/>
                      <a:pt x="1966644" y="1677984"/>
                      <a:pt x="1985963" y="1649005"/>
                    </a:cubicBezTo>
                    <a:cubicBezTo>
                      <a:pt x="1989699" y="1643401"/>
                      <a:pt x="1995488" y="1639480"/>
                      <a:pt x="2000250" y="1634718"/>
                    </a:cubicBezTo>
                    <a:cubicBezTo>
                      <a:pt x="1998829" y="1607715"/>
                      <a:pt x="2005633" y="1551889"/>
                      <a:pt x="1985963" y="1520418"/>
                    </a:cubicBezTo>
                    <a:cubicBezTo>
                      <a:pt x="1982393" y="1514706"/>
                      <a:pt x="1976438" y="1510893"/>
                      <a:pt x="1971675" y="1506130"/>
                    </a:cubicBezTo>
                    <a:cubicBezTo>
                      <a:pt x="1970088" y="1498193"/>
                      <a:pt x="1968669" y="1490220"/>
                      <a:pt x="1966913" y="1482318"/>
                    </a:cubicBezTo>
                    <a:cubicBezTo>
                      <a:pt x="1965493" y="1475928"/>
                      <a:pt x="1963076" y="1469748"/>
                      <a:pt x="1962150" y="1463268"/>
                    </a:cubicBezTo>
                    <a:cubicBezTo>
                      <a:pt x="1961476" y="1458553"/>
                      <a:pt x="1962150" y="1453743"/>
                      <a:pt x="1962150" y="1448980"/>
                    </a:cubicBezTo>
                    <a:lnTo>
                      <a:pt x="1962150" y="1448980"/>
                    </a:lnTo>
                    <a:cubicBezTo>
                      <a:pt x="1966913" y="1434693"/>
                      <a:pt x="1970645" y="1420020"/>
                      <a:pt x="1976438" y="1406118"/>
                    </a:cubicBezTo>
                    <a:cubicBezTo>
                      <a:pt x="1978640" y="1400834"/>
                      <a:pt x="1983403" y="1396950"/>
                      <a:pt x="1985963" y="1391830"/>
                    </a:cubicBezTo>
                    <a:cubicBezTo>
                      <a:pt x="1988208" y="1387340"/>
                      <a:pt x="1988234" y="1381901"/>
                      <a:pt x="1990725" y="1377543"/>
                    </a:cubicBezTo>
                    <a:cubicBezTo>
                      <a:pt x="2001643" y="1358437"/>
                      <a:pt x="2009309" y="1356041"/>
                      <a:pt x="2024063" y="1339443"/>
                    </a:cubicBezTo>
                    <a:cubicBezTo>
                      <a:pt x="2030816" y="1331845"/>
                      <a:pt x="2036419" y="1323280"/>
                      <a:pt x="2043113" y="1315630"/>
                    </a:cubicBezTo>
                    <a:cubicBezTo>
                      <a:pt x="2070036" y="1284861"/>
                      <a:pt x="2045082" y="1319542"/>
                      <a:pt x="2071688" y="1282293"/>
                    </a:cubicBezTo>
                    <a:cubicBezTo>
                      <a:pt x="2075015" y="1277635"/>
                      <a:pt x="2081213" y="1268005"/>
                      <a:pt x="2081213" y="1268005"/>
                    </a:cubicBezTo>
                    <a:lnTo>
                      <a:pt x="2081213" y="1291818"/>
                    </a:lnTo>
                    <a:cubicBezTo>
                      <a:pt x="2095500" y="1293405"/>
                      <a:pt x="2110253" y="1292631"/>
                      <a:pt x="2124075" y="1296580"/>
                    </a:cubicBezTo>
                    <a:cubicBezTo>
                      <a:pt x="2132976" y="1299123"/>
                      <a:pt x="2139608" y="1306728"/>
                      <a:pt x="2147888" y="1310868"/>
                    </a:cubicBezTo>
                    <a:cubicBezTo>
                      <a:pt x="2162569" y="1318208"/>
                      <a:pt x="2187148" y="1318752"/>
                      <a:pt x="2200275" y="1320393"/>
                    </a:cubicBezTo>
                    <a:cubicBezTo>
                      <a:pt x="2205038" y="1323568"/>
                      <a:pt x="2208966" y="1328719"/>
                      <a:pt x="2214563" y="1329918"/>
                    </a:cubicBezTo>
                    <a:cubicBezTo>
                      <a:pt x="2257814" y="1339186"/>
                      <a:pt x="2255783" y="1337472"/>
                      <a:pt x="2286000" y="1329918"/>
                    </a:cubicBezTo>
                    <a:cubicBezTo>
                      <a:pt x="2289175" y="1325155"/>
                      <a:pt x="2291055" y="1319206"/>
                      <a:pt x="2295525" y="1315630"/>
                    </a:cubicBezTo>
                    <a:cubicBezTo>
                      <a:pt x="2299445" y="1312494"/>
                      <a:pt x="2305323" y="1313113"/>
                      <a:pt x="2309813" y="1310868"/>
                    </a:cubicBezTo>
                    <a:cubicBezTo>
                      <a:pt x="2314932" y="1308308"/>
                      <a:pt x="2318981" y="1303903"/>
                      <a:pt x="2324100" y="1301343"/>
                    </a:cubicBezTo>
                    <a:cubicBezTo>
                      <a:pt x="2328590" y="1299098"/>
                      <a:pt x="2333898" y="1298825"/>
                      <a:pt x="2338388" y="1296580"/>
                    </a:cubicBezTo>
                    <a:cubicBezTo>
                      <a:pt x="2343507" y="1294020"/>
                      <a:pt x="2347705" y="1289895"/>
                      <a:pt x="2352675" y="1287055"/>
                    </a:cubicBezTo>
                    <a:cubicBezTo>
                      <a:pt x="2369154" y="1277638"/>
                      <a:pt x="2369983" y="1278111"/>
                      <a:pt x="2386013" y="1272768"/>
                    </a:cubicBezTo>
                    <a:cubicBezTo>
                      <a:pt x="2390775" y="1269593"/>
                      <a:pt x="2400300" y="1268967"/>
                      <a:pt x="2400300" y="1263243"/>
                    </a:cubicBezTo>
                    <a:cubicBezTo>
                      <a:pt x="2400300" y="1255306"/>
                      <a:pt x="2389951" y="1251085"/>
                      <a:pt x="2386013" y="1244193"/>
                    </a:cubicBezTo>
                    <a:cubicBezTo>
                      <a:pt x="2367634" y="1212030"/>
                      <a:pt x="2400208" y="1248863"/>
                      <a:pt x="2366963" y="1215618"/>
                    </a:cubicBezTo>
                    <a:cubicBezTo>
                      <a:pt x="2365375" y="1209268"/>
                      <a:pt x="2364081" y="1202837"/>
                      <a:pt x="2362200" y="1196568"/>
                    </a:cubicBezTo>
                    <a:cubicBezTo>
                      <a:pt x="2359315" y="1186951"/>
                      <a:pt x="2352675" y="1167993"/>
                      <a:pt x="2352675" y="1167993"/>
                    </a:cubicBezTo>
                    <a:cubicBezTo>
                      <a:pt x="2351088" y="1145768"/>
                      <a:pt x="2353317" y="1122934"/>
                      <a:pt x="2347913" y="1101318"/>
                    </a:cubicBezTo>
                    <a:cubicBezTo>
                      <a:pt x="2346525" y="1095765"/>
                      <a:pt x="2338984" y="1093803"/>
                      <a:pt x="2333625" y="1091793"/>
                    </a:cubicBezTo>
                    <a:cubicBezTo>
                      <a:pt x="2326046" y="1088951"/>
                      <a:pt x="2317715" y="1088786"/>
                      <a:pt x="2309813" y="1087030"/>
                    </a:cubicBezTo>
                    <a:cubicBezTo>
                      <a:pt x="2303423" y="1085610"/>
                      <a:pt x="2297219" y="1083344"/>
                      <a:pt x="2290763" y="1082268"/>
                    </a:cubicBezTo>
                    <a:cubicBezTo>
                      <a:pt x="2241542" y="1074065"/>
                      <a:pt x="2193651" y="1074940"/>
                      <a:pt x="2143125" y="1072743"/>
                    </a:cubicBezTo>
                    <a:cubicBezTo>
                      <a:pt x="2126970" y="1061973"/>
                      <a:pt x="2132885" y="1067265"/>
                      <a:pt x="2124075" y="1058455"/>
                    </a:cubicBezTo>
                    <a:lnTo>
                      <a:pt x="1981200" y="929868"/>
                    </a:lnTo>
                    <a:lnTo>
                      <a:pt x="1890713" y="925105"/>
                    </a:lnTo>
                    <a:lnTo>
                      <a:pt x="1838325" y="887005"/>
                    </a:lnTo>
                    <a:lnTo>
                      <a:pt x="1676400" y="929868"/>
                    </a:lnTo>
                    <a:lnTo>
                      <a:pt x="1500188" y="725080"/>
                    </a:lnTo>
                    <a:lnTo>
                      <a:pt x="1433513" y="720318"/>
                    </a:lnTo>
                    <a:lnTo>
                      <a:pt x="1404938" y="334555"/>
                    </a:lnTo>
                    <a:cubicBezTo>
                      <a:pt x="1375057" y="286747"/>
                      <a:pt x="1393587" y="304763"/>
                      <a:pt x="1352550" y="277405"/>
                    </a:cubicBezTo>
                    <a:lnTo>
                      <a:pt x="1338263" y="267880"/>
                    </a:lnTo>
                    <a:lnTo>
                      <a:pt x="1323975" y="258355"/>
                    </a:lnTo>
                    <a:cubicBezTo>
                      <a:pt x="1309410" y="214657"/>
                      <a:pt x="1333757" y="282681"/>
                      <a:pt x="1304925" y="225018"/>
                    </a:cubicBezTo>
                    <a:cubicBezTo>
                      <a:pt x="1301998" y="219164"/>
                      <a:pt x="1301961" y="212262"/>
                      <a:pt x="1300163" y="205968"/>
                    </a:cubicBezTo>
                    <a:cubicBezTo>
                      <a:pt x="1298784" y="201141"/>
                      <a:pt x="1297645" y="196170"/>
                      <a:pt x="1295400" y="191680"/>
                    </a:cubicBezTo>
                    <a:cubicBezTo>
                      <a:pt x="1271495" y="143871"/>
                      <a:pt x="1301387" y="216765"/>
                      <a:pt x="1276350" y="158343"/>
                    </a:cubicBezTo>
                    <a:cubicBezTo>
                      <a:pt x="1274373" y="153729"/>
                      <a:pt x="1274724" y="147975"/>
                      <a:pt x="1271588" y="144055"/>
                    </a:cubicBezTo>
                    <a:cubicBezTo>
                      <a:pt x="1268012" y="139585"/>
                      <a:pt x="1262063" y="137705"/>
                      <a:pt x="1257300" y="134530"/>
                    </a:cubicBezTo>
                    <a:cubicBezTo>
                      <a:pt x="1255713" y="121830"/>
                      <a:pt x="1254484" y="109080"/>
                      <a:pt x="1252538" y="96430"/>
                    </a:cubicBezTo>
                    <a:cubicBezTo>
                      <a:pt x="1251307" y="88430"/>
                      <a:pt x="1248920" y="80631"/>
                      <a:pt x="1247775" y="72618"/>
                    </a:cubicBezTo>
                    <a:cubicBezTo>
                      <a:pt x="1244155" y="47278"/>
                      <a:pt x="1271588" y="13086"/>
                      <a:pt x="1276350" y="1180"/>
                    </a:cubicBezTo>
                    <a:close/>
                  </a:path>
                </a:pathLst>
              </a:custGeom>
              <a:solidFill>
                <a:srgbClr val="893BC3"/>
              </a:solidFill>
              <a:ln w="25400">
                <a:solidFill>
                  <a:schemeClr val="bg1">
                    <a:lumMod val="65000"/>
                  </a:schemeClr>
                </a:solidFill>
              </a:ln>
              <a:effectLst>
                <a:glow rad="508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83" name="TextBox 106"/>
            <p:cNvSpPr txBox="1"/>
            <p:nvPr/>
          </p:nvSpPr>
          <p:spPr>
            <a:xfrm>
              <a:off x="7720032" y="4731029"/>
              <a:ext cx="941063" cy="300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1100" b="1" dirty="0" err="1" smtClean="0">
                  <a:solidFill>
                    <a:srgbClr val="0066FF"/>
                  </a:solidFill>
                  <a:latin typeface="+mj-lt"/>
                </a:rPr>
                <a:t>주진료권</a:t>
              </a:r>
              <a:endParaRPr lang="ko-KR" altLang="en-US" sz="1000" b="1" dirty="0">
                <a:solidFill>
                  <a:srgbClr val="0066FF"/>
                </a:solidFill>
                <a:latin typeface="+mj-lt"/>
              </a:endParaRPr>
            </a:p>
          </p:txBody>
        </p:sp>
        <p:cxnSp>
          <p:nvCxnSpPr>
            <p:cNvPr id="84" name="직선 연결선 83"/>
            <p:cNvCxnSpPr/>
            <p:nvPr/>
          </p:nvCxnSpPr>
          <p:spPr>
            <a:xfrm>
              <a:off x="7236296" y="4875046"/>
              <a:ext cx="515378" cy="0"/>
            </a:xfrm>
            <a:prstGeom prst="line">
              <a:avLst/>
            </a:prstGeom>
            <a:ln w="50800" cap="rnd">
              <a:solidFill>
                <a:srgbClr val="2A62A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 Box 5"/>
            <p:cNvSpPr txBox="1">
              <a:spLocks noChangeArrowheads="1"/>
            </p:cNvSpPr>
            <p:nvPr/>
          </p:nvSpPr>
          <p:spPr bwMode="auto">
            <a:xfrm>
              <a:off x="6585073" y="3598939"/>
              <a:ext cx="748460" cy="231709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남원시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324545" y="3723229"/>
              <a:ext cx="786032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순창군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87" name="Text Box 12"/>
            <p:cNvSpPr txBox="1">
              <a:spLocks noChangeArrowheads="1"/>
            </p:cNvSpPr>
            <p:nvPr/>
          </p:nvSpPr>
          <p:spPr bwMode="auto">
            <a:xfrm>
              <a:off x="5749856" y="2781464"/>
              <a:ext cx="762752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임실군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88" name="Text Box 13"/>
            <p:cNvSpPr txBox="1">
              <a:spLocks noChangeArrowheads="1"/>
            </p:cNvSpPr>
            <p:nvPr/>
          </p:nvSpPr>
          <p:spPr bwMode="auto">
            <a:xfrm>
              <a:off x="7113257" y="2536559"/>
              <a:ext cx="640349" cy="20452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square" lIns="36000" tIns="50726" rIns="36000" bIns="50726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6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rPr>
                <a:t>장수군</a:t>
              </a:r>
              <a:endParaRPr kumimoji="0" lang="ko-KR" altLang="en-US" sz="105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89" name="Oval 17"/>
            <p:cNvSpPr>
              <a:spLocks noChangeArrowheads="1"/>
            </p:cNvSpPr>
            <p:nvPr/>
          </p:nvSpPr>
          <p:spPr bwMode="auto">
            <a:xfrm>
              <a:off x="4662226" y="1124744"/>
              <a:ext cx="3654200" cy="3626370"/>
            </a:xfrm>
            <a:prstGeom prst="ellipse">
              <a:avLst/>
            </a:prstGeom>
            <a:noFill/>
            <a:ln w="57150" cap="rnd" cmpd="sng" algn="ctr">
              <a:solidFill>
                <a:srgbClr val="0070C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0" name="Rectangle 7"/>
            <p:cNvSpPr>
              <a:spLocks noChangeArrowheads="1"/>
            </p:cNvSpPr>
            <p:nvPr/>
          </p:nvSpPr>
          <p:spPr bwMode="gray">
            <a:xfrm>
              <a:off x="6048916" y="1406350"/>
              <a:ext cx="789267" cy="294266"/>
            </a:xfrm>
            <a:prstGeom prst="rect">
              <a:avLst/>
            </a:prstGeom>
            <a:solidFill>
              <a:schemeClr val="bg1"/>
            </a:solidFill>
            <a:ln w="25400" algn="ctr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전라북도</a:t>
              </a:r>
              <a:endParaRPr kumimoji="1" lang="ko-KR" altLang="ko-KR" sz="1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11632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모서리가 둥근 직사각형 61"/>
          <p:cNvSpPr/>
          <p:nvPr/>
        </p:nvSpPr>
        <p:spPr>
          <a:xfrm rot="16200000">
            <a:off x="9022005" y="5287241"/>
            <a:ext cx="2202750" cy="1321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5" name="모서리가 둥근 직사각형 34"/>
          <p:cNvSpPr/>
          <p:nvPr/>
        </p:nvSpPr>
        <p:spPr>
          <a:xfrm rot="16200000">
            <a:off x="5029156" y="5287240"/>
            <a:ext cx="2202750" cy="1321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49" y="184509"/>
            <a:ext cx="101673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협력 강화를 위한 조직 개편</a:t>
            </a:r>
            <a:r>
              <a:rPr lang="en-US" altLang="ko-KR" sz="24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spc="-150" dirty="0" err="1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남원의료원</a:t>
            </a:r>
            <a:r>
              <a:rPr lang="ko-KR" altLang="en-US" sz="24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기준</a:t>
            </a:r>
            <a:r>
              <a:rPr lang="en-US" altLang="ko-KR" sz="24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24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 rot="16200000">
            <a:off x="995382" y="5287239"/>
            <a:ext cx="2202750" cy="13216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205717" y="1106587"/>
            <a:ext cx="3811326" cy="4405562"/>
          </a:xfrm>
          <a:prstGeom prst="rect">
            <a:avLst/>
          </a:prstGeom>
          <a:solidFill>
            <a:schemeClr val="bg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</a:t>
            </a: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3617512" y="6525438"/>
            <a:ext cx="504460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7517458" y="6525438"/>
            <a:ext cx="1707137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8578731" y="6525438"/>
            <a:ext cx="209714" cy="1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365976" y="6428619"/>
            <a:ext cx="10668609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9436684" y="6525438"/>
            <a:ext cx="860312" cy="0"/>
          </a:xfrm>
          <a:prstGeom prst="line">
            <a:avLst/>
          </a:prstGeom>
          <a:ln w="381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 rot="18900000">
            <a:off x="1411459" y="6022175"/>
            <a:ext cx="969210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 rot="2700000" flipH="1">
            <a:off x="1793478" y="6022176"/>
            <a:ext cx="969208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151914" y="1106587"/>
            <a:ext cx="3811326" cy="4405562"/>
          </a:xfrm>
          <a:prstGeom prst="rect">
            <a:avLst/>
          </a:prstGeom>
          <a:solidFill>
            <a:schemeClr val="bg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</a:t>
            </a: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113979" y="1106587"/>
            <a:ext cx="3811326" cy="4405562"/>
          </a:xfrm>
          <a:prstGeom prst="rect">
            <a:avLst/>
          </a:prstGeom>
          <a:solidFill>
            <a:schemeClr val="bg1"/>
          </a:solidFill>
          <a:ln w="4445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C0DE5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</a:t>
            </a:r>
            <a:endParaRPr kumimoji="0" lang="en-US" altLang="ko-KR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 rot="18900000">
            <a:off x="5445233" y="6022176"/>
            <a:ext cx="969210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 rot="2700000" flipH="1">
            <a:off x="5827252" y="6022177"/>
            <a:ext cx="969208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3" name="모서리가 둥근 직사각형 62"/>
          <p:cNvSpPr/>
          <p:nvPr/>
        </p:nvSpPr>
        <p:spPr>
          <a:xfrm rot="18900000">
            <a:off x="9438082" y="6022177"/>
            <a:ext cx="969210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4" name="모서리가 둥근 직사각형 63"/>
          <p:cNvSpPr/>
          <p:nvPr/>
        </p:nvSpPr>
        <p:spPr>
          <a:xfrm rot="2700000" flipH="1">
            <a:off x="9820101" y="6022178"/>
            <a:ext cx="969208" cy="12015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42788" y="1177825"/>
            <a:ext cx="3731024" cy="4283189"/>
            <a:chOff x="347718" y="1177825"/>
            <a:chExt cx="3731024" cy="428318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7718" y="1177825"/>
              <a:ext cx="3731024" cy="4283189"/>
            </a:xfrm>
            <a:prstGeom prst="rect">
              <a:avLst/>
            </a:prstGeom>
          </p:spPr>
        </p:pic>
        <p:sp>
          <p:nvSpPr>
            <p:cNvPr id="65" name="직사각형 64"/>
            <p:cNvSpPr/>
            <p:nvPr/>
          </p:nvSpPr>
          <p:spPr>
            <a:xfrm>
              <a:off x="2977978" y="2560022"/>
              <a:ext cx="639534" cy="1498691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4207486" y="1156386"/>
            <a:ext cx="3709944" cy="4292273"/>
            <a:chOff x="4252456" y="1156386"/>
            <a:chExt cx="3709944" cy="429227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52456" y="1156386"/>
              <a:ext cx="3709944" cy="4292273"/>
            </a:xfrm>
            <a:prstGeom prst="rect">
              <a:avLst/>
            </a:prstGeom>
          </p:spPr>
        </p:pic>
        <p:sp>
          <p:nvSpPr>
            <p:cNvPr id="66" name="직사각형 65"/>
            <p:cNvSpPr/>
            <p:nvPr/>
          </p:nvSpPr>
          <p:spPr>
            <a:xfrm>
              <a:off x="6998526" y="2671235"/>
              <a:ext cx="639534" cy="1498691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8183003" y="1156386"/>
            <a:ext cx="3679211" cy="4304628"/>
            <a:chOff x="8183003" y="1156386"/>
            <a:chExt cx="3679211" cy="4304628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83003" y="1156386"/>
              <a:ext cx="3679211" cy="4304628"/>
            </a:xfrm>
            <a:prstGeom prst="rect">
              <a:avLst/>
            </a:prstGeom>
          </p:spPr>
        </p:pic>
        <p:sp>
          <p:nvSpPr>
            <p:cNvPr id="67" name="직사각형 66"/>
            <p:cNvSpPr/>
            <p:nvPr/>
          </p:nvSpPr>
          <p:spPr>
            <a:xfrm>
              <a:off x="10337471" y="2621806"/>
              <a:ext cx="1492129" cy="1436907"/>
            </a:xfrm>
            <a:prstGeom prst="rect">
              <a:avLst/>
            </a:prstGeom>
            <a:solidFill>
              <a:srgbClr val="FFFF00">
                <a:alpha val="1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8" name="직사각형 67"/>
          <p:cNvSpPr/>
          <p:nvPr/>
        </p:nvSpPr>
        <p:spPr>
          <a:xfrm>
            <a:off x="2570710" y="4999975"/>
            <a:ext cx="1430465" cy="492276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기 존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514085" y="4999975"/>
            <a:ext cx="1430465" cy="492276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운영평가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9610191" y="4999975"/>
            <a:ext cx="2295926" cy="492276"/>
          </a:xfrm>
          <a:prstGeom prst="rect">
            <a:avLst/>
          </a:prstGeom>
          <a:solidFill>
            <a:srgbClr val="FF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지역책임의료기관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6638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49702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공공보건의료 조직의 쟁점</a:t>
            </a:r>
            <a:endParaRPr lang="ko-KR" altLang="en-US" sz="30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A41B49E1-95DA-4896-BCF5-53469855EF3A}"/>
              </a:ext>
            </a:extLst>
          </p:cNvPr>
          <p:cNvSpPr/>
          <p:nvPr/>
        </p:nvSpPr>
        <p:spPr>
          <a:xfrm>
            <a:off x="5444030" y="2388699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5508863" y="2650048"/>
            <a:ext cx="752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 성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C63BEDA-1980-4F89-8B40-B0C9D33E8B87}"/>
              </a:ext>
            </a:extLst>
          </p:cNvPr>
          <p:cNvSpPr txBox="1"/>
          <p:nvPr/>
        </p:nvSpPr>
        <p:spPr>
          <a:xfrm>
            <a:off x="6367254" y="2648533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▶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A489A01-A8A3-4115-95C6-DB2599CBEA70}"/>
              </a:ext>
            </a:extLst>
          </p:cNvPr>
          <p:cNvSpPr txBox="1"/>
          <p:nvPr/>
        </p:nvSpPr>
        <p:spPr>
          <a:xfrm>
            <a:off x="4938656" y="2651678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◀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1009597" y="2572917"/>
            <a:ext cx="30258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보건의료복지통합지원센터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B9A7EDFD-5A47-4BDD-B115-894321B3C188}"/>
              </a:ext>
            </a:extLst>
          </p:cNvPr>
          <p:cNvSpPr/>
          <p:nvPr/>
        </p:nvSpPr>
        <p:spPr>
          <a:xfrm>
            <a:off x="5444030" y="3698877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5910E1B-32E4-4878-8CB7-59680D56EA13}"/>
              </a:ext>
            </a:extLst>
          </p:cNvPr>
          <p:cNvSpPr txBox="1"/>
          <p:nvPr/>
        </p:nvSpPr>
        <p:spPr>
          <a:xfrm>
            <a:off x="6367254" y="3958711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▶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7D2D81B-C3D5-4947-BD2F-DC1AC698AB24}"/>
              </a:ext>
            </a:extLst>
          </p:cNvPr>
          <p:cNvSpPr txBox="1"/>
          <p:nvPr/>
        </p:nvSpPr>
        <p:spPr>
          <a:xfrm>
            <a:off x="4938656" y="3961856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◀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1442240" y="3555073"/>
            <a:ext cx="3079043" cy="1056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의사        </a:t>
            </a:r>
            <a:r>
              <a:rPr lang="ko-KR" altLang="en-US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1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간호사    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2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사회복지사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1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(100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병상당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  <a:endParaRPr lang="en-US" altLang="ko-KR" sz="1600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81394AA3-E11A-4C94-A6FF-48D2B0223624}"/>
              </a:ext>
            </a:extLst>
          </p:cNvPr>
          <p:cNvSpPr/>
          <p:nvPr/>
        </p:nvSpPr>
        <p:spPr>
          <a:xfrm>
            <a:off x="5444030" y="5156303"/>
            <a:ext cx="889000" cy="889000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5B35F13-1CB0-449C-A126-3FF4041721F3}"/>
              </a:ext>
            </a:extLst>
          </p:cNvPr>
          <p:cNvSpPr txBox="1"/>
          <p:nvPr/>
        </p:nvSpPr>
        <p:spPr>
          <a:xfrm>
            <a:off x="6367254" y="5416137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▶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8F2F52D-7C49-4ED1-8446-50FD6994E8FB}"/>
              </a:ext>
            </a:extLst>
          </p:cNvPr>
          <p:cNvSpPr txBox="1"/>
          <p:nvPr/>
        </p:nvSpPr>
        <p:spPr>
          <a:xfrm>
            <a:off x="4938656" y="5419282"/>
            <a:ext cx="4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◀</a:t>
            </a:r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5A0CD142-015D-4F5B-B108-3EDA4FF6EBF7}"/>
              </a:ext>
            </a:extLst>
          </p:cNvPr>
          <p:cNvCxnSpPr>
            <a:cxnSpLocks/>
          </p:cNvCxnSpPr>
          <p:nvPr/>
        </p:nvCxnSpPr>
        <p:spPr>
          <a:xfrm>
            <a:off x="847408" y="3400691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22217D9E-8F96-45A9-BF07-205F55625DDC}"/>
              </a:ext>
            </a:extLst>
          </p:cNvPr>
          <p:cNvCxnSpPr>
            <a:cxnSpLocks/>
          </p:cNvCxnSpPr>
          <p:nvPr/>
        </p:nvCxnSpPr>
        <p:spPr>
          <a:xfrm>
            <a:off x="847408" y="4926997"/>
            <a:ext cx="974077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5303866" y="5407933"/>
            <a:ext cx="1167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 무</a:t>
            </a:r>
            <a:endParaRPr lang="en-US" altLang="ko-KR" sz="1200" dirty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1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5041556" y="1010804"/>
            <a:ext cx="1618735" cy="430273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  <a:latin typeface="+mn-ea"/>
              </a:rPr>
              <a:t>2021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년 기준</a:t>
            </a:r>
            <a:endParaRPr lang="ko-KR" altLang="en-US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4" name="사각형: 둥근 모서리 4">
            <a:extLst>
              <a:ext uri="{FF2B5EF4-FFF2-40B4-BE49-F238E27FC236}">
                <a16:creationId xmlns:a16="http://schemas.microsoft.com/office/drawing/2014/main" id="{09CE5959-0D78-46D2-9860-E5C7A4D34A72}"/>
              </a:ext>
            </a:extLst>
          </p:cNvPr>
          <p:cNvSpPr/>
          <p:nvPr/>
        </p:nvSpPr>
        <p:spPr>
          <a:xfrm>
            <a:off x="1953871" y="865782"/>
            <a:ext cx="1532684" cy="625062"/>
          </a:xfrm>
          <a:prstGeom prst="roundRect">
            <a:avLst>
              <a:gd name="adj" fmla="val 50000"/>
            </a:avLst>
          </a:prstGeom>
          <a:solidFill>
            <a:srgbClr val="0058A3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bg1"/>
                </a:solidFill>
              </a:rPr>
              <a:t>운영평가</a:t>
            </a:r>
            <a:endParaRPr lang="en-US" altLang="ko-KR" sz="2000" b="1" dirty="0" smtClean="0">
              <a:solidFill>
                <a:schemeClr val="bg1"/>
              </a:solidFill>
            </a:endParaRPr>
          </a:p>
        </p:txBody>
      </p:sp>
      <p:sp>
        <p:nvSpPr>
          <p:cNvPr id="85" name="사각형: 둥근 모서리 5">
            <a:extLst>
              <a:ext uri="{FF2B5EF4-FFF2-40B4-BE49-F238E27FC236}">
                <a16:creationId xmlns:a16="http://schemas.microsoft.com/office/drawing/2014/main" id="{E0EB1664-FDFE-4923-9888-CB17C72720CE}"/>
              </a:ext>
            </a:extLst>
          </p:cNvPr>
          <p:cNvSpPr/>
          <p:nvPr/>
        </p:nvSpPr>
        <p:spPr>
          <a:xfrm>
            <a:off x="7625598" y="908734"/>
            <a:ext cx="2509156" cy="625063"/>
          </a:xfrm>
          <a:prstGeom prst="roundRect">
            <a:avLst>
              <a:gd name="adj" fmla="val 50000"/>
            </a:avLst>
          </a:prstGeom>
          <a:solidFill>
            <a:srgbClr val="FFDB00"/>
          </a:solidFill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지역책임의료기관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B781AA36-28A4-4780-9C03-8801376B58C6}"/>
              </a:ext>
            </a:extLst>
          </p:cNvPr>
          <p:cNvSpPr/>
          <p:nvPr/>
        </p:nvSpPr>
        <p:spPr>
          <a:xfrm>
            <a:off x="5508863" y="3944369"/>
            <a:ext cx="752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 </a:t>
            </a:r>
            <a:r>
              <a:rPr lang="ko-KR" altLang="en-US" dirty="0" err="1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en-US" altLang="ko-KR" dirty="0" smtClean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40F6D64-FBD4-4681-86F5-EC317C8A7BA6}"/>
              </a:ext>
            </a:extLst>
          </p:cNvPr>
          <p:cNvSpPr txBox="1"/>
          <p:nvPr/>
        </p:nvSpPr>
        <p:spPr>
          <a:xfrm>
            <a:off x="7153045" y="2597100"/>
            <a:ext cx="3025808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공공의료본부</a:t>
            </a:r>
            <a:endParaRPr lang="en-US" altLang="ko-KR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7268934" y="3487263"/>
            <a:ext cx="3910960" cy="135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의사        </a:t>
            </a:r>
            <a:r>
              <a:rPr lang="ko-KR" altLang="en-US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2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간호사    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3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 또는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2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사회복지사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: 1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 또는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2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endParaRPr lang="en-US" altLang="ko-KR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*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감염 담당 의사 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1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간호사 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1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 포함</a:t>
            </a:r>
            <a:endParaRPr lang="en-US" altLang="ko-KR" sz="1600" b="1" dirty="0">
              <a:solidFill>
                <a:srgbClr val="FF0000"/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11481" y="1650815"/>
            <a:ext cx="4017464" cy="6021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지역의 의료 수요 및 특성에 맞게 공공보건의료사업을 기획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조정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지원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916712" y="1662655"/>
            <a:ext cx="4017464" cy="602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전담조직 설치 및 필수보건의료 협의체 구성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운영을 통한 협력 모형 구축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7061993" y="5030714"/>
            <a:ext cx="4256795" cy="168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급성기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퇴원환자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연계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필수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중증응급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이송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·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전원 및 진료 협력</a:t>
            </a:r>
            <a:r>
              <a: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필수</a:t>
            </a:r>
            <a:r>
              <a: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감염 및 환자안전 관리</a:t>
            </a:r>
            <a:r>
              <a: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필수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*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정신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재활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산모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신생아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어린이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취약계층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</a:t>
            </a:r>
            <a:r>
              <a:rPr lang="ko-KR" altLang="en-US" sz="1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자원 연계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교육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인력 교류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등 단계적 확대</a:t>
            </a:r>
            <a:endParaRPr lang="en-US" altLang="ko-KR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haroni" panose="02010803020104030203" pitchFamily="2" charset="-79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5F44D20-4E22-4A9F-8F13-656F003464FE}"/>
              </a:ext>
            </a:extLst>
          </p:cNvPr>
          <p:cNvSpPr txBox="1"/>
          <p:nvPr/>
        </p:nvSpPr>
        <p:spPr>
          <a:xfrm>
            <a:off x="729044" y="5030714"/>
            <a:ext cx="442126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체계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협의체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정기회의 등 참여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환자 연계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퇴원환자관리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만성질환자관리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서비스 연계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(3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차 병원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병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·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의원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요양시설 등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교육 연계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(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지역주민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, </a:t>
            </a:r>
            <a:r>
              <a:rPr lang="ko-KR" altLang="en-US" sz="16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보건인력</a:t>
            </a:r>
            <a:r>
              <a:rPr lang="ko-KR" alt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 등</a:t>
            </a:r>
            <a:r>
              <a:rPr lang="en-US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haroni" panose="02010803020104030203" pitchFamily="2" charset="-79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0855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6543040"/>
            <a:ext cx="12192000" cy="314960"/>
          </a:xfrm>
          <a:prstGeom prst="rect">
            <a:avLst/>
          </a:prstGeom>
          <a:solidFill>
            <a:srgbClr val="00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13" name="그림 1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" y="0"/>
            <a:ext cx="4068000" cy="3434080"/>
          </a:xfrm>
          <a:prstGeom prst="rect">
            <a:avLst/>
          </a:prstGeom>
        </p:spPr>
      </p:pic>
      <p:pic>
        <p:nvPicPr>
          <p:cNvPr id="14" name="그림 1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067682" y="0"/>
            <a:ext cx="4068000" cy="3434080"/>
          </a:xfrm>
          <a:prstGeom prst="rect">
            <a:avLst/>
          </a:prstGeom>
        </p:spPr>
      </p:pic>
      <p:pic>
        <p:nvPicPr>
          <p:cNvPr id="15" name="그림 1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139544" y="-3924"/>
            <a:ext cx="4032000" cy="3421962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-20456" y="-15075"/>
            <a:ext cx="12192000" cy="3434080"/>
          </a:xfrm>
          <a:prstGeom prst="rect">
            <a:avLst/>
          </a:prstGeom>
          <a:solidFill>
            <a:srgbClr val="0058A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170829" y="4897392"/>
            <a:ext cx="452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spc="-150" dirty="0" smtClean="0">
                <a:latin typeface="+mn-ea"/>
              </a:rPr>
              <a:t>7.  </a:t>
            </a:r>
            <a:r>
              <a:rPr lang="ko-KR" altLang="en-US" b="1" spc="-150" dirty="0" smtClean="0">
                <a:latin typeface="+mn-ea"/>
              </a:rPr>
              <a:t>맺 음 말</a:t>
            </a:r>
            <a:endParaRPr lang="en-US" altLang="ko-KR" b="1" spc="-150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8387" y="4027524"/>
            <a:ext cx="6585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◈  </a:t>
            </a:r>
            <a:r>
              <a:rPr lang="ko-KR" altLang="en-US" sz="36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맺 음 말</a:t>
            </a:r>
            <a:endParaRPr lang="ko-KR" altLang="en-US" sz="36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2710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170150" y="184509"/>
            <a:ext cx="57959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spc="-150" dirty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r>
              <a:rPr lang="en-US" altLang="ko-KR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 </a:t>
            </a:r>
            <a:r>
              <a:rPr lang="ko-KR" altLang="en-US" sz="3000" spc="-150" dirty="0" smtClean="0">
                <a:solidFill>
                  <a:srgbClr val="0058A3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맺 음 말</a:t>
            </a:r>
            <a:endParaRPr lang="ko-KR" altLang="en-US" sz="3000" spc="-150" dirty="0">
              <a:solidFill>
                <a:srgbClr val="0058A3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778" y="1025324"/>
            <a:ext cx="7816430" cy="5185028"/>
          </a:xfrm>
          <a:prstGeom prst="rect">
            <a:avLst/>
          </a:prstGeom>
        </p:spPr>
      </p:pic>
      <p:sp>
        <p:nvSpPr>
          <p:cNvPr id="28" name="Freeform 8"/>
          <p:cNvSpPr>
            <a:spLocks/>
          </p:cNvSpPr>
          <p:nvPr/>
        </p:nvSpPr>
        <p:spPr bwMode="auto">
          <a:xfrm>
            <a:off x="304839" y="1025324"/>
            <a:ext cx="1589560" cy="1923520"/>
          </a:xfrm>
          <a:custGeom>
            <a:avLst/>
            <a:gdLst>
              <a:gd name="T0" fmla="*/ 2785 w 2931"/>
              <a:gd name="T1" fmla="*/ 1047 h 3547"/>
              <a:gd name="T2" fmla="*/ 2883 w 2931"/>
              <a:gd name="T3" fmla="*/ 1067 h 3547"/>
              <a:gd name="T4" fmla="*/ 285 w 2931"/>
              <a:gd name="T5" fmla="*/ 0 h 3547"/>
              <a:gd name="T6" fmla="*/ 200 w 2931"/>
              <a:gd name="T7" fmla="*/ 12 h 3547"/>
              <a:gd name="T8" fmla="*/ 105 w 2931"/>
              <a:gd name="T9" fmla="*/ 65 h 3547"/>
              <a:gd name="T10" fmla="*/ 35 w 2931"/>
              <a:gd name="T11" fmla="*/ 148 h 3547"/>
              <a:gd name="T12" fmla="*/ 2 w 2931"/>
              <a:gd name="T13" fmla="*/ 256 h 3547"/>
              <a:gd name="T14" fmla="*/ 1084 w 2931"/>
              <a:gd name="T15" fmla="*/ 2932 h 3547"/>
              <a:gd name="T16" fmla="*/ 1055 w 2931"/>
              <a:gd name="T17" fmla="*/ 3029 h 3547"/>
              <a:gd name="T18" fmla="*/ 1045 w 2931"/>
              <a:gd name="T19" fmla="*/ 3126 h 3547"/>
              <a:gd name="T20" fmla="*/ 1050 w 2931"/>
              <a:gd name="T21" fmla="*/ 3191 h 3547"/>
              <a:gd name="T22" fmla="*/ 1070 w 2931"/>
              <a:gd name="T23" fmla="*/ 3271 h 3547"/>
              <a:gd name="T24" fmla="*/ 1106 w 2931"/>
              <a:gd name="T25" fmla="*/ 3345 h 3547"/>
              <a:gd name="T26" fmla="*/ 1155 w 2931"/>
              <a:gd name="T27" fmla="*/ 3410 h 3547"/>
              <a:gd name="T28" fmla="*/ 1215 w 2931"/>
              <a:gd name="T29" fmla="*/ 3464 h 3547"/>
              <a:gd name="T30" fmla="*/ 1284 w 2931"/>
              <a:gd name="T31" fmla="*/ 3506 h 3547"/>
              <a:gd name="T32" fmla="*/ 1362 w 2931"/>
              <a:gd name="T33" fmla="*/ 3535 h 3547"/>
              <a:gd name="T34" fmla="*/ 1445 w 2931"/>
              <a:gd name="T35" fmla="*/ 3547 h 3547"/>
              <a:gd name="T36" fmla="*/ 1510 w 2931"/>
              <a:gd name="T37" fmla="*/ 3546 h 3547"/>
              <a:gd name="T38" fmla="*/ 1591 w 2931"/>
              <a:gd name="T39" fmla="*/ 3529 h 3547"/>
              <a:gd name="T40" fmla="*/ 1667 w 2931"/>
              <a:gd name="T41" fmla="*/ 3496 h 3547"/>
              <a:gd name="T42" fmla="*/ 1735 w 2931"/>
              <a:gd name="T43" fmla="*/ 3452 h 3547"/>
              <a:gd name="T44" fmla="*/ 1792 w 2931"/>
              <a:gd name="T45" fmla="*/ 3395 h 3547"/>
              <a:gd name="T46" fmla="*/ 1836 w 2931"/>
              <a:gd name="T47" fmla="*/ 3327 h 3547"/>
              <a:gd name="T48" fmla="*/ 1869 w 2931"/>
              <a:gd name="T49" fmla="*/ 3251 h 3547"/>
              <a:gd name="T50" fmla="*/ 1884 w 2931"/>
              <a:gd name="T51" fmla="*/ 3170 h 3547"/>
              <a:gd name="T52" fmla="*/ 1886 w 2931"/>
              <a:gd name="T53" fmla="*/ 3103 h 3547"/>
              <a:gd name="T54" fmla="*/ 1872 w 2931"/>
              <a:gd name="T55" fmla="*/ 3004 h 3547"/>
              <a:gd name="T56" fmla="*/ 2931 w 2931"/>
              <a:gd name="T57" fmla="*/ 2932 h 3547"/>
              <a:gd name="T58" fmla="*/ 2883 w 2931"/>
              <a:gd name="T59" fmla="*/ 1865 h 3547"/>
              <a:gd name="T60" fmla="*/ 2785 w 2931"/>
              <a:gd name="T61" fmla="*/ 1883 h 3547"/>
              <a:gd name="T62" fmla="*/ 2715 w 2931"/>
              <a:gd name="T63" fmla="*/ 1886 h 3547"/>
              <a:gd name="T64" fmla="*/ 2632 w 2931"/>
              <a:gd name="T65" fmla="*/ 1874 h 3547"/>
              <a:gd name="T66" fmla="*/ 2555 w 2931"/>
              <a:gd name="T67" fmla="*/ 1845 h 3547"/>
              <a:gd name="T68" fmla="*/ 2486 w 2931"/>
              <a:gd name="T69" fmla="*/ 1803 h 3547"/>
              <a:gd name="T70" fmla="*/ 2425 w 2931"/>
              <a:gd name="T71" fmla="*/ 1749 h 3547"/>
              <a:gd name="T72" fmla="*/ 2376 w 2931"/>
              <a:gd name="T73" fmla="*/ 1684 h 3547"/>
              <a:gd name="T74" fmla="*/ 2341 w 2931"/>
              <a:gd name="T75" fmla="*/ 1610 h 3547"/>
              <a:gd name="T76" fmla="*/ 2321 w 2931"/>
              <a:gd name="T77" fmla="*/ 1530 h 3547"/>
              <a:gd name="T78" fmla="*/ 2316 w 2931"/>
              <a:gd name="T79" fmla="*/ 1465 h 3547"/>
              <a:gd name="T80" fmla="*/ 2324 w 2931"/>
              <a:gd name="T81" fmla="*/ 1380 h 3547"/>
              <a:gd name="T82" fmla="*/ 2348 w 2931"/>
              <a:gd name="T83" fmla="*/ 1302 h 3547"/>
              <a:gd name="T84" fmla="*/ 2387 w 2931"/>
              <a:gd name="T85" fmla="*/ 1229 h 3547"/>
              <a:gd name="T86" fmla="*/ 2439 w 2931"/>
              <a:gd name="T87" fmla="*/ 1168 h 3547"/>
              <a:gd name="T88" fmla="*/ 2501 w 2931"/>
              <a:gd name="T89" fmla="*/ 1117 h 3547"/>
              <a:gd name="T90" fmla="*/ 2573 w 2931"/>
              <a:gd name="T91" fmla="*/ 1078 h 3547"/>
              <a:gd name="T92" fmla="*/ 2652 w 2931"/>
              <a:gd name="T93" fmla="*/ 1053 h 3547"/>
              <a:gd name="T94" fmla="*/ 2737 w 2931"/>
              <a:gd name="T95" fmla="*/ 1044 h 3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31" h="3547">
                <a:moveTo>
                  <a:pt x="2737" y="1044"/>
                </a:moveTo>
                <a:lnTo>
                  <a:pt x="2737" y="1044"/>
                </a:lnTo>
                <a:lnTo>
                  <a:pt x="2760" y="1046"/>
                </a:lnTo>
                <a:lnTo>
                  <a:pt x="2785" y="1047"/>
                </a:lnTo>
                <a:lnTo>
                  <a:pt x="2809" y="1050"/>
                </a:lnTo>
                <a:lnTo>
                  <a:pt x="2834" y="1055"/>
                </a:lnTo>
                <a:lnTo>
                  <a:pt x="2859" y="1060"/>
                </a:lnTo>
                <a:lnTo>
                  <a:pt x="2883" y="1067"/>
                </a:lnTo>
                <a:lnTo>
                  <a:pt x="2908" y="1075"/>
                </a:lnTo>
                <a:lnTo>
                  <a:pt x="2931" y="1083"/>
                </a:lnTo>
                <a:lnTo>
                  <a:pt x="2931" y="0"/>
                </a:lnTo>
                <a:lnTo>
                  <a:pt x="285" y="0"/>
                </a:lnTo>
                <a:lnTo>
                  <a:pt x="285" y="0"/>
                </a:lnTo>
                <a:lnTo>
                  <a:pt x="256" y="2"/>
                </a:lnTo>
                <a:lnTo>
                  <a:pt x="228" y="5"/>
                </a:lnTo>
                <a:lnTo>
                  <a:pt x="200" y="12"/>
                </a:lnTo>
                <a:lnTo>
                  <a:pt x="174" y="22"/>
                </a:lnTo>
                <a:lnTo>
                  <a:pt x="150" y="34"/>
                </a:lnTo>
                <a:lnTo>
                  <a:pt x="126" y="48"/>
                </a:lnTo>
                <a:lnTo>
                  <a:pt x="105" y="65"/>
                </a:lnTo>
                <a:lnTo>
                  <a:pt x="85" y="83"/>
                </a:lnTo>
                <a:lnTo>
                  <a:pt x="66" y="103"/>
                </a:lnTo>
                <a:lnTo>
                  <a:pt x="49" y="125"/>
                </a:lnTo>
                <a:lnTo>
                  <a:pt x="35" y="148"/>
                </a:lnTo>
                <a:lnTo>
                  <a:pt x="23" y="174"/>
                </a:lnTo>
                <a:lnTo>
                  <a:pt x="14" y="201"/>
                </a:lnTo>
                <a:lnTo>
                  <a:pt x="6" y="227"/>
                </a:lnTo>
                <a:lnTo>
                  <a:pt x="2" y="256"/>
                </a:lnTo>
                <a:lnTo>
                  <a:pt x="0" y="285"/>
                </a:lnTo>
                <a:lnTo>
                  <a:pt x="0" y="2932"/>
                </a:lnTo>
                <a:lnTo>
                  <a:pt x="1084" y="2932"/>
                </a:lnTo>
                <a:lnTo>
                  <a:pt x="1084" y="2932"/>
                </a:lnTo>
                <a:lnTo>
                  <a:pt x="1075" y="2955"/>
                </a:lnTo>
                <a:lnTo>
                  <a:pt x="1067" y="2980"/>
                </a:lnTo>
                <a:lnTo>
                  <a:pt x="1061" y="3004"/>
                </a:lnTo>
                <a:lnTo>
                  <a:pt x="1055" y="3029"/>
                </a:lnTo>
                <a:lnTo>
                  <a:pt x="1052" y="3054"/>
                </a:lnTo>
                <a:lnTo>
                  <a:pt x="1049" y="3079"/>
                </a:lnTo>
                <a:lnTo>
                  <a:pt x="1045" y="3103"/>
                </a:lnTo>
                <a:lnTo>
                  <a:pt x="1045" y="3126"/>
                </a:lnTo>
                <a:lnTo>
                  <a:pt x="1045" y="3126"/>
                </a:lnTo>
                <a:lnTo>
                  <a:pt x="1045" y="3148"/>
                </a:lnTo>
                <a:lnTo>
                  <a:pt x="1047" y="3170"/>
                </a:lnTo>
                <a:lnTo>
                  <a:pt x="1050" y="3191"/>
                </a:lnTo>
                <a:lnTo>
                  <a:pt x="1053" y="3211"/>
                </a:lnTo>
                <a:lnTo>
                  <a:pt x="1058" y="3231"/>
                </a:lnTo>
                <a:lnTo>
                  <a:pt x="1064" y="3251"/>
                </a:lnTo>
                <a:lnTo>
                  <a:pt x="1070" y="3271"/>
                </a:lnTo>
                <a:lnTo>
                  <a:pt x="1078" y="3290"/>
                </a:lnTo>
                <a:lnTo>
                  <a:pt x="1087" y="3310"/>
                </a:lnTo>
                <a:lnTo>
                  <a:pt x="1096" y="3327"/>
                </a:lnTo>
                <a:lnTo>
                  <a:pt x="1106" y="3345"/>
                </a:lnTo>
                <a:lnTo>
                  <a:pt x="1116" y="3362"/>
                </a:lnTo>
                <a:lnTo>
                  <a:pt x="1129" y="3379"/>
                </a:lnTo>
                <a:lnTo>
                  <a:pt x="1141" y="3395"/>
                </a:lnTo>
                <a:lnTo>
                  <a:pt x="1155" y="3410"/>
                </a:lnTo>
                <a:lnTo>
                  <a:pt x="1169" y="3424"/>
                </a:lnTo>
                <a:lnTo>
                  <a:pt x="1183" y="3438"/>
                </a:lnTo>
                <a:lnTo>
                  <a:pt x="1198" y="3452"/>
                </a:lnTo>
                <a:lnTo>
                  <a:pt x="1215" y="3464"/>
                </a:lnTo>
                <a:lnTo>
                  <a:pt x="1230" y="3476"/>
                </a:lnTo>
                <a:lnTo>
                  <a:pt x="1247" y="3487"/>
                </a:lnTo>
                <a:lnTo>
                  <a:pt x="1266" y="3496"/>
                </a:lnTo>
                <a:lnTo>
                  <a:pt x="1284" y="3506"/>
                </a:lnTo>
                <a:lnTo>
                  <a:pt x="1303" y="3515"/>
                </a:lnTo>
                <a:lnTo>
                  <a:pt x="1321" y="3523"/>
                </a:lnTo>
                <a:lnTo>
                  <a:pt x="1341" y="3529"/>
                </a:lnTo>
                <a:lnTo>
                  <a:pt x="1362" y="3535"/>
                </a:lnTo>
                <a:lnTo>
                  <a:pt x="1382" y="3540"/>
                </a:lnTo>
                <a:lnTo>
                  <a:pt x="1402" y="3543"/>
                </a:lnTo>
                <a:lnTo>
                  <a:pt x="1423" y="3546"/>
                </a:lnTo>
                <a:lnTo>
                  <a:pt x="1445" y="3547"/>
                </a:lnTo>
                <a:lnTo>
                  <a:pt x="1466" y="3547"/>
                </a:lnTo>
                <a:lnTo>
                  <a:pt x="1466" y="3547"/>
                </a:lnTo>
                <a:lnTo>
                  <a:pt x="1488" y="3547"/>
                </a:lnTo>
                <a:lnTo>
                  <a:pt x="1510" y="3546"/>
                </a:lnTo>
                <a:lnTo>
                  <a:pt x="1530" y="3543"/>
                </a:lnTo>
                <a:lnTo>
                  <a:pt x="1551" y="3540"/>
                </a:lnTo>
                <a:lnTo>
                  <a:pt x="1571" y="3535"/>
                </a:lnTo>
                <a:lnTo>
                  <a:pt x="1591" y="3529"/>
                </a:lnTo>
                <a:lnTo>
                  <a:pt x="1611" y="3523"/>
                </a:lnTo>
                <a:lnTo>
                  <a:pt x="1630" y="3515"/>
                </a:lnTo>
                <a:lnTo>
                  <a:pt x="1648" y="3506"/>
                </a:lnTo>
                <a:lnTo>
                  <a:pt x="1667" y="3496"/>
                </a:lnTo>
                <a:lnTo>
                  <a:pt x="1684" y="3487"/>
                </a:lnTo>
                <a:lnTo>
                  <a:pt x="1702" y="3476"/>
                </a:lnTo>
                <a:lnTo>
                  <a:pt x="1718" y="3464"/>
                </a:lnTo>
                <a:lnTo>
                  <a:pt x="1735" y="3452"/>
                </a:lnTo>
                <a:lnTo>
                  <a:pt x="1749" y="3438"/>
                </a:lnTo>
                <a:lnTo>
                  <a:pt x="1764" y="3424"/>
                </a:lnTo>
                <a:lnTo>
                  <a:pt x="1778" y="3410"/>
                </a:lnTo>
                <a:lnTo>
                  <a:pt x="1792" y="3395"/>
                </a:lnTo>
                <a:lnTo>
                  <a:pt x="1804" y="3379"/>
                </a:lnTo>
                <a:lnTo>
                  <a:pt x="1815" y="3362"/>
                </a:lnTo>
                <a:lnTo>
                  <a:pt x="1826" y="3345"/>
                </a:lnTo>
                <a:lnTo>
                  <a:pt x="1836" y="3327"/>
                </a:lnTo>
                <a:lnTo>
                  <a:pt x="1846" y="3310"/>
                </a:lnTo>
                <a:lnTo>
                  <a:pt x="1853" y="3290"/>
                </a:lnTo>
                <a:lnTo>
                  <a:pt x="1861" y="3271"/>
                </a:lnTo>
                <a:lnTo>
                  <a:pt x="1869" y="3251"/>
                </a:lnTo>
                <a:lnTo>
                  <a:pt x="1873" y="3231"/>
                </a:lnTo>
                <a:lnTo>
                  <a:pt x="1878" y="3211"/>
                </a:lnTo>
                <a:lnTo>
                  <a:pt x="1883" y="3191"/>
                </a:lnTo>
                <a:lnTo>
                  <a:pt x="1884" y="3170"/>
                </a:lnTo>
                <a:lnTo>
                  <a:pt x="1887" y="3148"/>
                </a:lnTo>
                <a:lnTo>
                  <a:pt x="1887" y="3126"/>
                </a:lnTo>
                <a:lnTo>
                  <a:pt x="1887" y="3126"/>
                </a:lnTo>
                <a:lnTo>
                  <a:pt x="1886" y="3103"/>
                </a:lnTo>
                <a:lnTo>
                  <a:pt x="1884" y="3079"/>
                </a:lnTo>
                <a:lnTo>
                  <a:pt x="1881" y="3054"/>
                </a:lnTo>
                <a:lnTo>
                  <a:pt x="1877" y="3029"/>
                </a:lnTo>
                <a:lnTo>
                  <a:pt x="1872" y="3004"/>
                </a:lnTo>
                <a:lnTo>
                  <a:pt x="1864" y="2980"/>
                </a:lnTo>
                <a:lnTo>
                  <a:pt x="1856" y="2955"/>
                </a:lnTo>
                <a:lnTo>
                  <a:pt x="1849" y="2932"/>
                </a:lnTo>
                <a:lnTo>
                  <a:pt x="2931" y="2932"/>
                </a:lnTo>
                <a:lnTo>
                  <a:pt x="2931" y="1848"/>
                </a:lnTo>
                <a:lnTo>
                  <a:pt x="2931" y="1848"/>
                </a:lnTo>
                <a:lnTo>
                  <a:pt x="2908" y="1857"/>
                </a:lnTo>
                <a:lnTo>
                  <a:pt x="2883" y="1865"/>
                </a:lnTo>
                <a:lnTo>
                  <a:pt x="2859" y="1871"/>
                </a:lnTo>
                <a:lnTo>
                  <a:pt x="2834" y="1877"/>
                </a:lnTo>
                <a:lnTo>
                  <a:pt x="2809" y="1880"/>
                </a:lnTo>
                <a:lnTo>
                  <a:pt x="2785" y="1883"/>
                </a:lnTo>
                <a:lnTo>
                  <a:pt x="2760" y="1886"/>
                </a:lnTo>
                <a:lnTo>
                  <a:pt x="2737" y="1886"/>
                </a:lnTo>
                <a:lnTo>
                  <a:pt x="2737" y="1886"/>
                </a:lnTo>
                <a:lnTo>
                  <a:pt x="2715" y="1886"/>
                </a:lnTo>
                <a:lnTo>
                  <a:pt x="2694" y="1885"/>
                </a:lnTo>
                <a:lnTo>
                  <a:pt x="2672" y="1882"/>
                </a:lnTo>
                <a:lnTo>
                  <a:pt x="2652" y="1879"/>
                </a:lnTo>
                <a:lnTo>
                  <a:pt x="2632" y="1874"/>
                </a:lnTo>
                <a:lnTo>
                  <a:pt x="2612" y="1868"/>
                </a:lnTo>
                <a:lnTo>
                  <a:pt x="2592" y="1862"/>
                </a:lnTo>
                <a:lnTo>
                  <a:pt x="2573" y="1854"/>
                </a:lnTo>
                <a:lnTo>
                  <a:pt x="2555" y="1845"/>
                </a:lnTo>
                <a:lnTo>
                  <a:pt x="2536" y="1835"/>
                </a:lnTo>
                <a:lnTo>
                  <a:pt x="2518" y="1826"/>
                </a:lnTo>
                <a:lnTo>
                  <a:pt x="2501" y="1815"/>
                </a:lnTo>
                <a:lnTo>
                  <a:pt x="2486" y="1803"/>
                </a:lnTo>
                <a:lnTo>
                  <a:pt x="2469" y="1791"/>
                </a:lnTo>
                <a:lnTo>
                  <a:pt x="2453" y="1777"/>
                </a:lnTo>
                <a:lnTo>
                  <a:pt x="2439" y="1763"/>
                </a:lnTo>
                <a:lnTo>
                  <a:pt x="2425" y="1749"/>
                </a:lnTo>
                <a:lnTo>
                  <a:pt x="2412" y="1734"/>
                </a:lnTo>
                <a:lnTo>
                  <a:pt x="2399" y="1717"/>
                </a:lnTo>
                <a:lnTo>
                  <a:pt x="2387" y="1701"/>
                </a:lnTo>
                <a:lnTo>
                  <a:pt x="2376" y="1684"/>
                </a:lnTo>
                <a:lnTo>
                  <a:pt x="2367" y="1666"/>
                </a:lnTo>
                <a:lnTo>
                  <a:pt x="2358" y="1647"/>
                </a:lnTo>
                <a:lnTo>
                  <a:pt x="2348" y="1629"/>
                </a:lnTo>
                <a:lnTo>
                  <a:pt x="2341" y="1610"/>
                </a:lnTo>
                <a:lnTo>
                  <a:pt x="2334" y="1590"/>
                </a:lnTo>
                <a:lnTo>
                  <a:pt x="2328" y="1570"/>
                </a:lnTo>
                <a:lnTo>
                  <a:pt x="2324" y="1550"/>
                </a:lnTo>
                <a:lnTo>
                  <a:pt x="2321" y="1530"/>
                </a:lnTo>
                <a:lnTo>
                  <a:pt x="2318" y="1508"/>
                </a:lnTo>
                <a:lnTo>
                  <a:pt x="2316" y="1487"/>
                </a:lnTo>
                <a:lnTo>
                  <a:pt x="2316" y="1465"/>
                </a:lnTo>
                <a:lnTo>
                  <a:pt x="2316" y="1465"/>
                </a:lnTo>
                <a:lnTo>
                  <a:pt x="2316" y="1444"/>
                </a:lnTo>
                <a:lnTo>
                  <a:pt x="2318" y="1422"/>
                </a:lnTo>
                <a:lnTo>
                  <a:pt x="2321" y="1402"/>
                </a:lnTo>
                <a:lnTo>
                  <a:pt x="2324" y="1380"/>
                </a:lnTo>
                <a:lnTo>
                  <a:pt x="2328" y="1360"/>
                </a:lnTo>
                <a:lnTo>
                  <a:pt x="2334" y="1340"/>
                </a:lnTo>
                <a:lnTo>
                  <a:pt x="2341" y="1320"/>
                </a:lnTo>
                <a:lnTo>
                  <a:pt x="2348" y="1302"/>
                </a:lnTo>
                <a:lnTo>
                  <a:pt x="2358" y="1283"/>
                </a:lnTo>
                <a:lnTo>
                  <a:pt x="2367" y="1265"/>
                </a:lnTo>
                <a:lnTo>
                  <a:pt x="2376" y="1248"/>
                </a:lnTo>
                <a:lnTo>
                  <a:pt x="2387" y="1229"/>
                </a:lnTo>
                <a:lnTo>
                  <a:pt x="2399" y="1214"/>
                </a:lnTo>
                <a:lnTo>
                  <a:pt x="2412" y="1197"/>
                </a:lnTo>
                <a:lnTo>
                  <a:pt x="2425" y="1183"/>
                </a:lnTo>
                <a:lnTo>
                  <a:pt x="2439" y="1168"/>
                </a:lnTo>
                <a:lnTo>
                  <a:pt x="2453" y="1154"/>
                </a:lnTo>
                <a:lnTo>
                  <a:pt x="2469" y="1140"/>
                </a:lnTo>
                <a:lnTo>
                  <a:pt x="2486" y="1127"/>
                </a:lnTo>
                <a:lnTo>
                  <a:pt x="2501" y="1117"/>
                </a:lnTo>
                <a:lnTo>
                  <a:pt x="2518" y="1106"/>
                </a:lnTo>
                <a:lnTo>
                  <a:pt x="2536" y="1095"/>
                </a:lnTo>
                <a:lnTo>
                  <a:pt x="2555" y="1086"/>
                </a:lnTo>
                <a:lnTo>
                  <a:pt x="2573" y="1078"/>
                </a:lnTo>
                <a:lnTo>
                  <a:pt x="2592" y="1070"/>
                </a:lnTo>
                <a:lnTo>
                  <a:pt x="2612" y="1063"/>
                </a:lnTo>
                <a:lnTo>
                  <a:pt x="2632" y="1058"/>
                </a:lnTo>
                <a:lnTo>
                  <a:pt x="2652" y="1053"/>
                </a:lnTo>
                <a:lnTo>
                  <a:pt x="2672" y="1049"/>
                </a:lnTo>
                <a:lnTo>
                  <a:pt x="2694" y="1047"/>
                </a:lnTo>
                <a:lnTo>
                  <a:pt x="2715" y="1044"/>
                </a:lnTo>
                <a:lnTo>
                  <a:pt x="2737" y="1044"/>
                </a:lnTo>
                <a:lnTo>
                  <a:pt x="2737" y="1044"/>
                </a:lnTo>
                <a:close/>
              </a:path>
            </a:pathLst>
          </a:custGeom>
          <a:solidFill>
            <a:srgbClr val="EDE425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화 합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10000092" y="1025324"/>
            <a:ext cx="1923519" cy="1589561"/>
          </a:xfrm>
          <a:custGeom>
            <a:avLst/>
            <a:gdLst>
              <a:gd name="T0" fmla="*/ 615 w 3548"/>
              <a:gd name="T1" fmla="*/ 1083 h 2932"/>
              <a:gd name="T2" fmla="*/ 518 w 3548"/>
              <a:gd name="T3" fmla="*/ 1055 h 2932"/>
              <a:gd name="T4" fmla="*/ 421 w 3548"/>
              <a:gd name="T5" fmla="*/ 1044 h 2932"/>
              <a:gd name="T6" fmla="*/ 356 w 3548"/>
              <a:gd name="T7" fmla="*/ 1049 h 2932"/>
              <a:gd name="T8" fmla="*/ 276 w 3548"/>
              <a:gd name="T9" fmla="*/ 1070 h 2932"/>
              <a:gd name="T10" fmla="*/ 202 w 3548"/>
              <a:gd name="T11" fmla="*/ 1106 h 2932"/>
              <a:gd name="T12" fmla="*/ 137 w 3548"/>
              <a:gd name="T13" fmla="*/ 1154 h 2932"/>
              <a:gd name="T14" fmla="*/ 83 w 3548"/>
              <a:gd name="T15" fmla="*/ 1214 h 2932"/>
              <a:gd name="T16" fmla="*/ 42 w 3548"/>
              <a:gd name="T17" fmla="*/ 1283 h 2932"/>
              <a:gd name="T18" fmla="*/ 12 w 3548"/>
              <a:gd name="T19" fmla="*/ 1360 h 2932"/>
              <a:gd name="T20" fmla="*/ 0 w 3548"/>
              <a:gd name="T21" fmla="*/ 1444 h 2932"/>
              <a:gd name="T22" fmla="*/ 2 w 3548"/>
              <a:gd name="T23" fmla="*/ 1508 h 2932"/>
              <a:gd name="T24" fmla="*/ 18 w 3548"/>
              <a:gd name="T25" fmla="*/ 1590 h 2932"/>
              <a:gd name="T26" fmla="*/ 51 w 3548"/>
              <a:gd name="T27" fmla="*/ 1666 h 2932"/>
              <a:gd name="T28" fmla="*/ 96 w 3548"/>
              <a:gd name="T29" fmla="*/ 1734 h 2932"/>
              <a:gd name="T30" fmla="*/ 153 w 3548"/>
              <a:gd name="T31" fmla="*/ 1791 h 2932"/>
              <a:gd name="T32" fmla="*/ 220 w 3548"/>
              <a:gd name="T33" fmla="*/ 1835 h 2932"/>
              <a:gd name="T34" fmla="*/ 296 w 3548"/>
              <a:gd name="T35" fmla="*/ 1868 h 2932"/>
              <a:gd name="T36" fmla="*/ 378 w 3548"/>
              <a:gd name="T37" fmla="*/ 1885 h 2932"/>
              <a:gd name="T38" fmla="*/ 444 w 3548"/>
              <a:gd name="T39" fmla="*/ 1886 h 2932"/>
              <a:gd name="T40" fmla="*/ 543 w 3548"/>
              <a:gd name="T41" fmla="*/ 1871 h 2932"/>
              <a:gd name="T42" fmla="*/ 615 w 3548"/>
              <a:gd name="T43" fmla="*/ 2932 h 2932"/>
              <a:gd name="T44" fmla="*/ 1682 w 3548"/>
              <a:gd name="T45" fmla="*/ 2883 h 2932"/>
              <a:gd name="T46" fmla="*/ 1664 w 3548"/>
              <a:gd name="T47" fmla="*/ 2784 h 2932"/>
              <a:gd name="T48" fmla="*/ 1661 w 3548"/>
              <a:gd name="T49" fmla="*/ 2715 h 2932"/>
              <a:gd name="T50" fmla="*/ 1675 w 3548"/>
              <a:gd name="T51" fmla="*/ 2631 h 2932"/>
              <a:gd name="T52" fmla="*/ 1702 w 3548"/>
              <a:gd name="T53" fmla="*/ 2554 h 2932"/>
              <a:gd name="T54" fmla="*/ 1744 w 3548"/>
              <a:gd name="T55" fmla="*/ 2485 h 2932"/>
              <a:gd name="T56" fmla="*/ 1798 w 3548"/>
              <a:gd name="T57" fmla="*/ 2425 h 2932"/>
              <a:gd name="T58" fmla="*/ 1863 w 3548"/>
              <a:gd name="T59" fmla="*/ 2377 h 2932"/>
              <a:gd name="T60" fmla="*/ 1937 w 3548"/>
              <a:gd name="T61" fmla="*/ 2341 h 2932"/>
              <a:gd name="T62" fmla="*/ 2017 w 3548"/>
              <a:gd name="T63" fmla="*/ 2320 h 2932"/>
              <a:gd name="T64" fmla="*/ 2082 w 3548"/>
              <a:gd name="T65" fmla="*/ 2315 h 2932"/>
              <a:gd name="T66" fmla="*/ 2166 w 3548"/>
              <a:gd name="T67" fmla="*/ 2324 h 2932"/>
              <a:gd name="T68" fmla="*/ 2245 w 3548"/>
              <a:gd name="T69" fmla="*/ 2349 h 2932"/>
              <a:gd name="T70" fmla="*/ 2318 w 3548"/>
              <a:gd name="T71" fmla="*/ 2388 h 2932"/>
              <a:gd name="T72" fmla="*/ 2379 w 3548"/>
              <a:gd name="T73" fmla="*/ 2438 h 2932"/>
              <a:gd name="T74" fmla="*/ 2430 w 3548"/>
              <a:gd name="T75" fmla="*/ 2500 h 2932"/>
              <a:gd name="T76" fmla="*/ 2470 w 3548"/>
              <a:gd name="T77" fmla="*/ 2573 h 2932"/>
              <a:gd name="T78" fmla="*/ 2493 w 3548"/>
              <a:gd name="T79" fmla="*/ 2651 h 2932"/>
              <a:gd name="T80" fmla="*/ 2503 w 3548"/>
              <a:gd name="T81" fmla="*/ 2736 h 2932"/>
              <a:gd name="T82" fmla="*/ 2496 w 3548"/>
              <a:gd name="T83" fmla="*/ 2809 h 2932"/>
              <a:gd name="T84" fmla="*/ 2472 w 3548"/>
              <a:gd name="T85" fmla="*/ 2907 h 2932"/>
              <a:gd name="T86" fmla="*/ 3548 w 3548"/>
              <a:gd name="T87" fmla="*/ 285 h 2932"/>
              <a:gd name="T88" fmla="*/ 3525 w 3548"/>
              <a:gd name="T89" fmla="*/ 174 h 2932"/>
              <a:gd name="T90" fmla="*/ 3463 w 3548"/>
              <a:gd name="T91" fmla="*/ 83 h 2932"/>
              <a:gd name="T92" fmla="*/ 3372 w 3548"/>
              <a:gd name="T93" fmla="*/ 22 h 2932"/>
              <a:gd name="T94" fmla="*/ 3261 w 3548"/>
              <a:gd name="T95" fmla="*/ 0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8" h="2932">
                <a:moveTo>
                  <a:pt x="3261" y="0"/>
                </a:moveTo>
                <a:lnTo>
                  <a:pt x="615" y="0"/>
                </a:lnTo>
                <a:lnTo>
                  <a:pt x="615" y="1083"/>
                </a:lnTo>
                <a:lnTo>
                  <a:pt x="615" y="1083"/>
                </a:lnTo>
                <a:lnTo>
                  <a:pt x="592" y="1075"/>
                </a:lnTo>
                <a:lnTo>
                  <a:pt x="567" y="1067"/>
                </a:lnTo>
                <a:lnTo>
                  <a:pt x="543" y="1060"/>
                </a:lnTo>
                <a:lnTo>
                  <a:pt x="518" y="1055"/>
                </a:lnTo>
                <a:lnTo>
                  <a:pt x="493" y="1050"/>
                </a:lnTo>
                <a:lnTo>
                  <a:pt x="469" y="1047"/>
                </a:lnTo>
                <a:lnTo>
                  <a:pt x="444" y="1046"/>
                </a:lnTo>
                <a:lnTo>
                  <a:pt x="421" y="1044"/>
                </a:lnTo>
                <a:lnTo>
                  <a:pt x="421" y="1044"/>
                </a:lnTo>
                <a:lnTo>
                  <a:pt x="399" y="1044"/>
                </a:lnTo>
                <a:lnTo>
                  <a:pt x="378" y="1047"/>
                </a:lnTo>
                <a:lnTo>
                  <a:pt x="356" y="1049"/>
                </a:lnTo>
                <a:lnTo>
                  <a:pt x="336" y="1053"/>
                </a:lnTo>
                <a:lnTo>
                  <a:pt x="316" y="1058"/>
                </a:lnTo>
                <a:lnTo>
                  <a:pt x="296" y="1063"/>
                </a:lnTo>
                <a:lnTo>
                  <a:pt x="276" y="1070"/>
                </a:lnTo>
                <a:lnTo>
                  <a:pt x="257" y="1078"/>
                </a:lnTo>
                <a:lnTo>
                  <a:pt x="239" y="1086"/>
                </a:lnTo>
                <a:lnTo>
                  <a:pt x="220" y="1095"/>
                </a:lnTo>
                <a:lnTo>
                  <a:pt x="202" y="1106"/>
                </a:lnTo>
                <a:lnTo>
                  <a:pt x="185" y="1117"/>
                </a:lnTo>
                <a:lnTo>
                  <a:pt x="170" y="1127"/>
                </a:lnTo>
                <a:lnTo>
                  <a:pt x="153" y="1140"/>
                </a:lnTo>
                <a:lnTo>
                  <a:pt x="137" y="1154"/>
                </a:lnTo>
                <a:lnTo>
                  <a:pt x="123" y="1168"/>
                </a:lnTo>
                <a:lnTo>
                  <a:pt x="109" y="1183"/>
                </a:lnTo>
                <a:lnTo>
                  <a:pt x="96" y="1197"/>
                </a:lnTo>
                <a:lnTo>
                  <a:pt x="83" y="1214"/>
                </a:lnTo>
                <a:lnTo>
                  <a:pt x="71" y="1229"/>
                </a:lnTo>
                <a:lnTo>
                  <a:pt x="60" y="1248"/>
                </a:lnTo>
                <a:lnTo>
                  <a:pt x="51" y="1265"/>
                </a:lnTo>
                <a:lnTo>
                  <a:pt x="42" y="1283"/>
                </a:lnTo>
                <a:lnTo>
                  <a:pt x="32" y="1302"/>
                </a:lnTo>
                <a:lnTo>
                  <a:pt x="25" y="1320"/>
                </a:lnTo>
                <a:lnTo>
                  <a:pt x="18" y="1340"/>
                </a:lnTo>
                <a:lnTo>
                  <a:pt x="12" y="1360"/>
                </a:lnTo>
                <a:lnTo>
                  <a:pt x="8" y="1380"/>
                </a:lnTo>
                <a:lnTo>
                  <a:pt x="5" y="1402"/>
                </a:lnTo>
                <a:lnTo>
                  <a:pt x="2" y="1422"/>
                </a:lnTo>
                <a:lnTo>
                  <a:pt x="0" y="1444"/>
                </a:lnTo>
                <a:lnTo>
                  <a:pt x="0" y="1465"/>
                </a:lnTo>
                <a:lnTo>
                  <a:pt x="0" y="1465"/>
                </a:lnTo>
                <a:lnTo>
                  <a:pt x="0" y="1487"/>
                </a:lnTo>
                <a:lnTo>
                  <a:pt x="2" y="1508"/>
                </a:lnTo>
                <a:lnTo>
                  <a:pt x="5" y="1530"/>
                </a:lnTo>
                <a:lnTo>
                  <a:pt x="8" y="1550"/>
                </a:lnTo>
                <a:lnTo>
                  <a:pt x="12" y="1570"/>
                </a:lnTo>
                <a:lnTo>
                  <a:pt x="18" y="1590"/>
                </a:lnTo>
                <a:lnTo>
                  <a:pt x="25" y="1610"/>
                </a:lnTo>
                <a:lnTo>
                  <a:pt x="32" y="1629"/>
                </a:lnTo>
                <a:lnTo>
                  <a:pt x="42" y="1647"/>
                </a:lnTo>
                <a:lnTo>
                  <a:pt x="51" y="1666"/>
                </a:lnTo>
                <a:lnTo>
                  <a:pt x="60" y="1684"/>
                </a:lnTo>
                <a:lnTo>
                  <a:pt x="71" y="1701"/>
                </a:lnTo>
                <a:lnTo>
                  <a:pt x="83" y="1717"/>
                </a:lnTo>
                <a:lnTo>
                  <a:pt x="96" y="1734"/>
                </a:lnTo>
                <a:lnTo>
                  <a:pt x="109" y="1749"/>
                </a:lnTo>
                <a:lnTo>
                  <a:pt x="123" y="1763"/>
                </a:lnTo>
                <a:lnTo>
                  <a:pt x="137" y="1777"/>
                </a:lnTo>
                <a:lnTo>
                  <a:pt x="153" y="1791"/>
                </a:lnTo>
                <a:lnTo>
                  <a:pt x="170" y="1803"/>
                </a:lnTo>
                <a:lnTo>
                  <a:pt x="185" y="1815"/>
                </a:lnTo>
                <a:lnTo>
                  <a:pt x="202" y="1826"/>
                </a:lnTo>
                <a:lnTo>
                  <a:pt x="220" y="1835"/>
                </a:lnTo>
                <a:lnTo>
                  <a:pt x="239" y="1845"/>
                </a:lnTo>
                <a:lnTo>
                  <a:pt x="257" y="1854"/>
                </a:lnTo>
                <a:lnTo>
                  <a:pt x="276" y="1862"/>
                </a:lnTo>
                <a:lnTo>
                  <a:pt x="296" y="1868"/>
                </a:lnTo>
                <a:lnTo>
                  <a:pt x="316" y="1874"/>
                </a:lnTo>
                <a:lnTo>
                  <a:pt x="336" y="1879"/>
                </a:lnTo>
                <a:lnTo>
                  <a:pt x="356" y="1882"/>
                </a:lnTo>
                <a:lnTo>
                  <a:pt x="378" y="1885"/>
                </a:lnTo>
                <a:lnTo>
                  <a:pt x="399" y="1886"/>
                </a:lnTo>
                <a:lnTo>
                  <a:pt x="421" y="1886"/>
                </a:lnTo>
                <a:lnTo>
                  <a:pt x="421" y="1886"/>
                </a:lnTo>
                <a:lnTo>
                  <a:pt x="444" y="1886"/>
                </a:lnTo>
                <a:lnTo>
                  <a:pt x="469" y="1883"/>
                </a:lnTo>
                <a:lnTo>
                  <a:pt x="493" y="1880"/>
                </a:lnTo>
                <a:lnTo>
                  <a:pt x="518" y="1877"/>
                </a:lnTo>
                <a:lnTo>
                  <a:pt x="543" y="1871"/>
                </a:lnTo>
                <a:lnTo>
                  <a:pt x="567" y="1865"/>
                </a:lnTo>
                <a:lnTo>
                  <a:pt x="592" y="1857"/>
                </a:lnTo>
                <a:lnTo>
                  <a:pt x="615" y="1848"/>
                </a:lnTo>
                <a:lnTo>
                  <a:pt x="615" y="2932"/>
                </a:lnTo>
                <a:lnTo>
                  <a:pt x="1699" y="2932"/>
                </a:lnTo>
                <a:lnTo>
                  <a:pt x="1699" y="2932"/>
                </a:lnTo>
                <a:lnTo>
                  <a:pt x="1690" y="2907"/>
                </a:lnTo>
                <a:lnTo>
                  <a:pt x="1682" y="2883"/>
                </a:lnTo>
                <a:lnTo>
                  <a:pt x="1676" y="2858"/>
                </a:lnTo>
                <a:lnTo>
                  <a:pt x="1671" y="2833"/>
                </a:lnTo>
                <a:lnTo>
                  <a:pt x="1667" y="2809"/>
                </a:lnTo>
                <a:lnTo>
                  <a:pt x="1664" y="2784"/>
                </a:lnTo>
                <a:lnTo>
                  <a:pt x="1661" y="2761"/>
                </a:lnTo>
                <a:lnTo>
                  <a:pt x="1661" y="2736"/>
                </a:lnTo>
                <a:lnTo>
                  <a:pt x="1661" y="2736"/>
                </a:lnTo>
                <a:lnTo>
                  <a:pt x="1661" y="2715"/>
                </a:lnTo>
                <a:lnTo>
                  <a:pt x="1662" y="2693"/>
                </a:lnTo>
                <a:lnTo>
                  <a:pt x="1665" y="2673"/>
                </a:lnTo>
                <a:lnTo>
                  <a:pt x="1670" y="2651"/>
                </a:lnTo>
                <a:lnTo>
                  <a:pt x="1675" y="2631"/>
                </a:lnTo>
                <a:lnTo>
                  <a:pt x="1679" y="2611"/>
                </a:lnTo>
                <a:lnTo>
                  <a:pt x="1687" y="2591"/>
                </a:lnTo>
                <a:lnTo>
                  <a:pt x="1693" y="2573"/>
                </a:lnTo>
                <a:lnTo>
                  <a:pt x="1702" y="2554"/>
                </a:lnTo>
                <a:lnTo>
                  <a:pt x="1712" y="2536"/>
                </a:lnTo>
                <a:lnTo>
                  <a:pt x="1721" y="2519"/>
                </a:lnTo>
                <a:lnTo>
                  <a:pt x="1733" y="2500"/>
                </a:lnTo>
                <a:lnTo>
                  <a:pt x="1744" y="2485"/>
                </a:lnTo>
                <a:lnTo>
                  <a:pt x="1756" y="2468"/>
                </a:lnTo>
                <a:lnTo>
                  <a:pt x="1770" y="2454"/>
                </a:lnTo>
                <a:lnTo>
                  <a:pt x="1784" y="2438"/>
                </a:lnTo>
                <a:lnTo>
                  <a:pt x="1798" y="2425"/>
                </a:lnTo>
                <a:lnTo>
                  <a:pt x="1813" y="2411"/>
                </a:lnTo>
                <a:lnTo>
                  <a:pt x="1830" y="2398"/>
                </a:lnTo>
                <a:lnTo>
                  <a:pt x="1846" y="2388"/>
                </a:lnTo>
                <a:lnTo>
                  <a:pt x="1863" y="2377"/>
                </a:lnTo>
                <a:lnTo>
                  <a:pt x="1881" y="2366"/>
                </a:lnTo>
                <a:lnTo>
                  <a:pt x="1900" y="2357"/>
                </a:lnTo>
                <a:lnTo>
                  <a:pt x="1918" y="2349"/>
                </a:lnTo>
                <a:lnTo>
                  <a:pt x="1937" y="2341"/>
                </a:lnTo>
                <a:lnTo>
                  <a:pt x="1957" y="2334"/>
                </a:lnTo>
                <a:lnTo>
                  <a:pt x="1977" y="2329"/>
                </a:lnTo>
                <a:lnTo>
                  <a:pt x="1997" y="2324"/>
                </a:lnTo>
                <a:lnTo>
                  <a:pt x="2017" y="2320"/>
                </a:lnTo>
                <a:lnTo>
                  <a:pt x="2038" y="2318"/>
                </a:lnTo>
                <a:lnTo>
                  <a:pt x="2060" y="2315"/>
                </a:lnTo>
                <a:lnTo>
                  <a:pt x="2082" y="2315"/>
                </a:lnTo>
                <a:lnTo>
                  <a:pt x="2082" y="2315"/>
                </a:lnTo>
                <a:lnTo>
                  <a:pt x="2103" y="2315"/>
                </a:lnTo>
                <a:lnTo>
                  <a:pt x="2125" y="2318"/>
                </a:lnTo>
                <a:lnTo>
                  <a:pt x="2146" y="2320"/>
                </a:lnTo>
                <a:lnTo>
                  <a:pt x="2166" y="2324"/>
                </a:lnTo>
                <a:lnTo>
                  <a:pt x="2186" y="2329"/>
                </a:lnTo>
                <a:lnTo>
                  <a:pt x="2207" y="2334"/>
                </a:lnTo>
                <a:lnTo>
                  <a:pt x="2227" y="2341"/>
                </a:lnTo>
                <a:lnTo>
                  <a:pt x="2245" y="2349"/>
                </a:lnTo>
                <a:lnTo>
                  <a:pt x="2264" y="2357"/>
                </a:lnTo>
                <a:lnTo>
                  <a:pt x="2282" y="2366"/>
                </a:lnTo>
                <a:lnTo>
                  <a:pt x="2301" y="2377"/>
                </a:lnTo>
                <a:lnTo>
                  <a:pt x="2318" y="2388"/>
                </a:lnTo>
                <a:lnTo>
                  <a:pt x="2333" y="2398"/>
                </a:lnTo>
                <a:lnTo>
                  <a:pt x="2350" y="2411"/>
                </a:lnTo>
                <a:lnTo>
                  <a:pt x="2365" y="2425"/>
                </a:lnTo>
                <a:lnTo>
                  <a:pt x="2379" y="2438"/>
                </a:lnTo>
                <a:lnTo>
                  <a:pt x="2393" y="2454"/>
                </a:lnTo>
                <a:lnTo>
                  <a:pt x="2407" y="2468"/>
                </a:lnTo>
                <a:lnTo>
                  <a:pt x="2419" y="2485"/>
                </a:lnTo>
                <a:lnTo>
                  <a:pt x="2430" y="2500"/>
                </a:lnTo>
                <a:lnTo>
                  <a:pt x="2441" y="2519"/>
                </a:lnTo>
                <a:lnTo>
                  <a:pt x="2452" y="2536"/>
                </a:lnTo>
                <a:lnTo>
                  <a:pt x="2461" y="2554"/>
                </a:lnTo>
                <a:lnTo>
                  <a:pt x="2470" y="2573"/>
                </a:lnTo>
                <a:lnTo>
                  <a:pt x="2476" y="2591"/>
                </a:lnTo>
                <a:lnTo>
                  <a:pt x="2484" y="2611"/>
                </a:lnTo>
                <a:lnTo>
                  <a:pt x="2489" y="2631"/>
                </a:lnTo>
                <a:lnTo>
                  <a:pt x="2493" y="2651"/>
                </a:lnTo>
                <a:lnTo>
                  <a:pt x="2498" y="2673"/>
                </a:lnTo>
                <a:lnTo>
                  <a:pt x="2501" y="2693"/>
                </a:lnTo>
                <a:lnTo>
                  <a:pt x="2503" y="2715"/>
                </a:lnTo>
                <a:lnTo>
                  <a:pt x="2503" y="2736"/>
                </a:lnTo>
                <a:lnTo>
                  <a:pt x="2503" y="2736"/>
                </a:lnTo>
                <a:lnTo>
                  <a:pt x="2503" y="2761"/>
                </a:lnTo>
                <a:lnTo>
                  <a:pt x="2499" y="2784"/>
                </a:lnTo>
                <a:lnTo>
                  <a:pt x="2496" y="2809"/>
                </a:lnTo>
                <a:lnTo>
                  <a:pt x="2492" y="2833"/>
                </a:lnTo>
                <a:lnTo>
                  <a:pt x="2487" y="2858"/>
                </a:lnTo>
                <a:lnTo>
                  <a:pt x="2481" y="2883"/>
                </a:lnTo>
                <a:lnTo>
                  <a:pt x="2472" y="2907"/>
                </a:lnTo>
                <a:lnTo>
                  <a:pt x="2464" y="2932"/>
                </a:lnTo>
                <a:lnTo>
                  <a:pt x="3548" y="2932"/>
                </a:lnTo>
                <a:lnTo>
                  <a:pt x="3548" y="285"/>
                </a:lnTo>
                <a:lnTo>
                  <a:pt x="3548" y="285"/>
                </a:lnTo>
                <a:lnTo>
                  <a:pt x="3546" y="256"/>
                </a:lnTo>
                <a:lnTo>
                  <a:pt x="3542" y="227"/>
                </a:lnTo>
                <a:lnTo>
                  <a:pt x="3534" y="201"/>
                </a:lnTo>
                <a:lnTo>
                  <a:pt x="3525" y="174"/>
                </a:lnTo>
                <a:lnTo>
                  <a:pt x="3513" y="148"/>
                </a:lnTo>
                <a:lnTo>
                  <a:pt x="3499" y="125"/>
                </a:lnTo>
                <a:lnTo>
                  <a:pt x="3482" y="103"/>
                </a:lnTo>
                <a:lnTo>
                  <a:pt x="3463" y="83"/>
                </a:lnTo>
                <a:lnTo>
                  <a:pt x="3443" y="65"/>
                </a:lnTo>
                <a:lnTo>
                  <a:pt x="3422" y="48"/>
                </a:lnTo>
                <a:lnTo>
                  <a:pt x="3398" y="34"/>
                </a:lnTo>
                <a:lnTo>
                  <a:pt x="3372" y="22"/>
                </a:lnTo>
                <a:lnTo>
                  <a:pt x="3346" y="12"/>
                </a:lnTo>
                <a:lnTo>
                  <a:pt x="3320" y="5"/>
                </a:lnTo>
                <a:lnTo>
                  <a:pt x="3290" y="2"/>
                </a:lnTo>
                <a:lnTo>
                  <a:pt x="3261" y="0"/>
                </a:lnTo>
                <a:lnTo>
                  <a:pt x="3261" y="0"/>
                </a:lnTo>
                <a:close/>
              </a:path>
            </a:pathLst>
          </a:custGeom>
          <a:solidFill>
            <a:srgbClr val="6FABB5"/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3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 </a:t>
            </a:r>
            <a:r>
              <a:rPr lang="ko-KR" altLang="en-US" sz="3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ko-KR" altLang="en-US" sz="3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Freeform 9"/>
          <p:cNvSpPr>
            <a:spLocks/>
          </p:cNvSpPr>
          <p:nvPr/>
        </p:nvSpPr>
        <p:spPr bwMode="auto">
          <a:xfrm>
            <a:off x="218069" y="4631898"/>
            <a:ext cx="1923519" cy="1589561"/>
          </a:xfrm>
          <a:custGeom>
            <a:avLst/>
            <a:gdLst>
              <a:gd name="T0" fmla="*/ 3079 w 3548"/>
              <a:gd name="T1" fmla="*/ 1047 h 2932"/>
              <a:gd name="T2" fmla="*/ 2981 w 3548"/>
              <a:gd name="T3" fmla="*/ 1067 h 2932"/>
              <a:gd name="T4" fmla="*/ 1849 w 3548"/>
              <a:gd name="T5" fmla="*/ 0 h 2932"/>
              <a:gd name="T6" fmla="*/ 1872 w 3548"/>
              <a:gd name="T7" fmla="*/ 72 h 2932"/>
              <a:gd name="T8" fmla="*/ 1886 w 3548"/>
              <a:gd name="T9" fmla="*/ 171 h 2932"/>
              <a:gd name="T10" fmla="*/ 1884 w 3548"/>
              <a:gd name="T11" fmla="*/ 238 h 2932"/>
              <a:gd name="T12" fmla="*/ 1869 w 3548"/>
              <a:gd name="T13" fmla="*/ 319 h 2932"/>
              <a:gd name="T14" fmla="*/ 1836 w 3548"/>
              <a:gd name="T15" fmla="*/ 395 h 2932"/>
              <a:gd name="T16" fmla="*/ 1792 w 3548"/>
              <a:gd name="T17" fmla="*/ 463 h 2932"/>
              <a:gd name="T18" fmla="*/ 1735 w 3548"/>
              <a:gd name="T19" fmla="*/ 520 h 2932"/>
              <a:gd name="T20" fmla="*/ 1667 w 3548"/>
              <a:gd name="T21" fmla="*/ 564 h 2932"/>
              <a:gd name="T22" fmla="*/ 1591 w 3548"/>
              <a:gd name="T23" fmla="*/ 597 h 2932"/>
              <a:gd name="T24" fmla="*/ 1510 w 3548"/>
              <a:gd name="T25" fmla="*/ 614 h 2932"/>
              <a:gd name="T26" fmla="*/ 1445 w 3548"/>
              <a:gd name="T27" fmla="*/ 615 h 2932"/>
              <a:gd name="T28" fmla="*/ 1362 w 3548"/>
              <a:gd name="T29" fmla="*/ 603 h 2932"/>
              <a:gd name="T30" fmla="*/ 1284 w 3548"/>
              <a:gd name="T31" fmla="*/ 574 h 2932"/>
              <a:gd name="T32" fmla="*/ 1215 w 3548"/>
              <a:gd name="T33" fmla="*/ 532 h 2932"/>
              <a:gd name="T34" fmla="*/ 1155 w 3548"/>
              <a:gd name="T35" fmla="*/ 478 h 2932"/>
              <a:gd name="T36" fmla="*/ 1106 w 3548"/>
              <a:gd name="T37" fmla="*/ 413 h 2932"/>
              <a:gd name="T38" fmla="*/ 1070 w 3548"/>
              <a:gd name="T39" fmla="*/ 339 h 2932"/>
              <a:gd name="T40" fmla="*/ 1050 w 3548"/>
              <a:gd name="T41" fmla="*/ 259 h 2932"/>
              <a:gd name="T42" fmla="*/ 1045 w 3548"/>
              <a:gd name="T43" fmla="*/ 194 h 2932"/>
              <a:gd name="T44" fmla="*/ 1055 w 3548"/>
              <a:gd name="T45" fmla="*/ 97 h 2932"/>
              <a:gd name="T46" fmla="*/ 1084 w 3548"/>
              <a:gd name="T47" fmla="*/ 0 h 2932"/>
              <a:gd name="T48" fmla="*/ 2 w 3548"/>
              <a:gd name="T49" fmla="*/ 2676 h 2932"/>
              <a:gd name="T50" fmla="*/ 35 w 3548"/>
              <a:gd name="T51" fmla="*/ 2782 h 2932"/>
              <a:gd name="T52" fmla="*/ 105 w 3548"/>
              <a:gd name="T53" fmla="*/ 2867 h 2932"/>
              <a:gd name="T54" fmla="*/ 200 w 3548"/>
              <a:gd name="T55" fmla="*/ 2918 h 2932"/>
              <a:gd name="T56" fmla="*/ 2931 w 3548"/>
              <a:gd name="T57" fmla="*/ 2932 h 2932"/>
              <a:gd name="T58" fmla="*/ 2981 w 3548"/>
              <a:gd name="T59" fmla="*/ 1865 h 2932"/>
              <a:gd name="T60" fmla="*/ 3079 w 3548"/>
              <a:gd name="T61" fmla="*/ 1885 h 2932"/>
              <a:gd name="T62" fmla="*/ 3149 w 3548"/>
              <a:gd name="T63" fmla="*/ 1886 h 2932"/>
              <a:gd name="T64" fmla="*/ 3232 w 3548"/>
              <a:gd name="T65" fmla="*/ 1874 h 2932"/>
              <a:gd name="T66" fmla="*/ 3309 w 3548"/>
              <a:gd name="T67" fmla="*/ 1845 h 2932"/>
              <a:gd name="T68" fmla="*/ 3378 w 3548"/>
              <a:gd name="T69" fmla="*/ 1803 h 2932"/>
              <a:gd name="T70" fmla="*/ 3439 w 3548"/>
              <a:gd name="T71" fmla="*/ 1749 h 2932"/>
              <a:gd name="T72" fmla="*/ 3486 w 3548"/>
              <a:gd name="T73" fmla="*/ 1684 h 2932"/>
              <a:gd name="T74" fmla="*/ 3522 w 3548"/>
              <a:gd name="T75" fmla="*/ 1610 h 2932"/>
              <a:gd name="T76" fmla="*/ 3543 w 3548"/>
              <a:gd name="T77" fmla="*/ 1530 h 2932"/>
              <a:gd name="T78" fmla="*/ 3548 w 3548"/>
              <a:gd name="T79" fmla="*/ 1465 h 2932"/>
              <a:gd name="T80" fmla="*/ 3539 w 3548"/>
              <a:gd name="T81" fmla="*/ 1380 h 2932"/>
              <a:gd name="T82" fmla="*/ 3516 w 3548"/>
              <a:gd name="T83" fmla="*/ 1302 h 2932"/>
              <a:gd name="T84" fmla="*/ 3476 w 3548"/>
              <a:gd name="T85" fmla="*/ 1231 h 2932"/>
              <a:gd name="T86" fmla="*/ 3425 w 3548"/>
              <a:gd name="T87" fmla="*/ 1168 h 2932"/>
              <a:gd name="T88" fmla="*/ 3363 w 3548"/>
              <a:gd name="T89" fmla="*/ 1117 h 2932"/>
              <a:gd name="T90" fmla="*/ 3291 w 3548"/>
              <a:gd name="T91" fmla="*/ 1078 h 2932"/>
              <a:gd name="T92" fmla="*/ 3212 w 3548"/>
              <a:gd name="T93" fmla="*/ 1053 h 2932"/>
              <a:gd name="T94" fmla="*/ 3127 w 3548"/>
              <a:gd name="T95" fmla="*/ 1044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8" h="2932">
                <a:moveTo>
                  <a:pt x="3127" y="1044"/>
                </a:moveTo>
                <a:lnTo>
                  <a:pt x="3127" y="1044"/>
                </a:lnTo>
                <a:lnTo>
                  <a:pt x="3102" y="1046"/>
                </a:lnTo>
                <a:lnTo>
                  <a:pt x="3079" y="1047"/>
                </a:lnTo>
                <a:lnTo>
                  <a:pt x="3055" y="1050"/>
                </a:lnTo>
                <a:lnTo>
                  <a:pt x="3030" y="1055"/>
                </a:lnTo>
                <a:lnTo>
                  <a:pt x="3005" y="1060"/>
                </a:lnTo>
                <a:lnTo>
                  <a:pt x="2981" y="1067"/>
                </a:lnTo>
                <a:lnTo>
                  <a:pt x="2956" y="1075"/>
                </a:lnTo>
                <a:lnTo>
                  <a:pt x="2931" y="1083"/>
                </a:lnTo>
                <a:lnTo>
                  <a:pt x="2931" y="0"/>
                </a:lnTo>
                <a:lnTo>
                  <a:pt x="1849" y="0"/>
                </a:lnTo>
                <a:lnTo>
                  <a:pt x="1849" y="0"/>
                </a:lnTo>
                <a:lnTo>
                  <a:pt x="1856" y="23"/>
                </a:lnTo>
                <a:lnTo>
                  <a:pt x="1864" y="48"/>
                </a:lnTo>
                <a:lnTo>
                  <a:pt x="1872" y="72"/>
                </a:lnTo>
                <a:lnTo>
                  <a:pt x="1877" y="97"/>
                </a:lnTo>
                <a:lnTo>
                  <a:pt x="1881" y="122"/>
                </a:lnTo>
                <a:lnTo>
                  <a:pt x="1884" y="147"/>
                </a:lnTo>
                <a:lnTo>
                  <a:pt x="1886" y="171"/>
                </a:lnTo>
                <a:lnTo>
                  <a:pt x="1887" y="194"/>
                </a:lnTo>
                <a:lnTo>
                  <a:pt x="1887" y="194"/>
                </a:lnTo>
                <a:lnTo>
                  <a:pt x="1887" y="216"/>
                </a:lnTo>
                <a:lnTo>
                  <a:pt x="1884" y="238"/>
                </a:lnTo>
                <a:lnTo>
                  <a:pt x="1883" y="259"/>
                </a:lnTo>
                <a:lnTo>
                  <a:pt x="1878" y="279"/>
                </a:lnTo>
                <a:lnTo>
                  <a:pt x="1873" y="299"/>
                </a:lnTo>
                <a:lnTo>
                  <a:pt x="1869" y="319"/>
                </a:lnTo>
                <a:lnTo>
                  <a:pt x="1861" y="339"/>
                </a:lnTo>
                <a:lnTo>
                  <a:pt x="1853" y="358"/>
                </a:lnTo>
                <a:lnTo>
                  <a:pt x="1846" y="378"/>
                </a:lnTo>
                <a:lnTo>
                  <a:pt x="1836" y="395"/>
                </a:lnTo>
                <a:lnTo>
                  <a:pt x="1826" y="413"/>
                </a:lnTo>
                <a:lnTo>
                  <a:pt x="1815" y="430"/>
                </a:lnTo>
                <a:lnTo>
                  <a:pt x="1804" y="447"/>
                </a:lnTo>
                <a:lnTo>
                  <a:pt x="1792" y="463"/>
                </a:lnTo>
                <a:lnTo>
                  <a:pt x="1778" y="478"/>
                </a:lnTo>
                <a:lnTo>
                  <a:pt x="1764" y="492"/>
                </a:lnTo>
                <a:lnTo>
                  <a:pt x="1749" y="506"/>
                </a:lnTo>
                <a:lnTo>
                  <a:pt x="1735" y="520"/>
                </a:lnTo>
                <a:lnTo>
                  <a:pt x="1718" y="532"/>
                </a:lnTo>
                <a:lnTo>
                  <a:pt x="1702" y="544"/>
                </a:lnTo>
                <a:lnTo>
                  <a:pt x="1684" y="555"/>
                </a:lnTo>
                <a:lnTo>
                  <a:pt x="1667" y="564"/>
                </a:lnTo>
                <a:lnTo>
                  <a:pt x="1648" y="574"/>
                </a:lnTo>
                <a:lnTo>
                  <a:pt x="1630" y="583"/>
                </a:lnTo>
                <a:lnTo>
                  <a:pt x="1611" y="591"/>
                </a:lnTo>
                <a:lnTo>
                  <a:pt x="1591" y="597"/>
                </a:lnTo>
                <a:lnTo>
                  <a:pt x="1571" y="603"/>
                </a:lnTo>
                <a:lnTo>
                  <a:pt x="1551" y="608"/>
                </a:lnTo>
                <a:lnTo>
                  <a:pt x="1530" y="611"/>
                </a:lnTo>
                <a:lnTo>
                  <a:pt x="1510" y="614"/>
                </a:lnTo>
                <a:lnTo>
                  <a:pt x="1488" y="615"/>
                </a:lnTo>
                <a:lnTo>
                  <a:pt x="1466" y="615"/>
                </a:lnTo>
                <a:lnTo>
                  <a:pt x="1466" y="615"/>
                </a:lnTo>
                <a:lnTo>
                  <a:pt x="1445" y="615"/>
                </a:lnTo>
                <a:lnTo>
                  <a:pt x="1423" y="614"/>
                </a:lnTo>
                <a:lnTo>
                  <a:pt x="1402" y="611"/>
                </a:lnTo>
                <a:lnTo>
                  <a:pt x="1382" y="608"/>
                </a:lnTo>
                <a:lnTo>
                  <a:pt x="1362" y="603"/>
                </a:lnTo>
                <a:lnTo>
                  <a:pt x="1341" y="597"/>
                </a:lnTo>
                <a:lnTo>
                  <a:pt x="1321" y="591"/>
                </a:lnTo>
                <a:lnTo>
                  <a:pt x="1303" y="583"/>
                </a:lnTo>
                <a:lnTo>
                  <a:pt x="1284" y="574"/>
                </a:lnTo>
                <a:lnTo>
                  <a:pt x="1266" y="564"/>
                </a:lnTo>
                <a:lnTo>
                  <a:pt x="1247" y="555"/>
                </a:lnTo>
                <a:lnTo>
                  <a:pt x="1230" y="544"/>
                </a:lnTo>
                <a:lnTo>
                  <a:pt x="1215" y="532"/>
                </a:lnTo>
                <a:lnTo>
                  <a:pt x="1198" y="520"/>
                </a:lnTo>
                <a:lnTo>
                  <a:pt x="1183" y="506"/>
                </a:lnTo>
                <a:lnTo>
                  <a:pt x="1169" y="492"/>
                </a:lnTo>
                <a:lnTo>
                  <a:pt x="1155" y="478"/>
                </a:lnTo>
                <a:lnTo>
                  <a:pt x="1141" y="463"/>
                </a:lnTo>
                <a:lnTo>
                  <a:pt x="1129" y="447"/>
                </a:lnTo>
                <a:lnTo>
                  <a:pt x="1116" y="430"/>
                </a:lnTo>
                <a:lnTo>
                  <a:pt x="1106" y="413"/>
                </a:lnTo>
                <a:lnTo>
                  <a:pt x="1096" y="395"/>
                </a:lnTo>
                <a:lnTo>
                  <a:pt x="1087" y="378"/>
                </a:lnTo>
                <a:lnTo>
                  <a:pt x="1078" y="358"/>
                </a:lnTo>
                <a:lnTo>
                  <a:pt x="1070" y="339"/>
                </a:lnTo>
                <a:lnTo>
                  <a:pt x="1064" y="319"/>
                </a:lnTo>
                <a:lnTo>
                  <a:pt x="1058" y="299"/>
                </a:lnTo>
                <a:lnTo>
                  <a:pt x="1053" y="279"/>
                </a:lnTo>
                <a:lnTo>
                  <a:pt x="1050" y="259"/>
                </a:lnTo>
                <a:lnTo>
                  <a:pt x="1047" y="238"/>
                </a:lnTo>
                <a:lnTo>
                  <a:pt x="1045" y="216"/>
                </a:lnTo>
                <a:lnTo>
                  <a:pt x="1045" y="194"/>
                </a:lnTo>
                <a:lnTo>
                  <a:pt x="1045" y="194"/>
                </a:lnTo>
                <a:lnTo>
                  <a:pt x="1045" y="171"/>
                </a:lnTo>
                <a:lnTo>
                  <a:pt x="1049" y="147"/>
                </a:lnTo>
                <a:lnTo>
                  <a:pt x="1052" y="122"/>
                </a:lnTo>
                <a:lnTo>
                  <a:pt x="1055" y="97"/>
                </a:lnTo>
                <a:lnTo>
                  <a:pt x="1061" y="72"/>
                </a:lnTo>
                <a:lnTo>
                  <a:pt x="1067" y="48"/>
                </a:lnTo>
                <a:lnTo>
                  <a:pt x="1075" y="23"/>
                </a:lnTo>
                <a:lnTo>
                  <a:pt x="1084" y="0"/>
                </a:lnTo>
                <a:lnTo>
                  <a:pt x="0" y="0"/>
                </a:lnTo>
                <a:lnTo>
                  <a:pt x="0" y="2647"/>
                </a:lnTo>
                <a:lnTo>
                  <a:pt x="0" y="2647"/>
                </a:lnTo>
                <a:lnTo>
                  <a:pt x="2" y="2676"/>
                </a:lnTo>
                <a:lnTo>
                  <a:pt x="6" y="2704"/>
                </a:lnTo>
                <a:lnTo>
                  <a:pt x="14" y="2731"/>
                </a:lnTo>
                <a:lnTo>
                  <a:pt x="23" y="2758"/>
                </a:lnTo>
                <a:lnTo>
                  <a:pt x="35" y="2782"/>
                </a:lnTo>
                <a:lnTo>
                  <a:pt x="49" y="2806"/>
                </a:lnTo>
                <a:lnTo>
                  <a:pt x="66" y="2827"/>
                </a:lnTo>
                <a:lnTo>
                  <a:pt x="85" y="2849"/>
                </a:lnTo>
                <a:lnTo>
                  <a:pt x="105" y="2867"/>
                </a:lnTo>
                <a:lnTo>
                  <a:pt x="126" y="2883"/>
                </a:lnTo>
                <a:lnTo>
                  <a:pt x="150" y="2897"/>
                </a:lnTo>
                <a:lnTo>
                  <a:pt x="174" y="2909"/>
                </a:lnTo>
                <a:lnTo>
                  <a:pt x="200" y="2918"/>
                </a:lnTo>
                <a:lnTo>
                  <a:pt x="228" y="2926"/>
                </a:lnTo>
                <a:lnTo>
                  <a:pt x="256" y="2930"/>
                </a:lnTo>
                <a:lnTo>
                  <a:pt x="285" y="2932"/>
                </a:lnTo>
                <a:lnTo>
                  <a:pt x="2931" y="2932"/>
                </a:lnTo>
                <a:lnTo>
                  <a:pt x="2931" y="1848"/>
                </a:lnTo>
                <a:lnTo>
                  <a:pt x="2931" y="1848"/>
                </a:lnTo>
                <a:lnTo>
                  <a:pt x="2956" y="1857"/>
                </a:lnTo>
                <a:lnTo>
                  <a:pt x="2981" y="1865"/>
                </a:lnTo>
                <a:lnTo>
                  <a:pt x="3005" y="1871"/>
                </a:lnTo>
                <a:lnTo>
                  <a:pt x="3030" y="1877"/>
                </a:lnTo>
                <a:lnTo>
                  <a:pt x="3055" y="1882"/>
                </a:lnTo>
                <a:lnTo>
                  <a:pt x="3079" y="1885"/>
                </a:lnTo>
                <a:lnTo>
                  <a:pt x="3102" y="1886"/>
                </a:lnTo>
                <a:lnTo>
                  <a:pt x="3127" y="1886"/>
                </a:lnTo>
                <a:lnTo>
                  <a:pt x="3127" y="1886"/>
                </a:lnTo>
                <a:lnTo>
                  <a:pt x="3149" y="1886"/>
                </a:lnTo>
                <a:lnTo>
                  <a:pt x="3170" y="1885"/>
                </a:lnTo>
                <a:lnTo>
                  <a:pt x="3192" y="1882"/>
                </a:lnTo>
                <a:lnTo>
                  <a:pt x="3212" y="1879"/>
                </a:lnTo>
                <a:lnTo>
                  <a:pt x="3232" y="1874"/>
                </a:lnTo>
                <a:lnTo>
                  <a:pt x="3252" y="1868"/>
                </a:lnTo>
                <a:lnTo>
                  <a:pt x="3272" y="1862"/>
                </a:lnTo>
                <a:lnTo>
                  <a:pt x="3291" y="1854"/>
                </a:lnTo>
                <a:lnTo>
                  <a:pt x="3309" y="1845"/>
                </a:lnTo>
                <a:lnTo>
                  <a:pt x="3328" y="1835"/>
                </a:lnTo>
                <a:lnTo>
                  <a:pt x="3346" y="1826"/>
                </a:lnTo>
                <a:lnTo>
                  <a:pt x="3363" y="1815"/>
                </a:lnTo>
                <a:lnTo>
                  <a:pt x="3378" y="1803"/>
                </a:lnTo>
                <a:lnTo>
                  <a:pt x="3395" y="1791"/>
                </a:lnTo>
                <a:lnTo>
                  <a:pt x="3411" y="1777"/>
                </a:lnTo>
                <a:lnTo>
                  <a:pt x="3425" y="1763"/>
                </a:lnTo>
                <a:lnTo>
                  <a:pt x="3439" y="1749"/>
                </a:lnTo>
                <a:lnTo>
                  <a:pt x="3452" y="1734"/>
                </a:lnTo>
                <a:lnTo>
                  <a:pt x="3465" y="1718"/>
                </a:lnTo>
                <a:lnTo>
                  <a:pt x="3476" y="1701"/>
                </a:lnTo>
                <a:lnTo>
                  <a:pt x="3486" y="1684"/>
                </a:lnTo>
                <a:lnTo>
                  <a:pt x="3497" y="1666"/>
                </a:lnTo>
                <a:lnTo>
                  <a:pt x="3506" y="1649"/>
                </a:lnTo>
                <a:lnTo>
                  <a:pt x="3516" y="1629"/>
                </a:lnTo>
                <a:lnTo>
                  <a:pt x="3522" y="1610"/>
                </a:lnTo>
                <a:lnTo>
                  <a:pt x="3530" y="1590"/>
                </a:lnTo>
                <a:lnTo>
                  <a:pt x="3534" y="1570"/>
                </a:lnTo>
                <a:lnTo>
                  <a:pt x="3539" y="1550"/>
                </a:lnTo>
                <a:lnTo>
                  <a:pt x="3543" y="1530"/>
                </a:lnTo>
                <a:lnTo>
                  <a:pt x="3546" y="1508"/>
                </a:lnTo>
                <a:lnTo>
                  <a:pt x="3548" y="1487"/>
                </a:lnTo>
                <a:lnTo>
                  <a:pt x="3548" y="1465"/>
                </a:lnTo>
                <a:lnTo>
                  <a:pt x="3548" y="1465"/>
                </a:lnTo>
                <a:lnTo>
                  <a:pt x="3548" y="1444"/>
                </a:lnTo>
                <a:lnTo>
                  <a:pt x="3546" y="1422"/>
                </a:lnTo>
                <a:lnTo>
                  <a:pt x="3543" y="1402"/>
                </a:lnTo>
                <a:lnTo>
                  <a:pt x="3539" y="1380"/>
                </a:lnTo>
                <a:lnTo>
                  <a:pt x="3534" y="1360"/>
                </a:lnTo>
                <a:lnTo>
                  <a:pt x="3530" y="1340"/>
                </a:lnTo>
                <a:lnTo>
                  <a:pt x="3522" y="1320"/>
                </a:lnTo>
                <a:lnTo>
                  <a:pt x="3516" y="1302"/>
                </a:lnTo>
                <a:lnTo>
                  <a:pt x="3506" y="1283"/>
                </a:lnTo>
                <a:lnTo>
                  <a:pt x="3497" y="1265"/>
                </a:lnTo>
                <a:lnTo>
                  <a:pt x="3486" y="1248"/>
                </a:lnTo>
                <a:lnTo>
                  <a:pt x="3476" y="1231"/>
                </a:lnTo>
                <a:lnTo>
                  <a:pt x="3465" y="1214"/>
                </a:lnTo>
                <a:lnTo>
                  <a:pt x="3452" y="1198"/>
                </a:lnTo>
                <a:lnTo>
                  <a:pt x="3439" y="1183"/>
                </a:lnTo>
                <a:lnTo>
                  <a:pt x="3425" y="1168"/>
                </a:lnTo>
                <a:lnTo>
                  <a:pt x="3411" y="1154"/>
                </a:lnTo>
                <a:lnTo>
                  <a:pt x="3395" y="1141"/>
                </a:lnTo>
                <a:lnTo>
                  <a:pt x="3378" y="1127"/>
                </a:lnTo>
                <a:lnTo>
                  <a:pt x="3363" y="1117"/>
                </a:lnTo>
                <a:lnTo>
                  <a:pt x="3346" y="1106"/>
                </a:lnTo>
                <a:lnTo>
                  <a:pt x="3328" y="1095"/>
                </a:lnTo>
                <a:lnTo>
                  <a:pt x="3309" y="1086"/>
                </a:lnTo>
                <a:lnTo>
                  <a:pt x="3291" y="1078"/>
                </a:lnTo>
                <a:lnTo>
                  <a:pt x="3272" y="1070"/>
                </a:lnTo>
                <a:lnTo>
                  <a:pt x="3252" y="1063"/>
                </a:lnTo>
                <a:lnTo>
                  <a:pt x="3232" y="1058"/>
                </a:lnTo>
                <a:lnTo>
                  <a:pt x="3212" y="1053"/>
                </a:lnTo>
                <a:lnTo>
                  <a:pt x="3192" y="1049"/>
                </a:lnTo>
                <a:lnTo>
                  <a:pt x="3170" y="1047"/>
                </a:lnTo>
                <a:lnTo>
                  <a:pt x="3149" y="1046"/>
                </a:lnTo>
                <a:lnTo>
                  <a:pt x="3127" y="1044"/>
                </a:lnTo>
                <a:lnTo>
                  <a:pt x="3127" y="1044"/>
                </a:lnTo>
                <a:close/>
              </a:path>
            </a:pathLst>
          </a:custGeom>
          <a:solidFill>
            <a:srgbClr val="EC6864"/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3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소 통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10323487" y="4286833"/>
            <a:ext cx="1589560" cy="1923519"/>
          </a:xfrm>
          <a:custGeom>
            <a:avLst/>
            <a:gdLst>
              <a:gd name="T0" fmla="*/ 1866 w 2933"/>
              <a:gd name="T1" fmla="*/ 568 h 3549"/>
              <a:gd name="T2" fmla="*/ 1884 w 2933"/>
              <a:gd name="T3" fmla="*/ 469 h 3549"/>
              <a:gd name="T4" fmla="*/ 1888 w 2933"/>
              <a:gd name="T5" fmla="*/ 400 h 3549"/>
              <a:gd name="T6" fmla="*/ 1874 w 2933"/>
              <a:gd name="T7" fmla="*/ 316 h 3549"/>
              <a:gd name="T8" fmla="*/ 1846 w 2933"/>
              <a:gd name="T9" fmla="*/ 239 h 3549"/>
              <a:gd name="T10" fmla="*/ 1804 w 2933"/>
              <a:gd name="T11" fmla="*/ 170 h 3549"/>
              <a:gd name="T12" fmla="*/ 1750 w 2933"/>
              <a:gd name="T13" fmla="*/ 110 h 3549"/>
              <a:gd name="T14" fmla="*/ 1686 w 2933"/>
              <a:gd name="T15" fmla="*/ 62 h 3549"/>
              <a:gd name="T16" fmla="*/ 1612 w 2933"/>
              <a:gd name="T17" fmla="*/ 26 h 3549"/>
              <a:gd name="T18" fmla="*/ 1531 w 2933"/>
              <a:gd name="T19" fmla="*/ 5 h 3549"/>
              <a:gd name="T20" fmla="*/ 1467 w 2933"/>
              <a:gd name="T21" fmla="*/ 0 h 3549"/>
              <a:gd name="T22" fmla="*/ 1382 w 2933"/>
              <a:gd name="T23" fmla="*/ 9 h 3549"/>
              <a:gd name="T24" fmla="*/ 1303 w 2933"/>
              <a:gd name="T25" fmla="*/ 34 h 3549"/>
              <a:gd name="T26" fmla="*/ 1231 w 2933"/>
              <a:gd name="T27" fmla="*/ 73 h 3549"/>
              <a:gd name="T28" fmla="*/ 1169 w 2933"/>
              <a:gd name="T29" fmla="*/ 123 h 3549"/>
              <a:gd name="T30" fmla="*/ 1118 w 2933"/>
              <a:gd name="T31" fmla="*/ 185 h 3549"/>
              <a:gd name="T32" fmla="*/ 1078 w 2933"/>
              <a:gd name="T33" fmla="*/ 258 h 3549"/>
              <a:gd name="T34" fmla="*/ 1055 w 2933"/>
              <a:gd name="T35" fmla="*/ 336 h 3549"/>
              <a:gd name="T36" fmla="*/ 1046 w 2933"/>
              <a:gd name="T37" fmla="*/ 421 h 3549"/>
              <a:gd name="T38" fmla="*/ 1052 w 2933"/>
              <a:gd name="T39" fmla="*/ 494 h 3549"/>
              <a:gd name="T40" fmla="*/ 1075 w 2933"/>
              <a:gd name="T41" fmla="*/ 592 h 3549"/>
              <a:gd name="T42" fmla="*/ 0 w 2933"/>
              <a:gd name="T43" fmla="*/ 1700 h 3549"/>
              <a:gd name="T44" fmla="*/ 99 w 2933"/>
              <a:gd name="T45" fmla="*/ 1672 h 3549"/>
              <a:gd name="T46" fmla="*/ 196 w 2933"/>
              <a:gd name="T47" fmla="*/ 1661 h 3549"/>
              <a:gd name="T48" fmla="*/ 261 w 2933"/>
              <a:gd name="T49" fmla="*/ 1666 h 3549"/>
              <a:gd name="T50" fmla="*/ 341 w 2933"/>
              <a:gd name="T51" fmla="*/ 1687 h 3549"/>
              <a:gd name="T52" fmla="*/ 415 w 2933"/>
              <a:gd name="T53" fmla="*/ 1723 h 3549"/>
              <a:gd name="T54" fmla="*/ 480 w 2933"/>
              <a:gd name="T55" fmla="*/ 1771 h 3549"/>
              <a:gd name="T56" fmla="*/ 534 w 2933"/>
              <a:gd name="T57" fmla="*/ 1831 h 3549"/>
              <a:gd name="T58" fmla="*/ 575 w 2933"/>
              <a:gd name="T59" fmla="*/ 1900 h 3549"/>
              <a:gd name="T60" fmla="*/ 603 w 2933"/>
              <a:gd name="T61" fmla="*/ 1977 h 3549"/>
              <a:gd name="T62" fmla="*/ 617 w 2933"/>
              <a:gd name="T63" fmla="*/ 2061 h 3549"/>
              <a:gd name="T64" fmla="*/ 615 w 2933"/>
              <a:gd name="T65" fmla="*/ 2125 h 3549"/>
              <a:gd name="T66" fmla="*/ 599 w 2933"/>
              <a:gd name="T67" fmla="*/ 2207 h 3549"/>
              <a:gd name="T68" fmla="*/ 566 w 2933"/>
              <a:gd name="T69" fmla="*/ 2283 h 3549"/>
              <a:gd name="T70" fmla="*/ 521 w 2933"/>
              <a:gd name="T71" fmla="*/ 2351 h 3549"/>
              <a:gd name="T72" fmla="*/ 464 w 2933"/>
              <a:gd name="T73" fmla="*/ 2408 h 3549"/>
              <a:gd name="T74" fmla="*/ 397 w 2933"/>
              <a:gd name="T75" fmla="*/ 2452 h 3549"/>
              <a:gd name="T76" fmla="*/ 321 w 2933"/>
              <a:gd name="T77" fmla="*/ 2485 h 3549"/>
              <a:gd name="T78" fmla="*/ 239 w 2933"/>
              <a:gd name="T79" fmla="*/ 2502 h 3549"/>
              <a:gd name="T80" fmla="*/ 171 w 2933"/>
              <a:gd name="T81" fmla="*/ 2503 h 3549"/>
              <a:gd name="T82" fmla="*/ 74 w 2933"/>
              <a:gd name="T83" fmla="*/ 2488 h 3549"/>
              <a:gd name="T84" fmla="*/ 0 w 2933"/>
              <a:gd name="T85" fmla="*/ 3549 h 3549"/>
              <a:gd name="T86" fmla="*/ 2705 w 2933"/>
              <a:gd name="T87" fmla="*/ 3543 h 3549"/>
              <a:gd name="T88" fmla="*/ 2807 w 2933"/>
              <a:gd name="T89" fmla="*/ 3500 h 3549"/>
              <a:gd name="T90" fmla="*/ 2884 w 2933"/>
              <a:gd name="T91" fmla="*/ 3423 h 3549"/>
              <a:gd name="T92" fmla="*/ 2927 w 2933"/>
              <a:gd name="T93" fmla="*/ 3321 h 3549"/>
              <a:gd name="T94" fmla="*/ 1849 w 2933"/>
              <a:gd name="T95" fmla="*/ 617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33" h="3549">
                <a:moveTo>
                  <a:pt x="1849" y="617"/>
                </a:moveTo>
                <a:lnTo>
                  <a:pt x="1849" y="617"/>
                </a:lnTo>
                <a:lnTo>
                  <a:pt x="1857" y="592"/>
                </a:lnTo>
                <a:lnTo>
                  <a:pt x="1866" y="568"/>
                </a:lnTo>
                <a:lnTo>
                  <a:pt x="1872" y="543"/>
                </a:lnTo>
                <a:lnTo>
                  <a:pt x="1877" y="518"/>
                </a:lnTo>
                <a:lnTo>
                  <a:pt x="1881" y="494"/>
                </a:lnTo>
                <a:lnTo>
                  <a:pt x="1884" y="469"/>
                </a:lnTo>
                <a:lnTo>
                  <a:pt x="1888" y="446"/>
                </a:lnTo>
                <a:lnTo>
                  <a:pt x="1888" y="421"/>
                </a:lnTo>
                <a:lnTo>
                  <a:pt x="1888" y="421"/>
                </a:lnTo>
                <a:lnTo>
                  <a:pt x="1888" y="400"/>
                </a:lnTo>
                <a:lnTo>
                  <a:pt x="1886" y="378"/>
                </a:lnTo>
                <a:lnTo>
                  <a:pt x="1883" y="358"/>
                </a:lnTo>
                <a:lnTo>
                  <a:pt x="1878" y="336"/>
                </a:lnTo>
                <a:lnTo>
                  <a:pt x="1874" y="316"/>
                </a:lnTo>
                <a:lnTo>
                  <a:pt x="1869" y="296"/>
                </a:lnTo>
                <a:lnTo>
                  <a:pt x="1861" y="276"/>
                </a:lnTo>
                <a:lnTo>
                  <a:pt x="1855" y="258"/>
                </a:lnTo>
                <a:lnTo>
                  <a:pt x="1846" y="239"/>
                </a:lnTo>
                <a:lnTo>
                  <a:pt x="1837" y="221"/>
                </a:lnTo>
                <a:lnTo>
                  <a:pt x="1826" y="204"/>
                </a:lnTo>
                <a:lnTo>
                  <a:pt x="1815" y="185"/>
                </a:lnTo>
                <a:lnTo>
                  <a:pt x="1804" y="170"/>
                </a:lnTo>
                <a:lnTo>
                  <a:pt x="1792" y="153"/>
                </a:lnTo>
                <a:lnTo>
                  <a:pt x="1778" y="139"/>
                </a:lnTo>
                <a:lnTo>
                  <a:pt x="1764" y="123"/>
                </a:lnTo>
                <a:lnTo>
                  <a:pt x="1750" y="110"/>
                </a:lnTo>
                <a:lnTo>
                  <a:pt x="1735" y="96"/>
                </a:lnTo>
                <a:lnTo>
                  <a:pt x="1718" y="83"/>
                </a:lnTo>
                <a:lnTo>
                  <a:pt x="1703" y="73"/>
                </a:lnTo>
                <a:lnTo>
                  <a:pt x="1686" y="62"/>
                </a:lnTo>
                <a:lnTo>
                  <a:pt x="1667" y="51"/>
                </a:lnTo>
                <a:lnTo>
                  <a:pt x="1649" y="42"/>
                </a:lnTo>
                <a:lnTo>
                  <a:pt x="1630" y="34"/>
                </a:lnTo>
                <a:lnTo>
                  <a:pt x="1612" y="26"/>
                </a:lnTo>
                <a:lnTo>
                  <a:pt x="1592" y="19"/>
                </a:lnTo>
                <a:lnTo>
                  <a:pt x="1571" y="14"/>
                </a:lnTo>
                <a:lnTo>
                  <a:pt x="1551" y="9"/>
                </a:lnTo>
                <a:lnTo>
                  <a:pt x="1531" y="5"/>
                </a:lnTo>
                <a:lnTo>
                  <a:pt x="1510" y="3"/>
                </a:lnTo>
                <a:lnTo>
                  <a:pt x="1488" y="0"/>
                </a:lnTo>
                <a:lnTo>
                  <a:pt x="1467" y="0"/>
                </a:lnTo>
                <a:lnTo>
                  <a:pt x="1467" y="0"/>
                </a:lnTo>
                <a:lnTo>
                  <a:pt x="1445" y="0"/>
                </a:lnTo>
                <a:lnTo>
                  <a:pt x="1423" y="3"/>
                </a:lnTo>
                <a:lnTo>
                  <a:pt x="1402" y="5"/>
                </a:lnTo>
                <a:lnTo>
                  <a:pt x="1382" y="9"/>
                </a:lnTo>
                <a:lnTo>
                  <a:pt x="1362" y="14"/>
                </a:lnTo>
                <a:lnTo>
                  <a:pt x="1342" y="19"/>
                </a:lnTo>
                <a:lnTo>
                  <a:pt x="1322" y="26"/>
                </a:lnTo>
                <a:lnTo>
                  <a:pt x="1303" y="34"/>
                </a:lnTo>
                <a:lnTo>
                  <a:pt x="1285" y="42"/>
                </a:lnTo>
                <a:lnTo>
                  <a:pt x="1266" y="51"/>
                </a:lnTo>
                <a:lnTo>
                  <a:pt x="1248" y="62"/>
                </a:lnTo>
                <a:lnTo>
                  <a:pt x="1231" y="73"/>
                </a:lnTo>
                <a:lnTo>
                  <a:pt x="1215" y="83"/>
                </a:lnTo>
                <a:lnTo>
                  <a:pt x="1198" y="96"/>
                </a:lnTo>
                <a:lnTo>
                  <a:pt x="1183" y="110"/>
                </a:lnTo>
                <a:lnTo>
                  <a:pt x="1169" y="123"/>
                </a:lnTo>
                <a:lnTo>
                  <a:pt x="1155" y="139"/>
                </a:lnTo>
                <a:lnTo>
                  <a:pt x="1141" y="153"/>
                </a:lnTo>
                <a:lnTo>
                  <a:pt x="1129" y="170"/>
                </a:lnTo>
                <a:lnTo>
                  <a:pt x="1118" y="185"/>
                </a:lnTo>
                <a:lnTo>
                  <a:pt x="1106" y="204"/>
                </a:lnTo>
                <a:lnTo>
                  <a:pt x="1097" y="221"/>
                </a:lnTo>
                <a:lnTo>
                  <a:pt x="1087" y="239"/>
                </a:lnTo>
                <a:lnTo>
                  <a:pt x="1078" y="258"/>
                </a:lnTo>
                <a:lnTo>
                  <a:pt x="1072" y="276"/>
                </a:lnTo>
                <a:lnTo>
                  <a:pt x="1064" y="296"/>
                </a:lnTo>
                <a:lnTo>
                  <a:pt x="1060" y="316"/>
                </a:lnTo>
                <a:lnTo>
                  <a:pt x="1055" y="336"/>
                </a:lnTo>
                <a:lnTo>
                  <a:pt x="1050" y="358"/>
                </a:lnTo>
                <a:lnTo>
                  <a:pt x="1047" y="378"/>
                </a:lnTo>
                <a:lnTo>
                  <a:pt x="1046" y="400"/>
                </a:lnTo>
                <a:lnTo>
                  <a:pt x="1046" y="421"/>
                </a:lnTo>
                <a:lnTo>
                  <a:pt x="1046" y="421"/>
                </a:lnTo>
                <a:lnTo>
                  <a:pt x="1046" y="446"/>
                </a:lnTo>
                <a:lnTo>
                  <a:pt x="1049" y="469"/>
                </a:lnTo>
                <a:lnTo>
                  <a:pt x="1052" y="494"/>
                </a:lnTo>
                <a:lnTo>
                  <a:pt x="1056" y="518"/>
                </a:lnTo>
                <a:lnTo>
                  <a:pt x="1061" y="543"/>
                </a:lnTo>
                <a:lnTo>
                  <a:pt x="1067" y="568"/>
                </a:lnTo>
                <a:lnTo>
                  <a:pt x="1075" y="592"/>
                </a:lnTo>
                <a:lnTo>
                  <a:pt x="1084" y="617"/>
                </a:lnTo>
                <a:lnTo>
                  <a:pt x="0" y="617"/>
                </a:lnTo>
                <a:lnTo>
                  <a:pt x="0" y="1700"/>
                </a:lnTo>
                <a:lnTo>
                  <a:pt x="0" y="1700"/>
                </a:lnTo>
                <a:lnTo>
                  <a:pt x="25" y="1692"/>
                </a:lnTo>
                <a:lnTo>
                  <a:pt x="50" y="1684"/>
                </a:lnTo>
                <a:lnTo>
                  <a:pt x="74" y="1677"/>
                </a:lnTo>
                <a:lnTo>
                  <a:pt x="99" y="1672"/>
                </a:lnTo>
                <a:lnTo>
                  <a:pt x="124" y="1667"/>
                </a:lnTo>
                <a:lnTo>
                  <a:pt x="148" y="1664"/>
                </a:lnTo>
                <a:lnTo>
                  <a:pt x="171" y="1663"/>
                </a:lnTo>
                <a:lnTo>
                  <a:pt x="196" y="1661"/>
                </a:lnTo>
                <a:lnTo>
                  <a:pt x="196" y="1661"/>
                </a:lnTo>
                <a:lnTo>
                  <a:pt x="218" y="1663"/>
                </a:lnTo>
                <a:lnTo>
                  <a:pt x="239" y="1664"/>
                </a:lnTo>
                <a:lnTo>
                  <a:pt x="261" y="1666"/>
                </a:lnTo>
                <a:lnTo>
                  <a:pt x="281" y="1670"/>
                </a:lnTo>
                <a:lnTo>
                  <a:pt x="301" y="1675"/>
                </a:lnTo>
                <a:lnTo>
                  <a:pt x="321" y="1680"/>
                </a:lnTo>
                <a:lnTo>
                  <a:pt x="341" y="1687"/>
                </a:lnTo>
                <a:lnTo>
                  <a:pt x="360" y="1695"/>
                </a:lnTo>
                <a:lnTo>
                  <a:pt x="378" y="1703"/>
                </a:lnTo>
                <a:lnTo>
                  <a:pt x="397" y="1712"/>
                </a:lnTo>
                <a:lnTo>
                  <a:pt x="415" y="1723"/>
                </a:lnTo>
                <a:lnTo>
                  <a:pt x="432" y="1734"/>
                </a:lnTo>
                <a:lnTo>
                  <a:pt x="447" y="1744"/>
                </a:lnTo>
                <a:lnTo>
                  <a:pt x="464" y="1758"/>
                </a:lnTo>
                <a:lnTo>
                  <a:pt x="480" y="1771"/>
                </a:lnTo>
                <a:lnTo>
                  <a:pt x="494" y="1785"/>
                </a:lnTo>
                <a:lnTo>
                  <a:pt x="508" y="1800"/>
                </a:lnTo>
                <a:lnTo>
                  <a:pt x="521" y="1815"/>
                </a:lnTo>
                <a:lnTo>
                  <a:pt x="534" y="1831"/>
                </a:lnTo>
                <a:lnTo>
                  <a:pt x="545" y="1848"/>
                </a:lnTo>
                <a:lnTo>
                  <a:pt x="555" y="1865"/>
                </a:lnTo>
                <a:lnTo>
                  <a:pt x="566" y="1882"/>
                </a:lnTo>
                <a:lnTo>
                  <a:pt x="575" y="1900"/>
                </a:lnTo>
                <a:lnTo>
                  <a:pt x="585" y="1919"/>
                </a:lnTo>
                <a:lnTo>
                  <a:pt x="591" y="1937"/>
                </a:lnTo>
                <a:lnTo>
                  <a:pt x="599" y="1957"/>
                </a:lnTo>
                <a:lnTo>
                  <a:pt x="603" y="1977"/>
                </a:lnTo>
                <a:lnTo>
                  <a:pt x="608" y="1997"/>
                </a:lnTo>
                <a:lnTo>
                  <a:pt x="612" y="2019"/>
                </a:lnTo>
                <a:lnTo>
                  <a:pt x="615" y="2039"/>
                </a:lnTo>
                <a:lnTo>
                  <a:pt x="617" y="2061"/>
                </a:lnTo>
                <a:lnTo>
                  <a:pt x="617" y="2082"/>
                </a:lnTo>
                <a:lnTo>
                  <a:pt x="617" y="2082"/>
                </a:lnTo>
                <a:lnTo>
                  <a:pt x="617" y="2104"/>
                </a:lnTo>
                <a:lnTo>
                  <a:pt x="615" y="2125"/>
                </a:lnTo>
                <a:lnTo>
                  <a:pt x="612" y="2147"/>
                </a:lnTo>
                <a:lnTo>
                  <a:pt x="608" y="2167"/>
                </a:lnTo>
                <a:lnTo>
                  <a:pt x="603" y="2187"/>
                </a:lnTo>
                <a:lnTo>
                  <a:pt x="599" y="2207"/>
                </a:lnTo>
                <a:lnTo>
                  <a:pt x="591" y="2227"/>
                </a:lnTo>
                <a:lnTo>
                  <a:pt x="585" y="2246"/>
                </a:lnTo>
                <a:lnTo>
                  <a:pt x="575" y="2266"/>
                </a:lnTo>
                <a:lnTo>
                  <a:pt x="566" y="2283"/>
                </a:lnTo>
                <a:lnTo>
                  <a:pt x="555" y="2301"/>
                </a:lnTo>
                <a:lnTo>
                  <a:pt x="545" y="2318"/>
                </a:lnTo>
                <a:lnTo>
                  <a:pt x="534" y="2335"/>
                </a:lnTo>
                <a:lnTo>
                  <a:pt x="521" y="2351"/>
                </a:lnTo>
                <a:lnTo>
                  <a:pt x="508" y="2366"/>
                </a:lnTo>
                <a:lnTo>
                  <a:pt x="494" y="2380"/>
                </a:lnTo>
                <a:lnTo>
                  <a:pt x="480" y="2394"/>
                </a:lnTo>
                <a:lnTo>
                  <a:pt x="464" y="2408"/>
                </a:lnTo>
                <a:lnTo>
                  <a:pt x="447" y="2420"/>
                </a:lnTo>
                <a:lnTo>
                  <a:pt x="432" y="2432"/>
                </a:lnTo>
                <a:lnTo>
                  <a:pt x="415" y="2443"/>
                </a:lnTo>
                <a:lnTo>
                  <a:pt x="397" y="2452"/>
                </a:lnTo>
                <a:lnTo>
                  <a:pt x="378" y="2462"/>
                </a:lnTo>
                <a:lnTo>
                  <a:pt x="360" y="2471"/>
                </a:lnTo>
                <a:lnTo>
                  <a:pt x="341" y="2479"/>
                </a:lnTo>
                <a:lnTo>
                  <a:pt x="321" y="2485"/>
                </a:lnTo>
                <a:lnTo>
                  <a:pt x="301" y="2491"/>
                </a:lnTo>
                <a:lnTo>
                  <a:pt x="281" y="2496"/>
                </a:lnTo>
                <a:lnTo>
                  <a:pt x="261" y="2499"/>
                </a:lnTo>
                <a:lnTo>
                  <a:pt x="239" y="2502"/>
                </a:lnTo>
                <a:lnTo>
                  <a:pt x="218" y="2503"/>
                </a:lnTo>
                <a:lnTo>
                  <a:pt x="196" y="2503"/>
                </a:lnTo>
                <a:lnTo>
                  <a:pt x="196" y="2503"/>
                </a:lnTo>
                <a:lnTo>
                  <a:pt x="171" y="2503"/>
                </a:lnTo>
                <a:lnTo>
                  <a:pt x="148" y="2502"/>
                </a:lnTo>
                <a:lnTo>
                  <a:pt x="124" y="2499"/>
                </a:lnTo>
                <a:lnTo>
                  <a:pt x="99" y="2494"/>
                </a:lnTo>
                <a:lnTo>
                  <a:pt x="74" y="2488"/>
                </a:lnTo>
                <a:lnTo>
                  <a:pt x="50" y="2482"/>
                </a:lnTo>
                <a:lnTo>
                  <a:pt x="25" y="2474"/>
                </a:lnTo>
                <a:lnTo>
                  <a:pt x="0" y="2465"/>
                </a:lnTo>
                <a:lnTo>
                  <a:pt x="0" y="3549"/>
                </a:lnTo>
                <a:lnTo>
                  <a:pt x="2646" y="3549"/>
                </a:lnTo>
                <a:lnTo>
                  <a:pt x="2646" y="3549"/>
                </a:lnTo>
                <a:lnTo>
                  <a:pt x="2675" y="3547"/>
                </a:lnTo>
                <a:lnTo>
                  <a:pt x="2705" y="3543"/>
                </a:lnTo>
                <a:lnTo>
                  <a:pt x="2731" y="3535"/>
                </a:lnTo>
                <a:lnTo>
                  <a:pt x="2757" y="3526"/>
                </a:lnTo>
                <a:lnTo>
                  <a:pt x="2783" y="3514"/>
                </a:lnTo>
                <a:lnTo>
                  <a:pt x="2807" y="3500"/>
                </a:lnTo>
                <a:lnTo>
                  <a:pt x="2828" y="3484"/>
                </a:lnTo>
                <a:lnTo>
                  <a:pt x="2848" y="3466"/>
                </a:lnTo>
                <a:lnTo>
                  <a:pt x="2867" y="3444"/>
                </a:lnTo>
                <a:lnTo>
                  <a:pt x="2884" y="3423"/>
                </a:lnTo>
                <a:lnTo>
                  <a:pt x="2898" y="3399"/>
                </a:lnTo>
                <a:lnTo>
                  <a:pt x="2910" y="3375"/>
                </a:lnTo>
                <a:lnTo>
                  <a:pt x="2919" y="3348"/>
                </a:lnTo>
                <a:lnTo>
                  <a:pt x="2927" y="3321"/>
                </a:lnTo>
                <a:lnTo>
                  <a:pt x="2931" y="3293"/>
                </a:lnTo>
                <a:lnTo>
                  <a:pt x="2933" y="3264"/>
                </a:lnTo>
                <a:lnTo>
                  <a:pt x="2933" y="617"/>
                </a:lnTo>
                <a:lnTo>
                  <a:pt x="1849" y="61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코로나</a:t>
            </a:r>
            <a:endParaRPr lang="en-US" altLang="ko-KR" sz="3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극복</a:t>
            </a:r>
            <a:endParaRPr lang="ko-KR" altLang="en-US" sz="3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03079" y="738507"/>
            <a:ext cx="11825650" cy="5722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1788865" y="1789817"/>
            <a:ext cx="1589560" cy="1923520"/>
          </a:xfrm>
          <a:custGeom>
            <a:avLst/>
            <a:gdLst>
              <a:gd name="T0" fmla="*/ 2785 w 2931"/>
              <a:gd name="T1" fmla="*/ 1047 h 3547"/>
              <a:gd name="T2" fmla="*/ 2883 w 2931"/>
              <a:gd name="T3" fmla="*/ 1067 h 3547"/>
              <a:gd name="T4" fmla="*/ 285 w 2931"/>
              <a:gd name="T5" fmla="*/ 0 h 3547"/>
              <a:gd name="T6" fmla="*/ 200 w 2931"/>
              <a:gd name="T7" fmla="*/ 12 h 3547"/>
              <a:gd name="T8" fmla="*/ 105 w 2931"/>
              <a:gd name="T9" fmla="*/ 65 h 3547"/>
              <a:gd name="T10" fmla="*/ 35 w 2931"/>
              <a:gd name="T11" fmla="*/ 148 h 3547"/>
              <a:gd name="T12" fmla="*/ 2 w 2931"/>
              <a:gd name="T13" fmla="*/ 256 h 3547"/>
              <a:gd name="T14" fmla="*/ 1084 w 2931"/>
              <a:gd name="T15" fmla="*/ 2932 h 3547"/>
              <a:gd name="T16" fmla="*/ 1055 w 2931"/>
              <a:gd name="T17" fmla="*/ 3029 h 3547"/>
              <a:gd name="T18" fmla="*/ 1045 w 2931"/>
              <a:gd name="T19" fmla="*/ 3126 h 3547"/>
              <a:gd name="T20" fmla="*/ 1050 w 2931"/>
              <a:gd name="T21" fmla="*/ 3191 h 3547"/>
              <a:gd name="T22" fmla="*/ 1070 w 2931"/>
              <a:gd name="T23" fmla="*/ 3271 h 3547"/>
              <a:gd name="T24" fmla="*/ 1106 w 2931"/>
              <a:gd name="T25" fmla="*/ 3345 h 3547"/>
              <a:gd name="T26" fmla="*/ 1155 w 2931"/>
              <a:gd name="T27" fmla="*/ 3410 h 3547"/>
              <a:gd name="T28" fmla="*/ 1215 w 2931"/>
              <a:gd name="T29" fmla="*/ 3464 h 3547"/>
              <a:gd name="T30" fmla="*/ 1284 w 2931"/>
              <a:gd name="T31" fmla="*/ 3506 h 3547"/>
              <a:gd name="T32" fmla="*/ 1362 w 2931"/>
              <a:gd name="T33" fmla="*/ 3535 h 3547"/>
              <a:gd name="T34" fmla="*/ 1445 w 2931"/>
              <a:gd name="T35" fmla="*/ 3547 h 3547"/>
              <a:gd name="T36" fmla="*/ 1510 w 2931"/>
              <a:gd name="T37" fmla="*/ 3546 h 3547"/>
              <a:gd name="T38" fmla="*/ 1591 w 2931"/>
              <a:gd name="T39" fmla="*/ 3529 h 3547"/>
              <a:gd name="T40" fmla="*/ 1667 w 2931"/>
              <a:gd name="T41" fmla="*/ 3496 h 3547"/>
              <a:gd name="T42" fmla="*/ 1735 w 2931"/>
              <a:gd name="T43" fmla="*/ 3452 h 3547"/>
              <a:gd name="T44" fmla="*/ 1792 w 2931"/>
              <a:gd name="T45" fmla="*/ 3395 h 3547"/>
              <a:gd name="T46" fmla="*/ 1836 w 2931"/>
              <a:gd name="T47" fmla="*/ 3327 h 3547"/>
              <a:gd name="T48" fmla="*/ 1869 w 2931"/>
              <a:gd name="T49" fmla="*/ 3251 h 3547"/>
              <a:gd name="T50" fmla="*/ 1884 w 2931"/>
              <a:gd name="T51" fmla="*/ 3170 h 3547"/>
              <a:gd name="T52" fmla="*/ 1886 w 2931"/>
              <a:gd name="T53" fmla="*/ 3103 h 3547"/>
              <a:gd name="T54" fmla="*/ 1872 w 2931"/>
              <a:gd name="T55" fmla="*/ 3004 h 3547"/>
              <a:gd name="T56" fmla="*/ 2931 w 2931"/>
              <a:gd name="T57" fmla="*/ 2932 h 3547"/>
              <a:gd name="T58" fmla="*/ 2883 w 2931"/>
              <a:gd name="T59" fmla="*/ 1865 h 3547"/>
              <a:gd name="T60" fmla="*/ 2785 w 2931"/>
              <a:gd name="T61" fmla="*/ 1883 h 3547"/>
              <a:gd name="T62" fmla="*/ 2715 w 2931"/>
              <a:gd name="T63" fmla="*/ 1886 h 3547"/>
              <a:gd name="T64" fmla="*/ 2632 w 2931"/>
              <a:gd name="T65" fmla="*/ 1874 h 3547"/>
              <a:gd name="T66" fmla="*/ 2555 w 2931"/>
              <a:gd name="T67" fmla="*/ 1845 h 3547"/>
              <a:gd name="T68" fmla="*/ 2486 w 2931"/>
              <a:gd name="T69" fmla="*/ 1803 h 3547"/>
              <a:gd name="T70" fmla="*/ 2425 w 2931"/>
              <a:gd name="T71" fmla="*/ 1749 h 3547"/>
              <a:gd name="T72" fmla="*/ 2376 w 2931"/>
              <a:gd name="T73" fmla="*/ 1684 h 3547"/>
              <a:gd name="T74" fmla="*/ 2341 w 2931"/>
              <a:gd name="T75" fmla="*/ 1610 h 3547"/>
              <a:gd name="T76" fmla="*/ 2321 w 2931"/>
              <a:gd name="T77" fmla="*/ 1530 h 3547"/>
              <a:gd name="T78" fmla="*/ 2316 w 2931"/>
              <a:gd name="T79" fmla="*/ 1465 h 3547"/>
              <a:gd name="T80" fmla="*/ 2324 w 2931"/>
              <a:gd name="T81" fmla="*/ 1380 h 3547"/>
              <a:gd name="T82" fmla="*/ 2348 w 2931"/>
              <a:gd name="T83" fmla="*/ 1302 h 3547"/>
              <a:gd name="T84" fmla="*/ 2387 w 2931"/>
              <a:gd name="T85" fmla="*/ 1229 h 3547"/>
              <a:gd name="T86" fmla="*/ 2439 w 2931"/>
              <a:gd name="T87" fmla="*/ 1168 h 3547"/>
              <a:gd name="T88" fmla="*/ 2501 w 2931"/>
              <a:gd name="T89" fmla="*/ 1117 h 3547"/>
              <a:gd name="T90" fmla="*/ 2573 w 2931"/>
              <a:gd name="T91" fmla="*/ 1078 h 3547"/>
              <a:gd name="T92" fmla="*/ 2652 w 2931"/>
              <a:gd name="T93" fmla="*/ 1053 h 3547"/>
              <a:gd name="T94" fmla="*/ 2737 w 2931"/>
              <a:gd name="T95" fmla="*/ 1044 h 3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31" h="3547">
                <a:moveTo>
                  <a:pt x="2737" y="1044"/>
                </a:moveTo>
                <a:lnTo>
                  <a:pt x="2737" y="1044"/>
                </a:lnTo>
                <a:lnTo>
                  <a:pt x="2760" y="1046"/>
                </a:lnTo>
                <a:lnTo>
                  <a:pt x="2785" y="1047"/>
                </a:lnTo>
                <a:lnTo>
                  <a:pt x="2809" y="1050"/>
                </a:lnTo>
                <a:lnTo>
                  <a:pt x="2834" y="1055"/>
                </a:lnTo>
                <a:lnTo>
                  <a:pt x="2859" y="1060"/>
                </a:lnTo>
                <a:lnTo>
                  <a:pt x="2883" y="1067"/>
                </a:lnTo>
                <a:lnTo>
                  <a:pt x="2908" y="1075"/>
                </a:lnTo>
                <a:lnTo>
                  <a:pt x="2931" y="1083"/>
                </a:lnTo>
                <a:lnTo>
                  <a:pt x="2931" y="0"/>
                </a:lnTo>
                <a:lnTo>
                  <a:pt x="285" y="0"/>
                </a:lnTo>
                <a:lnTo>
                  <a:pt x="285" y="0"/>
                </a:lnTo>
                <a:lnTo>
                  <a:pt x="256" y="2"/>
                </a:lnTo>
                <a:lnTo>
                  <a:pt x="228" y="5"/>
                </a:lnTo>
                <a:lnTo>
                  <a:pt x="200" y="12"/>
                </a:lnTo>
                <a:lnTo>
                  <a:pt x="174" y="22"/>
                </a:lnTo>
                <a:lnTo>
                  <a:pt x="150" y="34"/>
                </a:lnTo>
                <a:lnTo>
                  <a:pt x="126" y="48"/>
                </a:lnTo>
                <a:lnTo>
                  <a:pt x="105" y="65"/>
                </a:lnTo>
                <a:lnTo>
                  <a:pt x="85" y="83"/>
                </a:lnTo>
                <a:lnTo>
                  <a:pt x="66" y="103"/>
                </a:lnTo>
                <a:lnTo>
                  <a:pt x="49" y="125"/>
                </a:lnTo>
                <a:lnTo>
                  <a:pt x="35" y="148"/>
                </a:lnTo>
                <a:lnTo>
                  <a:pt x="23" y="174"/>
                </a:lnTo>
                <a:lnTo>
                  <a:pt x="14" y="201"/>
                </a:lnTo>
                <a:lnTo>
                  <a:pt x="6" y="227"/>
                </a:lnTo>
                <a:lnTo>
                  <a:pt x="2" y="256"/>
                </a:lnTo>
                <a:lnTo>
                  <a:pt x="0" y="285"/>
                </a:lnTo>
                <a:lnTo>
                  <a:pt x="0" y="2932"/>
                </a:lnTo>
                <a:lnTo>
                  <a:pt x="1084" y="2932"/>
                </a:lnTo>
                <a:lnTo>
                  <a:pt x="1084" y="2932"/>
                </a:lnTo>
                <a:lnTo>
                  <a:pt x="1075" y="2955"/>
                </a:lnTo>
                <a:lnTo>
                  <a:pt x="1067" y="2980"/>
                </a:lnTo>
                <a:lnTo>
                  <a:pt x="1061" y="3004"/>
                </a:lnTo>
                <a:lnTo>
                  <a:pt x="1055" y="3029"/>
                </a:lnTo>
                <a:lnTo>
                  <a:pt x="1052" y="3054"/>
                </a:lnTo>
                <a:lnTo>
                  <a:pt x="1049" y="3079"/>
                </a:lnTo>
                <a:lnTo>
                  <a:pt x="1045" y="3103"/>
                </a:lnTo>
                <a:lnTo>
                  <a:pt x="1045" y="3126"/>
                </a:lnTo>
                <a:lnTo>
                  <a:pt x="1045" y="3126"/>
                </a:lnTo>
                <a:lnTo>
                  <a:pt x="1045" y="3148"/>
                </a:lnTo>
                <a:lnTo>
                  <a:pt x="1047" y="3170"/>
                </a:lnTo>
                <a:lnTo>
                  <a:pt x="1050" y="3191"/>
                </a:lnTo>
                <a:lnTo>
                  <a:pt x="1053" y="3211"/>
                </a:lnTo>
                <a:lnTo>
                  <a:pt x="1058" y="3231"/>
                </a:lnTo>
                <a:lnTo>
                  <a:pt x="1064" y="3251"/>
                </a:lnTo>
                <a:lnTo>
                  <a:pt x="1070" y="3271"/>
                </a:lnTo>
                <a:lnTo>
                  <a:pt x="1078" y="3290"/>
                </a:lnTo>
                <a:lnTo>
                  <a:pt x="1087" y="3310"/>
                </a:lnTo>
                <a:lnTo>
                  <a:pt x="1096" y="3327"/>
                </a:lnTo>
                <a:lnTo>
                  <a:pt x="1106" y="3345"/>
                </a:lnTo>
                <a:lnTo>
                  <a:pt x="1116" y="3362"/>
                </a:lnTo>
                <a:lnTo>
                  <a:pt x="1129" y="3379"/>
                </a:lnTo>
                <a:lnTo>
                  <a:pt x="1141" y="3395"/>
                </a:lnTo>
                <a:lnTo>
                  <a:pt x="1155" y="3410"/>
                </a:lnTo>
                <a:lnTo>
                  <a:pt x="1169" y="3424"/>
                </a:lnTo>
                <a:lnTo>
                  <a:pt x="1183" y="3438"/>
                </a:lnTo>
                <a:lnTo>
                  <a:pt x="1198" y="3452"/>
                </a:lnTo>
                <a:lnTo>
                  <a:pt x="1215" y="3464"/>
                </a:lnTo>
                <a:lnTo>
                  <a:pt x="1230" y="3476"/>
                </a:lnTo>
                <a:lnTo>
                  <a:pt x="1247" y="3487"/>
                </a:lnTo>
                <a:lnTo>
                  <a:pt x="1266" y="3496"/>
                </a:lnTo>
                <a:lnTo>
                  <a:pt x="1284" y="3506"/>
                </a:lnTo>
                <a:lnTo>
                  <a:pt x="1303" y="3515"/>
                </a:lnTo>
                <a:lnTo>
                  <a:pt x="1321" y="3523"/>
                </a:lnTo>
                <a:lnTo>
                  <a:pt x="1341" y="3529"/>
                </a:lnTo>
                <a:lnTo>
                  <a:pt x="1362" y="3535"/>
                </a:lnTo>
                <a:lnTo>
                  <a:pt x="1382" y="3540"/>
                </a:lnTo>
                <a:lnTo>
                  <a:pt x="1402" y="3543"/>
                </a:lnTo>
                <a:lnTo>
                  <a:pt x="1423" y="3546"/>
                </a:lnTo>
                <a:lnTo>
                  <a:pt x="1445" y="3547"/>
                </a:lnTo>
                <a:lnTo>
                  <a:pt x="1466" y="3547"/>
                </a:lnTo>
                <a:lnTo>
                  <a:pt x="1466" y="3547"/>
                </a:lnTo>
                <a:lnTo>
                  <a:pt x="1488" y="3547"/>
                </a:lnTo>
                <a:lnTo>
                  <a:pt x="1510" y="3546"/>
                </a:lnTo>
                <a:lnTo>
                  <a:pt x="1530" y="3543"/>
                </a:lnTo>
                <a:lnTo>
                  <a:pt x="1551" y="3540"/>
                </a:lnTo>
                <a:lnTo>
                  <a:pt x="1571" y="3535"/>
                </a:lnTo>
                <a:lnTo>
                  <a:pt x="1591" y="3529"/>
                </a:lnTo>
                <a:lnTo>
                  <a:pt x="1611" y="3523"/>
                </a:lnTo>
                <a:lnTo>
                  <a:pt x="1630" y="3515"/>
                </a:lnTo>
                <a:lnTo>
                  <a:pt x="1648" y="3506"/>
                </a:lnTo>
                <a:lnTo>
                  <a:pt x="1667" y="3496"/>
                </a:lnTo>
                <a:lnTo>
                  <a:pt x="1684" y="3487"/>
                </a:lnTo>
                <a:lnTo>
                  <a:pt x="1702" y="3476"/>
                </a:lnTo>
                <a:lnTo>
                  <a:pt x="1718" y="3464"/>
                </a:lnTo>
                <a:lnTo>
                  <a:pt x="1735" y="3452"/>
                </a:lnTo>
                <a:lnTo>
                  <a:pt x="1749" y="3438"/>
                </a:lnTo>
                <a:lnTo>
                  <a:pt x="1764" y="3424"/>
                </a:lnTo>
                <a:lnTo>
                  <a:pt x="1778" y="3410"/>
                </a:lnTo>
                <a:lnTo>
                  <a:pt x="1792" y="3395"/>
                </a:lnTo>
                <a:lnTo>
                  <a:pt x="1804" y="3379"/>
                </a:lnTo>
                <a:lnTo>
                  <a:pt x="1815" y="3362"/>
                </a:lnTo>
                <a:lnTo>
                  <a:pt x="1826" y="3345"/>
                </a:lnTo>
                <a:lnTo>
                  <a:pt x="1836" y="3327"/>
                </a:lnTo>
                <a:lnTo>
                  <a:pt x="1846" y="3310"/>
                </a:lnTo>
                <a:lnTo>
                  <a:pt x="1853" y="3290"/>
                </a:lnTo>
                <a:lnTo>
                  <a:pt x="1861" y="3271"/>
                </a:lnTo>
                <a:lnTo>
                  <a:pt x="1869" y="3251"/>
                </a:lnTo>
                <a:lnTo>
                  <a:pt x="1873" y="3231"/>
                </a:lnTo>
                <a:lnTo>
                  <a:pt x="1878" y="3211"/>
                </a:lnTo>
                <a:lnTo>
                  <a:pt x="1883" y="3191"/>
                </a:lnTo>
                <a:lnTo>
                  <a:pt x="1884" y="3170"/>
                </a:lnTo>
                <a:lnTo>
                  <a:pt x="1887" y="3148"/>
                </a:lnTo>
                <a:lnTo>
                  <a:pt x="1887" y="3126"/>
                </a:lnTo>
                <a:lnTo>
                  <a:pt x="1887" y="3126"/>
                </a:lnTo>
                <a:lnTo>
                  <a:pt x="1886" y="3103"/>
                </a:lnTo>
                <a:lnTo>
                  <a:pt x="1884" y="3079"/>
                </a:lnTo>
                <a:lnTo>
                  <a:pt x="1881" y="3054"/>
                </a:lnTo>
                <a:lnTo>
                  <a:pt x="1877" y="3029"/>
                </a:lnTo>
                <a:lnTo>
                  <a:pt x="1872" y="3004"/>
                </a:lnTo>
                <a:lnTo>
                  <a:pt x="1864" y="2980"/>
                </a:lnTo>
                <a:lnTo>
                  <a:pt x="1856" y="2955"/>
                </a:lnTo>
                <a:lnTo>
                  <a:pt x="1849" y="2932"/>
                </a:lnTo>
                <a:lnTo>
                  <a:pt x="2931" y="2932"/>
                </a:lnTo>
                <a:lnTo>
                  <a:pt x="2931" y="1848"/>
                </a:lnTo>
                <a:lnTo>
                  <a:pt x="2931" y="1848"/>
                </a:lnTo>
                <a:lnTo>
                  <a:pt x="2908" y="1857"/>
                </a:lnTo>
                <a:lnTo>
                  <a:pt x="2883" y="1865"/>
                </a:lnTo>
                <a:lnTo>
                  <a:pt x="2859" y="1871"/>
                </a:lnTo>
                <a:lnTo>
                  <a:pt x="2834" y="1877"/>
                </a:lnTo>
                <a:lnTo>
                  <a:pt x="2809" y="1880"/>
                </a:lnTo>
                <a:lnTo>
                  <a:pt x="2785" y="1883"/>
                </a:lnTo>
                <a:lnTo>
                  <a:pt x="2760" y="1886"/>
                </a:lnTo>
                <a:lnTo>
                  <a:pt x="2737" y="1886"/>
                </a:lnTo>
                <a:lnTo>
                  <a:pt x="2737" y="1886"/>
                </a:lnTo>
                <a:lnTo>
                  <a:pt x="2715" y="1886"/>
                </a:lnTo>
                <a:lnTo>
                  <a:pt x="2694" y="1885"/>
                </a:lnTo>
                <a:lnTo>
                  <a:pt x="2672" y="1882"/>
                </a:lnTo>
                <a:lnTo>
                  <a:pt x="2652" y="1879"/>
                </a:lnTo>
                <a:lnTo>
                  <a:pt x="2632" y="1874"/>
                </a:lnTo>
                <a:lnTo>
                  <a:pt x="2612" y="1868"/>
                </a:lnTo>
                <a:lnTo>
                  <a:pt x="2592" y="1862"/>
                </a:lnTo>
                <a:lnTo>
                  <a:pt x="2573" y="1854"/>
                </a:lnTo>
                <a:lnTo>
                  <a:pt x="2555" y="1845"/>
                </a:lnTo>
                <a:lnTo>
                  <a:pt x="2536" y="1835"/>
                </a:lnTo>
                <a:lnTo>
                  <a:pt x="2518" y="1826"/>
                </a:lnTo>
                <a:lnTo>
                  <a:pt x="2501" y="1815"/>
                </a:lnTo>
                <a:lnTo>
                  <a:pt x="2486" y="1803"/>
                </a:lnTo>
                <a:lnTo>
                  <a:pt x="2469" y="1791"/>
                </a:lnTo>
                <a:lnTo>
                  <a:pt x="2453" y="1777"/>
                </a:lnTo>
                <a:lnTo>
                  <a:pt x="2439" y="1763"/>
                </a:lnTo>
                <a:lnTo>
                  <a:pt x="2425" y="1749"/>
                </a:lnTo>
                <a:lnTo>
                  <a:pt x="2412" y="1734"/>
                </a:lnTo>
                <a:lnTo>
                  <a:pt x="2399" y="1717"/>
                </a:lnTo>
                <a:lnTo>
                  <a:pt x="2387" y="1701"/>
                </a:lnTo>
                <a:lnTo>
                  <a:pt x="2376" y="1684"/>
                </a:lnTo>
                <a:lnTo>
                  <a:pt x="2367" y="1666"/>
                </a:lnTo>
                <a:lnTo>
                  <a:pt x="2358" y="1647"/>
                </a:lnTo>
                <a:lnTo>
                  <a:pt x="2348" y="1629"/>
                </a:lnTo>
                <a:lnTo>
                  <a:pt x="2341" y="1610"/>
                </a:lnTo>
                <a:lnTo>
                  <a:pt x="2334" y="1590"/>
                </a:lnTo>
                <a:lnTo>
                  <a:pt x="2328" y="1570"/>
                </a:lnTo>
                <a:lnTo>
                  <a:pt x="2324" y="1550"/>
                </a:lnTo>
                <a:lnTo>
                  <a:pt x="2321" y="1530"/>
                </a:lnTo>
                <a:lnTo>
                  <a:pt x="2318" y="1508"/>
                </a:lnTo>
                <a:lnTo>
                  <a:pt x="2316" y="1487"/>
                </a:lnTo>
                <a:lnTo>
                  <a:pt x="2316" y="1465"/>
                </a:lnTo>
                <a:lnTo>
                  <a:pt x="2316" y="1465"/>
                </a:lnTo>
                <a:lnTo>
                  <a:pt x="2316" y="1444"/>
                </a:lnTo>
                <a:lnTo>
                  <a:pt x="2318" y="1422"/>
                </a:lnTo>
                <a:lnTo>
                  <a:pt x="2321" y="1402"/>
                </a:lnTo>
                <a:lnTo>
                  <a:pt x="2324" y="1380"/>
                </a:lnTo>
                <a:lnTo>
                  <a:pt x="2328" y="1360"/>
                </a:lnTo>
                <a:lnTo>
                  <a:pt x="2334" y="1340"/>
                </a:lnTo>
                <a:lnTo>
                  <a:pt x="2341" y="1320"/>
                </a:lnTo>
                <a:lnTo>
                  <a:pt x="2348" y="1302"/>
                </a:lnTo>
                <a:lnTo>
                  <a:pt x="2358" y="1283"/>
                </a:lnTo>
                <a:lnTo>
                  <a:pt x="2367" y="1265"/>
                </a:lnTo>
                <a:lnTo>
                  <a:pt x="2376" y="1248"/>
                </a:lnTo>
                <a:lnTo>
                  <a:pt x="2387" y="1229"/>
                </a:lnTo>
                <a:lnTo>
                  <a:pt x="2399" y="1214"/>
                </a:lnTo>
                <a:lnTo>
                  <a:pt x="2412" y="1197"/>
                </a:lnTo>
                <a:lnTo>
                  <a:pt x="2425" y="1183"/>
                </a:lnTo>
                <a:lnTo>
                  <a:pt x="2439" y="1168"/>
                </a:lnTo>
                <a:lnTo>
                  <a:pt x="2453" y="1154"/>
                </a:lnTo>
                <a:lnTo>
                  <a:pt x="2469" y="1140"/>
                </a:lnTo>
                <a:lnTo>
                  <a:pt x="2486" y="1127"/>
                </a:lnTo>
                <a:lnTo>
                  <a:pt x="2501" y="1117"/>
                </a:lnTo>
                <a:lnTo>
                  <a:pt x="2518" y="1106"/>
                </a:lnTo>
                <a:lnTo>
                  <a:pt x="2536" y="1095"/>
                </a:lnTo>
                <a:lnTo>
                  <a:pt x="2555" y="1086"/>
                </a:lnTo>
                <a:lnTo>
                  <a:pt x="2573" y="1078"/>
                </a:lnTo>
                <a:lnTo>
                  <a:pt x="2592" y="1070"/>
                </a:lnTo>
                <a:lnTo>
                  <a:pt x="2612" y="1063"/>
                </a:lnTo>
                <a:lnTo>
                  <a:pt x="2632" y="1058"/>
                </a:lnTo>
                <a:lnTo>
                  <a:pt x="2652" y="1053"/>
                </a:lnTo>
                <a:lnTo>
                  <a:pt x="2672" y="1049"/>
                </a:lnTo>
                <a:lnTo>
                  <a:pt x="2694" y="1047"/>
                </a:lnTo>
                <a:lnTo>
                  <a:pt x="2715" y="1044"/>
                </a:lnTo>
                <a:lnTo>
                  <a:pt x="2737" y="1044"/>
                </a:lnTo>
                <a:lnTo>
                  <a:pt x="2737" y="1044"/>
                </a:lnTo>
                <a:close/>
              </a:path>
            </a:pathLst>
          </a:custGeom>
          <a:solidFill>
            <a:srgbClr val="EDE425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화 합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Freeform 7"/>
          <p:cNvSpPr>
            <a:spLocks/>
          </p:cNvSpPr>
          <p:nvPr/>
        </p:nvSpPr>
        <p:spPr bwMode="auto">
          <a:xfrm>
            <a:off x="3029670" y="1789817"/>
            <a:ext cx="1923519" cy="1589561"/>
          </a:xfrm>
          <a:custGeom>
            <a:avLst/>
            <a:gdLst>
              <a:gd name="T0" fmla="*/ 615 w 3548"/>
              <a:gd name="T1" fmla="*/ 1083 h 2932"/>
              <a:gd name="T2" fmla="*/ 518 w 3548"/>
              <a:gd name="T3" fmla="*/ 1055 h 2932"/>
              <a:gd name="T4" fmla="*/ 421 w 3548"/>
              <a:gd name="T5" fmla="*/ 1044 h 2932"/>
              <a:gd name="T6" fmla="*/ 356 w 3548"/>
              <a:gd name="T7" fmla="*/ 1049 h 2932"/>
              <a:gd name="T8" fmla="*/ 276 w 3548"/>
              <a:gd name="T9" fmla="*/ 1070 h 2932"/>
              <a:gd name="T10" fmla="*/ 202 w 3548"/>
              <a:gd name="T11" fmla="*/ 1106 h 2932"/>
              <a:gd name="T12" fmla="*/ 137 w 3548"/>
              <a:gd name="T13" fmla="*/ 1154 h 2932"/>
              <a:gd name="T14" fmla="*/ 83 w 3548"/>
              <a:gd name="T15" fmla="*/ 1214 h 2932"/>
              <a:gd name="T16" fmla="*/ 42 w 3548"/>
              <a:gd name="T17" fmla="*/ 1283 h 2932"/>
              <a:gd name="T18" fmla="*/ 12 w 3548"/>
              <a:gd name="T19" fmla="*/ 1360 h 2932"/>
              <a:gd name="T20" fmla="*/ 0 w 3548"/>
              <a:gd name="T21" fmla="*/ 1444 h 2932"/>
              <a:gd name="T22" fmla="*/ 2 w 3548"/>
              <a:gd name="T23" fmla="*/ 1508 h 2932"/>
              <a:gd name="T24" fmla="*/ 18 w 3548"/>
              <a:gd name="T25" fmla="*/ 1590 h 2932"/>
              <a:gd name="T26" fmla="*/ 51 w 3548"/>
              <a:gd name="T27" fmla="*/ 1666 h 2932"/>
              <a:gd name="T28" fmla="*/ 96 w 3548"/>
              <a:gd name="T29" fmla="*/ 1734 h 2932"/>
              <a:gd name="T30" fmla="*/ 153 w 3548"/>
              <a:gd name="T31" fmla="*/ 1791 h 2932"/>
              <a:gd name="T32" fmla="*/ 220 w 3548"/>
              <a:gd name="T33" fmla="*/ 1835 h 2932"/>
              <a:gd name="T34" fmla="*/ 296 w 3548"/>
              <a:gd name="T35" fmla="*/ 1868 h 2932"/>
              <a:gd name="T36" fmla="*/ 378 w 3548"/>
              <a:gd name="T37" fmla="*/ 1885 h 2932"/>
              <a:gd name="T38" fmla="*/ 444 w 3548"/>
              <a:gd name="T39" fmla="*/ 1886 h 2932"/>
              <a:gd name="T40" fmla="*/ 543 w 3548"/>
              <a:gd name="T41" fmla="*/ 1871 h 2932"/>
              <a:gd name="T42" fmla="*/ 615 w 3548"/>
              <a:gd name="T43" fmla="*/ 2932 h 2932"/>
              <a:gd name="T44" fmla="*/ 1682 w 3548"/>
              <a:gd name="T45" fmla="*/ 2883 h 2932"/>
              <a:gd name="T46" fmla="*/ 1664 w 3548"/>
              <a:gd name="T47" fmla="*/ 2784 h 2932"/>
              <a:gd name="T48" fmla="*/ 1661 w 3548"/>
              <a:gd name="T49" fmla="*/ 2715 h 2932"/>
              <a:gd name="T50" fmla="*/ 1675 w 3548"/>
              <a:gd name="T51" fmla="*/ 2631 h 2932"/>
              <a:gd name="T52" fmla="*/ 1702 w 3548"/>
              <a:gd name="T53" fmla="*/ 2554 h 2932"/>
              <a:gd name="T54" fmla="*/ 1744 w 3548"/>
              <a:gd name="T55" fmla="*/ 2485 h 2932"/>
              <a:gd name="T56" fmla="*/ 1798 w 3548"/>
              <a:gd name="T57" fmla="*/ 2425 h 2932"/>
              <a:gd name="T58" fmla="*/ 1863 w 3548"/>
              <a:gd name="T59" fmla="*/ 2377 h 2932"/>
              <a:gd name="T60" fmla="*/ 1937 w 3548"/>
              <a:gd name="T61" fmla="*/ 2341 h 2932"/>
              <a:gd name="T62" fmla="*/ 2017 w 3548"/>
              <a:gd name="T63" fmla="*/ 2320 h 2932"/>
              <a:gd name="T64" fmla="*/ 2082 w 3548"/>
              <a:gd name="T65" fmla="*/ 2315 h 2932"/>
              <a:gd name="T66" fmla="*/ 2166 w 3548"/>
              <a:gd name="T67" fmla="*/ 2324 h 2932"/>
              <a:gd name="T68" fmla="*/ 2245 w 3548"/>
              <a:gd name="T69" fmla="*/ 2349 h 2932"/>
              <a:gd name="T70" fmla="*/ 2318 w 3548"/>
              <a:gd name="T71" fmla="*/ 2388 h 2932"/>
              <a:gd name="T72" fmla="*/ 2379 w 3548"/>
              <a:gd name="T73" fmla="*/ 2438 h 2932"/>
              <a:gd name="T74" fmla="*/ 2430 w 3548"/>
              <a:gd name="T75" fmla="*/ 2500 h 2932"/>
              <a:gd name="T76" fmla="*/ 2470 w 3548"/>
              <a:gd name="T77" fmla="*/ 2573 h 2932"/>
              <a:gd name="T78" fmla="*/ 2493 w 3548"/>
              <a:gd name="T79" fmla="*/ 2651 h 2932"/>
              <a:gd name="T80" fmla="*/ 2503 w 3548"/>
              <a:gd name="T81" fmla="*/ 2736 h 2932"/>
              <a:gd name="T82" fmla="*/ 2496 w 3548"/>
              <a:gd name="T83" fmla="*/ 2809 h 2932"/>
              <a:gd name="T84" fmla="*/ 2472 w 3548"/>
              <a:gd name="T85" fmla="*/ 2907 h 2932"/>
              <a:gd name="T86" fmla="*/ 3548 w 3548"/>
              <a:gd name="T87" fmla="*/ 285 h 2932"/>
              <a:gd name="T88" fmla="*/ 3525 w 3548"/>
              <a:gd name="T89" fmla="*/ 174 h 2932"/>
              <a:gd name="T90" fmla="*/ 3463 w 3548"/>
              <a:gd name="T91" fmla="*/ 83 h 2932"/>
              <a:gd name="T92" fmla="*/ 3372 w 3548"/>
              <a:gd name="T93" fmla="*/ 22 h 2932"/>
              <a:gd name="T94" fmla="*/ 3261 w 3548"/>
              <a:gd name="T95" fmla="*/ 0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8" h="2932">
                <a:moveTo>
                  <a:pt x="3261" y="0"/>
                </a:moveTo>
                <a:lnTo>
                  <a:pt x="615" y="0"/>
                </a:lnTo>
                <a:lnTo>
                  <a:pt x="615" y="1083"/>
                </a:lnTo>
                <a:lnTo>
                  <a:pt x="615" y="1083"/>
                </a:lnTo>
                <a:lnTo>
                  <a:pt x="592" y="1075"/>
                </a:lnTo>
                <a:lnTo>
                  <a:pt x="567" y="1067"/>
                </a:lnTo>
                <a:lnTo>
                  <a:pt x="543" y="1060"/>
                </a:lnTo>
                <a:lnTo>
                  <a:pt x="518" y="1055"/>
                </a:lnTo>
                <a:lnTo>
                  <a:pt x="493" y="1050"/>
                </a:lnTo>
                <a:lnTo>
                  <a:pt x="469" y="1047"/>
                </a:lnTo>
                <a:lnTo>
                  <a:pt x="444" y="1046"/>
                </a:lnTo>
                <a:lnTo>
                  <a:pt x="421" y="1044"/>
                </a:lnTo>
                <a:lnTo>
                  <a:pt x="421" y="1044"/>
                </a:lnTo>
                <a:lnTo>
                  <a:pt x="399" y="1044"/>
                </a:lnTo>
                <a:lnTo>
                  <a:pt x="378" y="1047"/>
                </a:lnTo>
                <a:lnTo>
                  <a:pt x="356" y="1049"/>
                </a:lnTo>
                <a:lnTo>
                  <a:pt x="336" y="1053"/>
                </a:lnTo>
                <a:lnTo>
                  <a:pt x="316" y="1058"/>
                </a:lnTo>
                <a:lnTo>
                  <a:pt x="296" y="1063"/>
                </a:lnTo>
                <a:lnTo>
                  <a:pt x="276" y="1070"/>
                </a:lnTo>
                <a:lnTo>
                  <a:pt x="257" y="1078"/>
                </a:lnTo>
                <a:lnTo>
                  <a:pt x="239" y="1086"/>
                </a:lnTo>
                <a:lnTo>
                  <a:pt x="220" y="1095"/>
                </a:lnTo>
                <a:lnTo>
                  <a:pt x="202" y="1106"/>
                </a:lnTo>
                <a:lnTo>
                  <a:pt x="185" y="1117"/>
                </a:lnTo>
                <a:lnTo>
                  <a:pt x="170" y="1127"/>
                </a:lnTo>
                <a:lnTo>
                  <a:pt x="153" y="1140"/>
                </a:lnTo>
                <a:lnTo>
                  <a:pt x="137" y="1154"/>
                </a:lnTo>
                <a:lnTo>
                  <a:pt x="123" y="1168"/>
                </a:lnTo>
                <a:lnTo>
                  <a:pt x="109" y="1183"/>
                </a:lnTo>
                <a:lnTo>
                  <a:pt x="96" y="1197"/>
                </a:lnTo>
                <a:lnTo>
                  <a:pt x="83" y="1214"/>
                </a:lnTo>
                <a:lnTo>
                  <a:pt x="71" y="1229"/>
                </a:lnTo>
                <a:lnTo>
                  <a:pt x="60" y="1248"/>
                </a:lnTo>
                <a:lnTo>
                  <a:pt x="51" y="1265"/>
                </a:lnTo>
                <a:lnTo>
                  <a:pt x="42" y="1283"/>
                </a:lnTo>
                <a:lnTo>
                  <a:pt x="32" y="1302"/>
                </a:lnTo>
                <a:lnTo>
                  <a:pt x="25" y="1320"/>
                </a:lnTo>
                <a:lnTo>
                  <a:pt x="18" y="1340"/>
                </a:lnTo>
                <a:lnTo>
                  <a:pt x="12" y="1360"/>
                </a:lnTo>
                <a:lnTo>
                  <a:pt x="8" y="1380"/>
                </a:lnTo>
                <a:lnTo>
                  <a:pt x="5" y="1402"/>
                </a:lnTo>
                <a:lnTo>
                  <a:pt x="2" y="1422"/>
                </a:lnTo>
                <a:lnTo>
                  <a:pt x="0" y="1444"/>
                </a:lnTo>
                <a:lnTo>
                  <a:pt x="0" y="1465"/>
                </a:lnTo>
                <a:lnTo>
                  <a:pt x="0" y="1465"/>
                </a:lnTo>
                <a:lnTo>
                  <a:pt x="0" y="1487"/>
                </a:lnTo>
                <a:lnTo>
                  <a:pt x="2" y="1508"/>
                </a:lnTo>
                <a:lnTo>
                  <a:pt x="5" y="1530"/>
                </a:lnTo>
                <a:lnTo>
                  <a:pt x="8" y="1550"/>
                </a:lnTo>
                <a:lnTo>
                  <a:pt x="12" y="1570"/>
                </a:lnTo>
                <a:lnTo>
                  <a:pt x="18" y="1590"/>
                </a:lnTo>
                <a:lnTo>
                  <a:pt x="25" y="1610"/>
                </a:lnTo>
                <a:lnTo>
                  <a:pt x="32" y="1629"/>
                </a:lnTo>
                <a:lnTo>
                  <a:pt x="42" y="1647"/>
                </a:lnTo>
                <a:lnTo>
                  <a:pt x="51" y="1666"/>
                </a:lnTo>
                <a:lnTo>
                  <a:pt x="60" y="1684"/>
                </a:lnTo>
                <a:lnTo>
                  <a:pt x="71" y="1701"/>
                </a:lnTo>
                <a:lnTo>
                  <a:pt x="83" y="1717"/>
                </a:lnTo>
                <a:lnTo>
                  <a:pt x="96" y="1734"/>
                </a:lnTo>
                <a:lnTo>
                  <a:pt x="109" y="1749"/>
                </a:lnTo>
                <a:lnTo>
                  <a:pt x="123" y="1763"/>
                </a:lnTo>
                <a:lnTo>
                  <a:pt x="137" y="1777"/>
                </a:lnTo>
                <a:lnTo>
                  <a:pt x="153" y="1791"/>
                </a:lnTo>
                <a:lnTo>
                  <a:pt x="170" y="1803"/>
                </a:lnTo>
                <a:lnTo>
                  <a:pt x="185" y="1815"/>
                </a:lnTo>
                <a:lnTo>
                  <a:pt x="202" y="1826"/>
                </a:lnTo>
                <a:lnTo>
                  <a:pt x="220" y="1835"/>
                </a:lnTo>
                <a:lnTo>
                  <a:pt x="239" y="1845"/>
                </a:lnTo>
                <a:lnTo>
                  <a:pt x="257" y="1854"/>
                </a:lnTo>
                <a:lnTo>
                  <a:pt x="276" y="1862"/>
                </a:lnTo>
                <a:lnTo>
                  <a:pt x="296" y="1868"/>
                </a:lnTo>
                <a:lnTo>
                  <a:pt x="316" y="1874"/>
                </a:lnTo>
                <a:lnTo>
                  <a:pt x="336" y="1879"/>
                </a:lnTo>
                <a:lnTo>
                  <a:pt x="356" y="1882"/>
                </a:lnTo>
                <a:lnTo>
                  <a:pt x="378" y="1885"/>
                </a:lnTo>
                <a:lnTo>
                  <a:pt x="399" y="1886"/>
                </a:lnTo>
                <a:lnTo>
                  <a:pt x="421" y="1886"/>
                </a:lnTo>
                <a:lnTo>
                  <a:pt x="421" y="1886"/>
                </a:lnTo>
                <a:lnTo>
                  <a:pt x="444" y="1886"/>
                </a:lnTo>
                <a:lnTo>
                  <a:pt x="469" y="1883"/>
                </a:lnTo>
                <a:lnTo>
                  <a:pt x="493" y="1880"/>
                </a:lnTo>
                <a:lnTo>
                  <a:pt x="518" y="1877"/>
                </a:lnTo>
                <a:lnTo>
                  <a:pt x="543" y="1871"/>
                </a:lnTo>
                <a:lnTo>
                  <a:pt x="567" y="1865"/>
                </a:lnTo>
                <a:lnTo>
                  <a:pt x="592" y="1857"/>
                </a:lnTo>
                <a:lnTo>
                  <a:pt x="615" y="1848"/>
                </a:lnTo>
                <a:lnTo>
                  <a:pt x="615" y="2932"/>
                </a:lnTo>
                <a:lnTo>
                  <a:pt x="1699" y="2932"/>
                </a:lnTo>
                <a:lnTo>
                  <a:pt x="1699" y="2932"/>
                </a:lnTo>
                <a:lnTo>
                  <a:pt x="1690" y="2907"/>
                </a:lnTo>
                <a:lnTo>
                  <a:pt x="1682" y="2883"/>
                </a:lnTo>
                <a:lnTo>
                  <a:pt x="1676" y="2858"/>
                </a:lnTo>
                <a:lnTo>
                  <a:pt x="1671" y="2833"/>
                </a:lnTo>
                <a:lnTo>
                  <a:pt x="1667" y="2809"/>
                </a:lnTo>
                <a:lnTo>
                  <a:pt x="1664" y="2784"/>
                </a:lnTo>
                <a:lnTo>
                  <a:pt x="1661" y="2761"/>
                </a:lnTo>
                <a:lnTo>
                  <a:pt x="1661" y="2736"/>
                </a:lnTo>
                <a:lnTo>
                  <a:pt x="1661" y="2736"/>
                </a:lnTo>
                <a:lnTo>
                  <a:pt x="1661" y="2715"/>
                </a:lnTo>
                <a:lnTo>
                  <a:pt x="1662" y="2693"/>
                </a:lnTo>
                <a:lnTo>
                  <a:pt x="1665" y="2673"/>
                </a:lnTo>
                <a:lnTo>
                  <a:pt x="1670" y="2651"/>
                </a:lnTo>
                <a:lnTo>
                  <a:pt x="1675" y="2631"/>
                </a:lnTo>
                <a:lnTo>
                  <a:pt x="1679" y="2611"/>
                </a:lnTo>
                <a:lnTo>
                  <a:pt x="1687" y="2591"/>
                </a:lnTo>
                <a:lnTo>
                  <a:pt x="1693" y="2573"/>
                </a:lnTo>
                <a:lnTo>
                  <a:pt x="1702" y="2554"/>
                </a:lnTo>
                <a:lnTo>
                  <a:pt x="1712" y="2536"/>
                </a:lnTo>
                <a:lnTo>
                  <a:pt x="1721" y="2519"/>
                </a:lnTo>
                <a:lnTo>
                  <a:pt x="1733" y="2500"/>
                </a:lnTo>
                <a:lnTo>
                  <a:pt x="1744" y="2485"/>
                </a:lnTo>
                <a:lnTo>
                  <a:pt x="1756" y="2468"/>
                </a:lnTo>
                <a:lnTo>
                  <a:pt x="1770" y="2454"/>
                </a:lnTo>
                <a:lnTo>
                  <a:pt x="1784" y="2438"/>
                </a:lnTo>
                <a:lnTo>
                  <a:pt x="1798" y="2425"/>
                </a:lnTo>
                <a:lnTo>
                  <a:pt x="1813" y="2411"/>
                </a:lnTo>
                <a:lnTo>
                  <a:pt x="1830" y="2398"/>
                </a:lnTo>
                <a:lnTo>
                  <a:pt x="1846" y="2388"/>
                </a:lnTo>
                <a:lnTo>
                  <a:pt x="1863" y="2377"/>
                </a:lnTo>
                <a:lnTo>
                  <a:pt x="1881" y="2366"/>
                </a:lnTo>
                <a:lnTo>
                  <a:pt x="1900" y="2357"/>
                </a:lnTo>
                <a:lnTo>
                  <a:pt x="1918" y="2349"/>
                </a:lnTo>
                <a:lnTo>
                  <a:pt x="1937" y="2341"/>
                </a:lnTo>
                <a:lnTo>
                  <a:pt x="1957" y="2334"/>
                </a:lnTo>
                <a:lnTo>
                  <a:pt x="1977" y="2329"/>
                </a:lnTo>
                <a:lnTo>
                  <a:pt x="1997" y="2324"/>
                </a:lnTo>
                <a:lnTo>
                  <a:pt x="2017" y="2320"/>
                </a:lnTo>
                <a:lnTo>
                  <a:pt x="2038" y="2318"/>
                </a:lnTo>
                <a:lnTo>
                  <a:pt x="2060" y="2315"/>
                </a:lnTo>
                <a:lnTo>
                  <a:pt x="2082" y="2315"/>
                </a:lnTo>
                <a:lnTo>
                  <a:pt x="2082" y="2315"/>
                </a:lnTo>
                <a:lnTo>
                  <a:pt x="2103" y="2315"/>
                </a:lnTo>
                <a:lnTo>
                  <a:pt x="2125" y="2318"/>
                </a:lnTo>
                <a:lnTo>
                  <a:pt x="2146" y="2320"/>
                </a:lnTo>
                <a:lnTo>
                  <a:pt x="2166" y="2324"/>
                </a:lnTo>
                <a:lnTo>
                  <a:pt x="2186" y="2329"/>
                </a:lnTo>
                <a:lnTo>
                  <a:pt x="2207" y="2334"/>
                </a:lnTo>
                <a:lnTo>
                  <a:pt x="2227" y="2341"/>
                </a:lnTo>
                <a:lnTo>
                  <a:pt x="2245" y="2349"/>
                </a:lnTo>
                <a:lnTo>
                  <a:pt x="2264" y="2357"/>
                </a:lnTo>
                <a:lnTo>
                  <a:pt x="2282" y="2366"/>
                </a:lnTo>
                <a:lnTo>
                  <a:pt x="2301" y="2377"/>
                </a:lnTo>
                <a:lnTo>
                  <a:pt x="2318" y="2388"/>
                </a:lnTo>
                <a:lnTo>
                  <a:pt x="2333" y="2398"/>
                </a:lnTo>
                <a:lnTo>
                  <a:pt x="2350" y="2411"/>
                </a:lnTo>
                <a:lnTo>
                  <a:pt x="2365" y="2425"/>
                </a:lnTo>
                <a:lnTo>
                  <a:pt x="2379" y="2438"/>
                </a:lnTo>
                <a:lnTo>
                  <a:pt x="2393" y="2454"/>
                </a:lnTo>
                <a:lnTo>
                  <a:pt x="2407" y="2468"/>
                </a:lnTo>
                <a:lnTo>
                  <a:pt x="2419" y="2485"/>
                </a:lnTo>
                <a:lnTo>
                  <a:pt x="2430" y="2500"/>
                </a:lnTo>
                <a:lnTo>
                  <a:pt x="2441" y="2519"/>
                </a:lnTo>
                <a:lnTo>
                  <a:pt x="2452" y="2536"/>
                </a:lnTo>
                <a:lnTo>
                  <a:pt x="2461" y="2554"/>
                </a:lnTo>
                <a:lnTo>
                  <a:pt x="2470" y="2573"/>
                </a:lnTo>
                <a:lnTo>
                  <a:pt x="2476" y="2591"/>
                </a:lnTo>
                <a:lnTo>
                  <a:pt x="2484" y="2611"/>
                </a:lnTo>
                <a:lnTo>
                  <a:pt x="2489" y="2631"/>
                </a:lnTo>
                <a:lnTo>
                  <a:pt x="2493" y="2651"/>
                </a:lnTo>
                <a:lnTo>
                  <a:pt x="2498" y="2673"/>
                </a:lnTo>
                <a:lnTo>
                  <a:pt x="2501" y="2693"/>
                </a:lnTo>
                <a:lnTo>
                  <a:pt x="2503" y="2715"/>
                </a:lnTo>
                <a:lnTo>
                  <a:pt x="2503" y="2736"/>
                </a:lnTo>
                <a:lnTo>
                  <a:pt x="2503" y="2736"/>
                </a:lnTo>
                <a:lnTo>
                  <a:pt x="2503" y="2761"/>
                </a:lnTo>
                <a:lnTo>
                  <a:pt x="2499" y="2784"/>
                </a:lnTo>
                <a:lnTo>
                  <a:pt x="2496" y="2809"/>
                </a:lnTo>
                <a:lnTo>
                  <a:pt x="2492" y="2833"/>
                </a:lnTo>
                <a:lnTo>
                  <a:pt x="2487" y="2858"/>
                </a:lnTo>
                <a:lnTo>
                  <a:pt x="2481" y="2883"/>
                </a:lnTo>
                <a:lnTo>
                  <a:pt x="2472" y="2907"/>
                </a:lnTo>
                <a:lnTo>
                  <a:pt x="2464" y="2932"/>
                </a:lnTo>
                <a:lnTo>
                  <a:pt x="3548" y="2932"/>
                </a:lnTo>
                <a:lnTo>
                  <a:pt x="3548" y="285"/>
                </a:lnTo>
                <a:lnTo>
                  <a:pt x="3548" y="285"/>
                </a:lnTo>
                <a:lnTo>
                  <a:pt x="3546" y="256"/>
                </a:lnTo>
                <a:lnTo>
                  <a:pt x="3542" y="227"/>
                </a:lnTo>
                <a:lnTo>
                  <a:pt x="3534" y="201"/>
                </a:lnTo>
                <a:lnTo>
                  <a:pt x="3525" y="174"/>
                </a:lnTo>
                <a:lnTo>
                  <a:pt x="3513" y="148"/>
                </a:lnTo>
                <a:lnTo>
                  <a:pt x="3499" y="125"/>
                </a:lnTo>
                <a:lnTo>
                  <a:pt x="3482" y="103"/>
                </a:lnTo>
                <a:lnTo>
                  <a:pt x="3463" y="83"/>
                </a:lnTo>
                <a:lnTo>
                  <a:pt x="3443" y="65"/>
                </a:lnTo>
                <a:lnTo>
                  <a:pt x="3422" y="48"/>
                </a:lnTo>
                <a:lnTo>
                  <a:pt x="3398" y="34"/>
                </a:lnTo>
                <a:lnTo>
                  <a:pt x="3372" y="22"/>
                </a:lnTo>
                <a:lnTo>
                  <a:pt x="3346" y="12"/>
                </a:lnTo>
                <a:lnTo>
                  <a:pt x="3320" y="5"/>
                </a:lnTo>
                <a:lnTo>
                  <a:pt x="3290" y="2"/>
                </a:lnTo>
                <a:lnTo>
                  <a:pt x="3261" y="0"/>
                </a:lnTo>
                <a:lnTo>
                  <a:pt x="3261" y="0"/>
                </a:lnTo>
                <a:close/>
              </a:path>
            </a:pathLst>
          </a:custGeom>
          <a:solidFill>
            <a:srgbClr val="6FABB5"/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3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 </a:t>
            </a:r>
            <a:r>
              <a:rPr lang="ko-KR" altLang="en-US" sz="3000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력</a:t>
            </a:r>
            <a:endParaRPr lang="ko-KR" altLang="en-US" sz="3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1" name="Freeform 9"/>
          <p:cNvSpPr>
            <a:spLocks/>
          </p:cNvSpPr>
          <p:nvPr/>
        </p:nvSpPr>
        <p:spPr bwMode="auto">
          <a:xfrm>
            <a:off x="1788865" y="3377690"/>
            <a:ext cx="1923519" cy="1589561"/>
          </a:xfrm>
          <a:custGeom>
            <a:avLst/>
            <a:gdLst>
              <a:gd name="T0" fmla="*/ 3079 w 3548"/>
              <a:gd name="T1" fmla="*/ 1047 h 2932"/>
              <a:gd name="T2" fmla="*/ 2981 w 3548"/>
              <a:gd name="T3" fmla="*/ 1067 h 2932"/>
              <a:gd name="T4" fmla="*/ 1849 w 3548"/>
              <a:gd name="T5" fmla="*/ 0 h 2932"/>
              <a:gd name="T6" fmla="*/ 1872 w 3548"/>
              <a:gd name="T7" fmla="*/ 72 h 2932"/>
              <a:gd name="T8" fmla="*/ 1886 w 3548"/>
              <a:gd name="T9" fmla="*/ 171 h 2932"/>
              <a:gd name="T10" fmla="*/ 1884 w 3548"/>
              <a:gd name="T11" fmla="*/ 238 h 2932"/>
              <a:gd name="T12" fmla="*/ 1869 w 3548"/>
              <a:gd name="T13" fmla="*/ 319 h 2932"/>
              <a:gd name="T14" fmla="*/ 1836 w 3548"/>
              <a:gd name="T15" fmla="*/ 395 h 2932"/>
              <a:gd name="T16" fmla="*/ 1792 w 3548"/>
              <a:gd name="T17" fmla="*/ 463 h 2932"/>
              <a:gd name="T18" fmla="*/ 1735 w 3548"/>
              <a:gd name="T19" fmla="*/ 520 h 2932"/>
              <a:gd name="T20" fmla="*/ 1667 w 3548"/>
              <a:gd name="T21" fmla="*/ 564 h 2932"/>
              <a:gd name="T22" fmla="*/ 1591 w 3548"/>
              <a:gd name="T23" fmla="*/ 597 h 2932"/>
              <a:gd name="T24" fmla="*/ 1510 w 3548"/>
              <a:gd name="T25" fmla="*/ 614 h 2932"/>
              <a:gd name="T26" fmla="*/ 1445 w 3548"/>
              <a:gd name="T27" fmla="*/ 615 h 2932"/>
              <a:gd name="T28" fmla="*/ 1362 w 3548"/>
              <a:gd name="T29" fmla="*/ 603 h 2932"/>
              <a:gd name="T30" fmla="*/ 1284 w 3548"/>
              <a:gd name="T31" fmla="*/ 574 h 2932"/>
              <a:gd name="T32" fmla="*/ 1215 w 3548"/>
              <a:gd name="T33" fmla="*/ 532 h 2932"/>
              <a:gd name="T34" fmla="*/ 1155 w 3548"/>
              <a:gd name="T35" fmla="*/ 478 h 2932"/>
              <a:gd name="T36" fmla="*/ 1106 w 3548"/>
              <a:gd name="T37" fmla="*/ 413 h 2932"/>
              <a:gd name="T38" fmla="*/ 1070 w 3548"/>
              <a:gd name="T39" fmla="*/ 339 h 2932"/>
              <a:gd name="T40" fmla="*/ 1050 w 3548"/>
              <a:gd name="T41" fmla="*/ 259 h 2932"/>
              <a:gd name="T42" fmla="*/ 1045 w 3548"/>
              <a:gd name="T43" fmla="*/ 194 h 2932"/>
              <a:gd name="T44" fmla="*/ 1055 w 3548"/>
              <a:gd name="T45" fmla="*/ 97 h 2932"/>
              <a:gd name="T46" fmla="*/ 1084 w 3548"/>
              <a:gd name="T47" fmla="*/ 0 h 2932"/>
              <a:gd name="T48" fmla="*/ 2 w 3548"/>
              <a:gd name="T49" fmla="*/ 2676 h 2932"/>
              <a:gd name="T50" fmla="*/ 35 w 3548"/>
              <a:gd name="T51" fmla="*/ 2782 h 2932"/>
              <a:gd name="T52" fmla="*/ 105 w 3548"/>
              <a:gd name="T53" fmla="*/ 2867 h 2932"/>
              <a:gd name="T54" fmla="*/ 200 w 3548"/>
              <a:gd name="T55" fmla="*/ 2918 h 2932"/>
              <a:gd name="T56" fmla="*/ 2931 w 3548"/>
              <a:gd name="T57" fmla="*/ 2932 h 2932"/>
              <a:gd name="T58" fmla="*/ 2981 w 3548"/>
              <a:gd name="T59" fmla="*/ 1865 h 2932"/>
              <a:gd name="T60" fmla="*/ 3079 w 3548"/>
              <a:gd name="T61" fmla="*/ 1885 h 2932"/>
              <a:gd name="T62" fmla="*/ 3149 w 3548"/>
              <a:gd name="T63" fmla="*/ 1886 h 2932"/>
              <a:gd name="T64" fmla="*/ 3232 w 3548"/>
              <a:gd name="T65" fmla="*/ 1874 h 2932"/>
              <a:gd name="T66" fmla="*/ 3309 w 3548"/>
              <a:gd name="T67" fmla="*/ 1845 h 2932"/>
              <a:gd name="T68" fmla="*/ 3378 w 3548"/>
              <a:gd name="T69" fmla="*/ 1803 h 2932"/>
              <a:gd name="T70" fmla="*/ 3439 w 3548"/>
              <a:gd name="T71" fmla="*/ 1749 h 2932"/>
              <a:gd name="T72" fmla="*/ 3486 w 3548"/>
              <a:gd name="T73" fmla="*/ 1684 h 2932"/>
              <a:gd name="T74" fmla="*/ 3522 w 3548"/>
              <a:gd name="T75" fmla="*/ 1610 h 2932"/>
              <a:gd name="T76" fmla="*/ 3543 w 3548"/>
              <a:gd name="T77" fmla="*/ 1530 h 2932"/>
              <a:gd name="T78" fmla="*/ 3548 w 3548"/>
              <a:gd name="T79" fmla="*/ 1465 h 2932"/>
              <a:gd name="T80" fmla="*/ 3539 w 3548"/>
              <a:gd name="T81" fmla="*/ 1380 h 2932"/>
              <a:gd name="T82" fmla="*/ 3516 w 3548"/>
              <a:gd name="T83" fmla="*/ 1302 h 2932"/>
              <a:gd name="T84" fmla="*/ 3476 w 3548"/>
              <a:gd name="T85" fmla="*/ 1231 h 2932"/>
              <a:gd name="T86" fmla="*/ 3425 w 3548"/>
              <a:gd name="T87" fmla="*/ 1168 h 2932"/>
              <a:gd name="T88" fmla="*/ 3363 w 3548"/>
              <a:gd name="T89" fmla="*/ 1117 h 2932"/>
              <a:gd name="T90" fmla="*/ 3291 w 3548"/>
              <a:gd name="T91" fmla="*/ 1078 h 2932"/>
              <a:gd name="T92" fmla="*/ 3212 w 3548"/>
              <a:gd name="T93" fmla="*/ 1053 h 2932"/>
              <a:gd name="T94" fmla="*/ 3127 w 3548"/>
              <a:gd name="T95" fmla="*/ 1044 h 2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48" h="2932">
                <a:moveTo>
                  <a:pt x="3127" y="1044"/>
                </a:moveTo>
                <a:lnTo>
                  <a:pt x="3127" y="1044"/>
                </a:lnTo>
                <a:lnTo>
                  <a:pt x="3102" y="1046"/>
                </a:lnTo>
                <a:lnTo>
                  <a:pt x="3079" y="1047"/>
                </a:lnTo>
                <a:lnTo>
                  <a:pt x="3055" y="1050"/>
                </a:lnTo>
                <a:lnTo>
                  <a:pt x="3030" y="1055"/>
                </a:lnTo>
                <a:lnTo>
                  <a:pt x="3005" y="1060"/>
                </a:lnTo>
                <a:lnTo>
                  <a:pt x="2981" y="1067"/>
                </a:lnTo>
                <a:lnTo>
                  <a:pt x="2956" y="1075"/>
                </a:lnTo>
                <a:lnTo>
                  <a:pt x="2931" y="1083"/>
                </a:lnTo>
                <a:lnTo>
                  <a:pt x="2931" y="0"/>
                </a:lnTo>
                <a:lnTo>
                  <a:pt x="1849" y="0"/>
                </a:lnTo>
                <a:lnTo>
                  <a:pt x="1849" y="0"/>
                </a:lnTo>
                <a:lnTo>
                  <a:pt x="1856" y="23"/>
                </a:lnTo>
                <a:lnTo>
                  <a:pt x="1864" y="48"/>
                </a:lnTo>
                <a:lnTo>
                  <a:pt x="1872" y="72"/>
                </a:lnTo>
                <a:lnTo>
                  <a:pt x="1877" y="97"/>
                </a:lnTo>
                <a:lnTo>
                  <a:pt x="1881" y="122"/>
                </a:lnTo>
                <a:lnTo>
                  <a:pt x="1884" y="147"/>
                </a:lnTo>
                <a:lnTo>
                  <a:pt x="1886" y="171"/>
                </a:lnTo>
                <a:lnTo>
                  <a:pt x="1887" y="194"/>
                </a:lnTo>
                <a:lnTo>
                  <a:pt x="1887" y="194"/>
                </a:lnTo>
                <a:lnTo>
                  <a:pt x="1887" y="216"/>
                </a:lnTo>
                <a:lnTo>
                  <a:pt x="1884" y="238"/>
                </a:lnTo>
                <a:lnTo>
                  <a:pt x="1883" y="259"/>
                </a:lnTo>
                <a:lnTo>
                  <a:pt x="1878" y="279"/>
                </a:lnTo>
                <a:lnTo>
                  <a:pt x="1873" y="299"/>
                </a:lnTo>
                <a:lnTo>
                  <a:pt x="1869" y="319"/>
                </a:lnTo>
                <a:lnTo>
                  <a:pt x="1861" y="339"/>
                </a:lnTo>
                <a:lnTo>
                  <a:pt x="1853" y="358"/>
                </a:lnTo>
                <a:lnTo>
                  <a:pt x="1846" y="378"/>
                </a:lnTo>
                <a:lnTo>
                  <a:pt x="1836" y="395"/>
                </a:lnTo>
                <a:lnTo>
                  <a:pt x="1826" y="413"/>
                </a:lnTo>
                <a:lnTo>
                  <a:pt x="1815" y="430"/>
                </a:lnTo>
                <a:lnTo>
                  <a:pt x="1804" y="447"/>
                </a:lnTo>
                <a:lnTo>
                  <a:pt x="1792" y="463"/>
                </a:lnTo>
                <a:lnTo>
                  <a:pt x="1778" y="478"/>
                </a:lnTo>
                <a:lnTo>
                  <a:pt x="1764" y="492"/>
                </a:lnTo>
                <a:lnTo>
                  <a:pt x="1749" y="506"/>
                </a:lnTo>
                <a:lnTo>
                  <a:pt x="1735" y="520"/>
                </a:lnTo>
                <a:lnTo>
                  <a:pt x="1718" y="532"/>
                </a:lnTo>
                <a:lnTo>
                  <a:pt x="1702" y="544"/>
                </a:lnTo>
                <a:lnTo>
                  <a:pt x="1684" y="555"/>
                </a:lnTo>
                <a:lnTo>
                  <a:pt x="1667" y="564"/>
                </a:lnTo>
                <a:lnTo>
                  <a:pt x="1648" y="574"/>
                </a:lnTo>
                <a:lnTo>
                  <a:pt x="1630" y="583"/>
                </a:lnTo>
                <a:lnTo>
                  <a:pt x="1611" y="591"/>
                </a:lnTo>
                <a:lnTo>
                  <a:pt x="1591" y="597"/>
                </a:lnTo>
                <a:lnTo>
                  <a:pt x="1571" y="603"/>
                </a:lnTo>
                <a:lnTo>
                  <a:pt x="1551" y="608"/>
                </a:lnTo>
                <a:lnTo>
                  <a:pt x="1530" y="611"/>
                </a:lnTo>
                <a:lnTo>
                  <a:pt x="1510" y="614"/>
                </a:lnTo>
                <a:lnTo>
                  <a:pt x="1488" y="615"/>
                </a:lnTo>
                <a:lnTo>
                  <a:pt x="1466" y="615"/>
                </a:lnTo>
                <a:lnTo>
                  <a:pt x="1466" y="615"/>
                </a:lnTo>
                <a:lnTo>
                  <a:pt x="1445" y="615"/>
                </a:lnTo>
                <a:lnTo>
                  <a:pt x="1423" y="614"/>
                </a:lnTo>
                <a:lnTo>
                  <a:pt x="1402" y="611"/>
                </a:lnTo>
                <a:lnTo>
                  <a:pt x="1382" y="608"/>
                </a:lnTo>
                <a:lnTo>
                  <a:pt x="1362" y="603"/>
                </a:lnTo>
                <a:lnTo>
                  <a:pt x="1341" y="597"/>
                </a:lnTo>
                <a:lnTo>
                  <a:pt x="1321" y="591"/>
                </a:lnTo>
                <a:lnTo>
                  <a:pt x="1303" y="583"/>
                </a:lnTo>
                <a:lnTo>
                  <a:pt x="1284" y="574"/>
                </a:lnTo>
                <a:lnTo>
                  <a:pt x="1266" y="564"/>
                </a:lnTo>
                <a:lnTo>
                  <a:pt x="1247" y="555"/>
                </a:lnTo>
                <a:lnTo>
                  <a:pt x="1230" y="544"/>
                </a:lnTo>
                <a:lnTo>
                  <a:pt x="1215" y="532"/>
                </a:lnTo>
                <a:lnTo>
                  <a:pt x="1198" y="520"/>
                </a:lnTo>
                <a:lnTo>
                  <a:pt x="1183" y="506"/>
                </a:lnTo>
                <a:lnTo>
                  <a:pt x="1169" y="492"/>
                </a:lnTo>
                <a:lnTo>
                  <a:pt x="1155" y="478"/>
                </a:lnTo>
                <a:lnTo>
                  <a:pt x="1141" y="463"/>
                </a:lnTo>
                <a:lnTo>
                  <a:pt x="1129" y="447"/>
                </a:lnTo>
                <a:lnTo>
                  <a:pt x="1116" y="430"/>
                </a:lnTo>
                <a:lnTo>
                  <a:pt x="1106" y="413"/>
                </a:lnTo>
                <a:lnTo>
                  <a:pt x="1096" y="395"/>
                </a:lnTo>
                <a:lnTo>
                  <a:pt x="1087" y="378"/>
                </a:lnTo>
                <a:lnTo>
                  <a:pt x="1078" y="358"/>
                </a:lnTo>
                <a:lnTo>
                  <a:pt x="1070" y="339"/>
                </a:lnTo>
                <a:lnTo>
                  <a:pt x="1064" y="319"/>
                </a:lnTo>
                <a:lnTo>
                  <a:pt x="1058" y="299"/>
                </a:lnTo>
                <a:lnTo>
                  <a:pt x="1053" y="279"/>
                </a:lnTo>
                <a:lnTo>
                  <a:pt x="1050" y="259"/>
                </a:lnTo>
                <a:lnTo>
                  <a:pt x="1047" y="238"/>
                </a:lnTo>
                <a:lnTo>
                  <a:pt x="1045" y="216"/>
                </a:lnTo>
                <a:lnTo>
                  <a:pt x="1045" y="194"/>
                </a:lnTo>
                <a:lnTo>
                  <a:pt x="1045" y="194"/>
                </a:lnTo>
                <a:lnTo>
                  <a:pt x="1045" y="171"/>
                </a:lnTo>
                <a:lnTo>
                  <a:pt x="1049" y="147"/>
                </a:lnTo>
                <a:lnTo>
                  <a:pt x="1052" y="122"/>
                </a:lnTo>
                <a:lnTo>
                  <a:pt x="1055" y="97"/>
                </a:lnTo>
                <a:lnTo>
                  <a:pt x="1061" y="72"/>
                </a:lnTo>
                <a:lnTo>
                  <a:pt x="1067" y="48"/>
                </a:lnTo>
                <a:lnTo>
                  <a:pt x="1075" y="23"/>
                </a:lnTo>
                <a:lnTo>
                  <a:pt x="1084" y="0"/>
                </a:lnTo>
                <a:lnTo>
                  <a:pt x="0" y="0"/>
                </a:lnTo>
                <a:lnTo>
                  <a:pt x="0" y="2647"/>
                </a:lnTo>
                <a:lnTo>
                  <a:pt x="0" y="2647"/>
                </a:lnTo>
                <a:lnTo>
                  <a:pt x="2" y="2676"/>
                </a:lnTo>
                <a:lnTo>
                  <a:pt x="6" y="2704"/>
                </a:lnTo>
                <a:lnTo>
                  <a:pt x="14" y="2731"/>
                </a:lnTo>
                <a:lnTo>
                  <a:pt x="23" y="2758"/>
                </a:lnTo>
                <a:lnTo>
                  <a:pt x="35" y="2782"/>
                </a:lnTo>
                <a:lnTo>
                  <a:pt x="49" y="2806"/>
                </a:lnTo>
                <a:lnTo>
                  <a:pt x="66" y="2827"/>
                </a:lnTo>
                <a:lnTo>
                  <a:pt x="85" y="2849"/>
                </a:lnTo>
                <a:lnTo>
                  <a:pt x="105" y="2867"/>
                </a:lnTo>
                <a:lnTo>
                  <a:pt x="126" y="2883"/>
                </a:lnTo>
                <a:lnTo>
                  <a:pt x="150" y="2897"/>
                </a:lnTo>
                <a:lnTo>
                  <a:pt x="174" y="2909"/>
                </a:lnTo>
                <a:lnTo>
                  <a:pt x="200" y="2918"/>
                </a:lnTo>
                <a:lnTo>
                  <a:pt x="228" y="2926"/>
                </a:lnTo>
                <a:lnTo>
                  <a:pt x="256" y="2930"/>
                </a:lnTo>
                <a:lnTo>
                  <a:pt x="285" y="2932"/>
                </a:lnTo>
                <a:lnTo>
                  <a:pt x="2931" y="2932"/>
                </a:lnTo>
                <a:lnTo>
                  <a:pt x="2931" y="1848"/>
                </a:lnTo>
                <a:lnTo>
                  <a:pt x="2931" y="1848"/>
                </a:lnTo>
                <a:lnTo>
                  <a:pt x="2956" y="1857"/>
                </a:lnTo>
                <a:lnTo>
                  <a:pt x="2981" y="1865"/>
                </a:lnTo>
                <a:lnTo>
                  <a:pt x="3005" y="1871"/>
                </a:lnTo>
                <a:lnTo>
                  <a:pt x="3030" y="1877"/>
                </a:lnTo>
                <a:lnTo>
                  <a:pt x="3055" y="1882"/>
                </a:lnTo>
                <a:lnTo>
                  <a:pt x="3079" y="1885"/>
                </a:lnTo>
                <a:lnTo>
                  <a:pt x="3102" y="1886"/>
                </a:lnTo>
                <a:lnTo>
                  <a:pt x="3127" y="1886"/>
                </a:lnTo>
                <a:lnTo>
                  <a:pt x="3127" y="1886"/>
                </a:lnTo>
                <a:lnTo>
                  <a:pt x="3149" y="1886"/>
                </a:lnTo>
                <a:lnTo>
                  <a:pt x="3170" y="1885"/>
                </a:lnTo>
                <a:lnTo>
                  <a:pt x="3192" y="1882"/>
                </a:lnTo>
                <a:lnTo>
                  <a:pt x="3212" y="1879"/>
                </a:lnTo>
                <a:lnTo>
                  <a:pt x="3232" y="1874"/>
                </a:lnTo>
                <a:lnTo>
                  <a:pt x="3252" y="1868"/>
                </a:lnTo>
                <a:lnTo>
                  <a:pt x="3272" y="1862"/>
                </a:lnTo>
                <a:lnTo>
                  <a:pt x="3291" y="1854"/>
                </a:lnTo>
                <a:lnTo>
                  <a:pt x="3309" y="1845"/>
                </a:lnTo>
                <a:lnTo>
                  <a:pt x="3328" y="1835"/>
                </a:lnTo>
                <a:lnTo>
                  <a:pt x="3346" y="1826"/>
                </a:lnTo>
                <a:lnTo>
                  <a:pt x="3363" y="1815"/>
                </a:lnTo>
                <a:lnTo>
                  <a:pt x="3378" y="1803"/>
                </a:lnTo>
                <a:lnTo>
                  <a:pt x="3395" y="1791"/>
                </a:lnTo>
                <a:lnTo>
                  <a:pt x="3411" y="1777"/>
                </a:lnTo>
                <a:lnTo>
                  <a:pt x="3425" y="1763"/>
                </a:lnTo>
                <a:lnTo>
                  <a:pt x="3439" y="1749"/>
                </a:lnTo>
                <a:lnTo>
                  <a:pt x="3452" y="1734"/>
                </a:lnTo>
                <a:lnTo>
                  <a:pt x="3465" y="1718"/>
                </a:lnTo>
                <a:lnTo>
                  <a:pt x="3476" y="1701"/>
                </a:lnTo>
                <a:lnTo>
                  <a:pt x="3486" y="1684"/>
                </a:lnTo>
                <a:lnTo>
                  <a:pt x="3497" y="1666"/>
                </a:lnTo>
                <a:lnTo>
                  <a:pt x="3506" y="1649"/>
                </a:lnTo>
                <a:lnTo>
                  <a:pt x="3516" y="1629"/>
                </a:lnTo>
                <a:lnTo>
                  <a:pt x="3522" y="1610"/>
                </a:lnTo>
                <a:lnTo>
                  <a:pt x="3530" y="1590"/>
                </a:lnTo>
                <a:lnTo>
                  <a:pt x="3534" y="1570"/>
                </a:lnTo>
                <a:lnTo>
                  <a:pt x="3539" y="1550"/>
                </a:lnTo>
                <a:lnTo>
                  <a:pt x="3543" y="1530"/>
                </a:lnTo>
                <a:lnTo>
                  <a:pt x="3546" y="1508"/>
                </a:lnTo>
                <a:lnTo>
                  <a:pt x="3548" y="1487"/>
                </a:lnTo>
                <a:lnTo>
                  <a:pt x="3548" y="1465"/>
                </a:lnTo>
                <a:lnTo>
                  <a:pt x="3548" y="1465"/>
                </a:lnTo>
                <a:lnTo>
                  <a:pt x="3548" y="1444"/>
                </a:lnTo>
                <a:lnTo>
                  <a:pt x="3546" y="1422"/>
                </a:lnTo>
                <a:lnTo>
                  <a:pt x="3543" y="1402"/>
                </a:lnTo>
                <a:lnTo>
                  <a:pt x="3539" y="1380"/>
                </a:lnTo>
                <a:lnTo>
                  <a:pt x="3534" y="1360"/>
                </a:lnTo>
                <a:lnTo>
                  <a:pt x="3530" y="1340"/>
                </a:lnTo>
                <a:lnTo>
                  <a:pt x="3522" y="1320"/>
                </a:lnTo>
                <a:lnTo>
                  <a:pt x="3516" y="1302"/>
                </a:lnTo>
                <a:lnTo>
                  <a:pt x="3506" y="1283"/>
                </a:lnTo>
                <a:lnTo>
                  <a:pt x="3497" y="1265"/>
                </a:lnTo>
                <a:lnTo>
                  <a:pt x="3486" y="1248"/>
                </a:lnTo>
                <a:lnTo>
                  <a:pt x="3476" y="1231"/>
                </a:lnTo>
                <a:lnTo>
                  <a:pt x="3465" y="1214"/>
                </a:lnTo>
                <a:lnTo>
                  <a:pt x="3452" y="1198"/>
                </a:lnTo>
                <a:lnTo>
                  <a:pt x="3439" y="1183"/>
                </a:lnTo>
                <a:lnTo>
                  <a:pt x="3425" y="1168"/>
                </a:lnTo>
                <a:lnTo>
                  <a:pt x="3411" y="1154"/>
                </a:lnTo>
                <a:lnTo>
                  <a:pt x="3395" y="1141"/>
                </a:lnTo>
                <a:lnTo>
                  <a:pt x="3378" y="1127"/>
                </a:lnTo>
                <a:lnTo>
                  <a:pt x="3363" y="1117"/>
                </a:lnTo>
                <a:lnTo>
                  <a:pt x="3346" y="1106"/>
                </a:lnTo>
                <a:lnTo>
                  <a:pt x="3328" y="1095"/>
                </a:lnTo>
                <a:lnTo>
                  <a:pt x="3309" y="1086"/>
                </a:lnTo>
                <a:lnTo>
                  <a:pt x="3291" y="1078"/>
                </a:lnTo>
                <a:lnTo>
                  <a:pt x="3272" y="1070"/>
                </a:lnTo>
                <a:lnTo>
                  <a:pt x="3252" y="1063"/>
                </a:lnTo>
                <a:lnTo>
                  <a:pt x="3232" y="1058"/>
                </a:lnTo>
                <a:lnTo>
                  <a:pt x="3212" y="1053"/>
                </a:lnTo>
                <a:lnTo>
                  <a:pt x="3192" y="1049"/>
                </a:lnTo>
                <a:lnTo>
                  <a:pt x="3170" y="1047"/>
                </a:lnTo>
                <a:lnTo>
                  <a:pt x="3149" y="1046"/>
                </a:lnTo>
                <a:lnTo>
                  <a:pt x="3127" y="1044"/>
                </a:lnTo>
                <a:lnTo>
                  <a:pt x="3127" y="1044"/>
                </a:lnTo>
                <a:close/>
              </a:path>
            </a:pathLst>
          </a:custGeom>
          <a:solidFill>
            <a:srgbClr val="EC6864"/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3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3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소 통</a:t>
            </a:r>
            <a:endParaRPr lang="ko-KR" altLang="en-US" sz="3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3363629" y="3036387"/>
            <a:ext cx="1589560" cy="1923519"/>
          </a:xfrm>
          <a:custGeom>
            <a:avLst/>
            <a:gdLst>
              <a:gd name="T0" fmla="*/ 1866 w 2933"/>
              <a:gd name="T1" fmla="*/ 568 h 3549"/>
              <a:gd name="T2" fmla="*/ 1884 w 2933"/>
              <a:gd name="T3" fmla="*/ 469 h 3549"/>
              <a:gd name="T4" fmla="*/ 1888 w 2933"/>
              <a:gd name="T5" fmla="*/ 400 h 3549"/>
              <a:gd name="T6" fmla="*/ 1874 w 2933"/>
              <a:gd name="T7" fmla="*/ 316 h 3549"/>
              <a:gd name="T8" fmla="*/ 1846 w 2933"/>
              <a:gd name="T9" fmla="*/ 239 h 3549"/>
              <a:gd name="T10" fmla="*/ 1804 w 2933"/>
              <a:gd name="T11" fmla="*/ 170 h 3549"/>
              <a:gd name="T12" fmla="*/ 1750 w 2933"/>
              <a:gd name="T13" fmla="*/ 110 h 3549"/>
              <a:gd name="T14" fmla="*/ 1686 w 2933"/>
              <a:gd name="T15" fmla="*/ 62 h 3549"/>
              <a:gd name="T16" fmla="*/ 1612 w 2933"/>
              <a:gd name="T17" fmla="*/ 26 h 3549"/>
              <a:gd name="T18" fmla="*/ 1531 w 2933"/>
              <a:gd name="T19" fmla="*/ 5 h 3549"/>
              <a:gd name="T20" fmla="*/ 1467 w 2933"/>
              <a:gd name="T21" fmla="*/ 0 h 3549"/>
              <a:gd name="T22" fmla="*/ 1382 w 2933"/>
              <a:gd name="T23" fmla="*/ 9 h 3549"/>
              <a:gd name="T24" fmla="*/ 1303 w 2933"/>
              <a:gd name="T25" fmla="*/ 34 h 3549"/>
              <a:gd name="T26" fmla="*/ 1231 w 2933"/>
              <a:gd name="T27" fmla="*/ 73 h 3549"/>
              <a:gd name="T28" fmla="*/ 1169 w 2933"/>
              <a:gd name="T29" fmla="*/ 123 h 3549"/>
              <a:gd name="T30" fmla="*/ 1118 w 2933"/>
              <a:gd name="T31" fmla="*/ 185 h 3549"/>
              <a:gd name="T32" fmla="*/ 1078 w 2933"/>
              <a:gd name="T33" fmla="*/ 258 h 3549"/>
              <a:gd name="T34" fmla="*/ 1055 w 2933"/>
              <a:gd name="T35" fmla="*/ 336 h 3549"/>
              <a:gd name="T36" fmla="*/ 1046 w 2933"/>
              <a:gd name="T37" fmla="*/ 421 h 3549"/>
              <a:gd name="T38" fmla="*/ 1052 w 2933"/>
              <a:gd name="T39" fmla="*/ 494 h 3549"/>
              <a:gd name="T40" fmla="*/ 1075 w 2933"/>
              <a:gd name="T41" fmla="*/ 592 h 3549"/>
              <a:gd name="T42" fmla="*/ 0 w 2933"/>
              <a:gd name="T43" fmla="*/ 1700 h 3549"/>
              <a:gd name="T44" fmla="*/ 99 w 2933"/>
              <a:gd name="T45" fmla="*/ 1672 h 3549"/>
              <a:gd name="T46" fmla="*/ 196 w 2933"/>
              <a:gd name="T47" fmla="*/ 1661 h 3549"/>
              <a:gd name="T48" fmla="*/ 261 w 2933"/>
              <a:gd name="T49" fmla="*/ 1666 h 3549"/>
              <a:gd name="T50" fmla="*/ 341 w 2933"/>
              <a:gd name="T51" fmla="*/ 1687 h 3549"/>
              <a:gd name="T52" fmla="*/ 415 w 2933"/>
              <a:gd name="T53" fmla="*/ 1723 h 3549"/>
              <a:gd name="T54" fmla="*/ 480 w 2933"/>
              <a:gd name="T55" fmla="*/ 1771 h 3549"/>
              <a:gd name="T56" fmla="*/ 534 w 2933"/>
              <a:gd name="T57" fmla="*/ 1831 h 3549"/>
              <a:gd name="T58" fmla="*/ 575 w 2933"/>
              <a:gd name="T59" fmla="*/ 1900 h 3549"/>
              <a:gd name="T60" fmla="*/ 603 w 2933"/>
              <a:gd name="T61" fmla="*/ 1977 h 3549"/>
              <a:gd name="T62" fmla="*/ 617 w 2933"/>
              <a:gd name="T63" fmla="*/ 2061 h 3549"/>
              <a:gd name="T64" fmla="*/ 615 w 2933"/>
              <a:gd name="T65" fmla="*/ 2125 h 3549"/>
              <a:gd name="T66" fmla="*/ 599 w 2933"/>
              <a:gd name="T67" fmla="*/ 2207 h 3549"/>
              <a:gd name="T68" fmla="*/ 566 w 2933"/>
              <a:gd name="T69" fmla="*/ 2283 h 3549"/>
              <a:gd name="T70" fmla="*/ 521 w 2933"/>
              <a:gd name="T71" fmla="*/ 2351 h 3549"/>
              <a:gd name="T72" fmla="*/ 464 w 2933"/>
              <a:gd name="T73" fmla="*/ 2408 h 3549"/>
              <a:gd name="T74" fmla="*/ 397 w 2933"/>
              <a:gd name="T75" fmla="*/ 2452 h 3549"/>
              <a:gd name="T76" fmla="*/ 321 w 2933"/>
              <a:gd name="T77" fmla="*/ 2485 h 3549"/>
              <a:gd name="T78" fmla="*/ 239 w 2933"/>
              <a:gd name="T79" fmla="*/ 2502 h 3549"/>
              <a:gd name="T80" fmla="*/ 171 w 2933"/>
              <a:gd name="T81" fmla="*/ 2503 h 3549"/>
              <a:gd name="T82" fmla="*/ 74 w 2933"/>
              <a:gd name="T83" fmla="*/ 2488 h 3549"/>
              <a:gd name="T84" fmla="*/ 0 w 2933"/>
              <a:gd name="T85" fmla="*/ 3549 h 3549"/>
              <a:gd name="T86" fmla="*/ 2705 w 2933"/>
              <a:gd name="T87" fmla="*/ 3543 h 3549"/>
              <a:gd name="T88" fmla="*/ 2807 w 2933"/>
              <a:gd name="T89" fmla="*/ 3500 h 3549"/>
              <a:gd name="T90" fmla="*/ 2884 w 2933"/>
              <a:gd name="T91" fmla="*/ 3423 h 3549"/>
              <a:gd name="T92" fmla="*/ 2927 w 2933"/>
              <a:gd name="T93" fmla="*/ 3321 h 3549"/>
              <a:gd name="T94" fmla="*/ 1849 w 2933"/>
              <a:gd name="T95" fmla="*/ 617 h 3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33" h="3549">
                <a:moveTo>
                  <a:pt x="1849" y="617"/>
                </a:moveTo>
                <a:lnTo>
                  <a:pt x="1849" y="617"/>
                </a:lnTo>
                <a:lnTo>
                  <a:pt x="1857" y="592"/>
                </a:lnTo>
                <a:lnTo>
                  <a:pt x="1866" y="568"/>
                </a:lnTo>
                <a:lnTo>
                  <a:pt x="1872" y="543"/>
                </a:lnTo>
                <a:lnTo>
                  <a:pt x="1877" y="518"/>
                </a:lnTo>
                <a:lnTo>
                  <a:pt x="1881" y="494"/>
                </a:lnTo>
                <a:lnTo>
                  <a:pt x="1884" y="469"/>
                </a:lnTo>
                <a:lnTo>
                  <a:pt x="1888" y="446"/>
                </a:lnTo>
                <a:lnTo>
                  <a:pt x="1888" y="421"/>
                </a:lnTo>
                <a:lnTo>
                  <a:pt x="1888" y="421"/>
                </a:lnTo>
                <a:lnTo>
                  <a:pt x="1888" y="400"/>
                </a:lnTo>
                <a:lnTo>
                  <a:pt x="1886" y="378"/>
                </a:lnTo>
                <a:lnTo>
                  <a:pt x="1883" y="358"/>
                </a:lnTo>
                <a:lnTo>
                  <a:pt x="1878" y="336"/>
                </a:lnTo>
                <a:lnTo>
                  <a:pt x="1874" y="316"/>
                </a:lnTo>
                <a:lnTo>
                  <a:pt x="1869" y="296"/>
                </a:lnTo>
                <a:lnTo>
                  <a:pt x="1861" y="276"/>
                </a:lnTo>
                <a:lnTo>
                  <a:pt x="1855" y="258"/>
                </a:lnTo>
                <a:lnTo>
                  <a:pt x="1846" y="239"/>
                </a:lnTo>
                <a:lnTo>
                  <a:pt x="1837" y="221"/>
                </a:lnTo>
                <a:lnTo>
                  <a:pt x="1826" y="204"/>
                </a:lnTo>
                <a:lnTo>
                  <a:pt x="1815" y="185"/>
                </a:lnTo>
                <a:lnTo>
                  <a:pt x="1804" y="170"/>
                </a:lnTo>
                <a:lnTo>
                  <a:pt x="1792" y="153"/>
                </a:lnTo>
                <a:lnTo>
                  <a:pt x="1778" y="139"/>
                </a:lnTo>
                <a:lnTo>
                  <a:pt x="1764" y="123"/>
                </a:lnTo>
                <a:lnTo>
                  <a:pt x="1750" y="110"/>
                </a:lnTo>
                <a:lnTo>
                  <a:pt x="1735" y="96"/>
                </a:lnTo>
                <a:lnTo>
                  <a:pt x="1718" y="83"/>
                </a:lnTo>
                <a:lnTo>
                  <a:pt x="1703" y="73"/>
                </a:lnTo>
                <a:lnTo>
                  <a:pt x="1686" y="62"/>
                </a:lnTo>
                <a:lnTo>
                  <a:pt x="1667" y="51"/>
                </a:lnTo>
                <a:lnTo>
                  <a:pt x="1649" y="42"/>
                </a:lnTo>
                <a:lnTo>
                  <a:pt x="1630" y="34"/>
                </a:lnTo>
                <a:lnTo>
                  <a:pt x="1612" y="26"/>
                </a:lnTo>
                <a:lnTo>
                  <a:pt x="1592" y="19"/>
                </a:lnTo>
                <a:lnTo>
                  <a:pt x="1571" y="14"/>
                </a:lnTo>
                <a:lnTo>
                  <a:pt x="1551" y="9"/>
                </a:lnTo>
                <a:lnTo>
                  <a:pt x="1531" y="5"/>
                </a:lnTo>
                <a:lnTo>
                  <a:pt x="1510" y="3"/>
                </a:lnTo>
                <a:lnTo>
                  <a:pt x="1488" y="0"/>
                </a:lnTo>
                <a:lnTo>
                  <a:pt x="1467" y="0"/>
                </a:lnTo>
                <a:lnTo>
                  <a:pt x="1467" y="0"/>
                </a:lnTo>
                <a:lnTo>
                  <a:pt x="1445" y="0"/>
                </a:lnTo>
                <a:lnTo>
                  <a:pt x="1423" y="3"/>
                </a:lnTo>
                <a:lnTo>
                  <a:pt x="1402" y="5"/>
                </a:lnTo>
                <a:lnTo>
                  <a:pt x="1382" y="9"/>
                </a:lnTo>
                <a:lnTo>
                  <a:pt x="1362" y="14"/>
                </a:lnTo>
                <a:lnTo>
                  <a:pt x="1342" y="19"/>
                </a:lnTo>
                <a:lnTo>
                  <a:pt x="1322" y="26"/>
                </a:lnTo>
                <a:lnTo>
                  <a:pt x="1303" y="34"/>
                </a:lnTo>
                <a:lnTo>
                  <a:pt x="1285" y="42"/>
                </a:lnTo>
                <a:lnTo>
                  <a:pt x="1266" y="51"/>
                </a:lnTo>
                <a:lnTo>
                  <a:pt x="1248" y="62"/>
                </a:lnTo>
                <a:lnTo>
                  <a:pt x="1231" y="73"/>
                </a:lnTo>
                <a:lnTo>
                  <a:pt x="1215" y="83"/>
                </a:lnTo>
                <a:lnTo>
                  <a:pt x="1198" y="96"/>
                </a:lnTo>
                <a:lnTo>
                  <a:pt x="1183" y="110"/>
                </a:lnTo>
                <a:lnTo>
                  <a:pt x="1169" y="123"/>
                </a:lnTo>
                <a:lnTo>
                  <a:pt x="1155" y="139"/>
                </a:lnTo>
                <a:lnTo>
                  <a:pt x="1141" y="153"/>
                </a:lnTo>
                <a:lnTo>
                  <a:pt x="1129" y="170"/>
                </a:lnTo>
                <a:lnTo>
                  <a:pt x="1118" y="185"/>
                </a:lnTo>
                <a:lnTo>
                  <a:pt x="1106" y="204"/>
                </a:lnTo>
                <a:lnTo>
                  <a:pt x="1097" y="221"/>
                </a:lnTo>
                <a:lnTo>
                  <a:pt x="1087" y="239"/>
                </a:lnTo>
                <a:lnTo>
                  <a:pt x="1078" y="258"/>
                </a:lnTo>
                <a:lnTo>
                  <a:pt x="1072" y="276"/>
                </a:lnTo>
                <a:lnTo>
                  <a:pt x="1064" y="296"/>
                </a:lnTo>
                <a:lnTo>
                  <a:pt x="1060" y="316"/>
                </a:lnTo>
                <a:lnTo>
                  <a:pt x="1055" y="336"/>
                </a:lnTo>
                <a:lnTo>
                  <a:pt x="1050" y="358"/>
                </a:lnTo>
                <a:lnTo>
                  <a:pt x="1047" y="378"/>
                </a:lnTo>
                <a:lnTo>
                  <a:pt x="1046" y="400"/>
                </a:lnTo>
                <a:lnTo>
                  <a:pt x="1046" y="421"/>
                </a:lnTo>
                <a:lnTo>
                  <a:pt x="1046" y="421"/>
                </a:lnTo>
                <a:lnTo>
                  <a:pt x="1046" y="446"/>
                </a:lnTo>
                <a:lnTo>
                  <a:pt x="1049" y="469"/>
                </a:lnTo>
                <a:lnTo>
                  <a:pt x="1052" y="494"/>
                </a:lnTo>
                <a:lnTo>
                  <a:pt x="1056" y="518"/>
                </a:lnTo>
                <a:lnTo>
                  <a:pt x="1061" y="543"/>
                </a:lnTo>
                <a:lnTo>
                  <a:pt x="1067" y="568"/>
                </a:lnTo>
                <a:lnTo>
                  <a:pt x="1075" y="592"/>
                </a:lnTo>
                <a:lnTo>
                  <a:pt x="1084" y="617"/>
                </a:lnTo>
                <a:lnTo>
                  <a:pt x="0" y="617"/>
                </a:lnTo>
                <a:lnTo>
                  <a:pt x="0" y="1700"/>
                </a:lnTo>
                <a:lnTo>
                  <a:pt x="0" y="1700"/>
                </a:lnTo>
                <a:lnTo>
                  <a:pt x="25" y="1692"/>
                </a:lnTo>
                <a:lnTo>
                  <a:pt x="50" y="1684"/>
                </a:lnTo>
                <a:lnTo>
                  <a:pt x="74" y="1677"/>
                </a:lnTo>
                <a:lnTo>
                  <a:pt x="99" y="1672"/>
                </a:lnTo>
                <a:lnTo>
                  <a:pt x="124" y="1667"/>
                </a:lnTo>
                <a:lnTo>
                  <a:pt x="148" y="1664"/>
                </a:lnTo>
                <a:lnTo>
                  <a:pt x="171" y="1663"/>
                </a:lnTo>
                <a:lnTo>
                  <a:pt x="196" y="1661"/>
                </a:lnTo>
                <a:lnTo>
                  <a:pt x="196" y="1661"/>
                </a:lnTo>
                <a:lnTo>
                  <a:pt x="218" y="1663"/>
                </a:lnTo>
                <a:lnTo>
                  <a:pt x="239" y="1664"/>
                </a:lnTo>
                <a:lnTo>
                  <a:pt x="261" y="1666"/>
                </a:lnTo>
                <a:lnTo>
                  <a:pt x="281" y="1670"/>
                </a:lnTo>
                <a:lnTo>
                  <a:pt x="301" y="1675"/>
                </a:lnTo>
                <a:lnTo>
                  <a:pt x="321" y="1680"/>
                </a:lnTo>
                <a:lnTo>
                  <a:pt x="341" y="1687"/>
                </a:lnTo>
                <a:lnTo>
                  <a:pt x="360" y="1695"/>
                </a:lnTo>
                <a:lnTo>
                  <a:pt x="378" y="1703"/>
                </a:lnTo>
                <a:lnTo>
                  <a:pt x="397" y="1712"/>
                </a:lnTo>
                <a:lnTo>
                  <a:pt x="415" y="1723"/>
                </a:lnTo>
                <a:lnTo>
                  <a:pt x="432" y="1734"/>
                </a:lnTo>
                <a:lnTo>
                  <a:pt x="447" y="1744"/>
                </a:lnTo>
                <a:lnTo>
                  <a:pt x="464" y="1758"/>
                </a:lnTo>
                <a:lnTo>
                  <a:pt x="480" y="1771"/>
                </a:lnTo>
                <a:lnTo>
                  <a:pt x="494" y="1785"/>
                </a:lnTo>
                <a:lnTo>
                  <a:pt x="508" y="1800"/>
                </a:lnTo>
                <a:lnTo>
                  <a:pt x="521" y="1815"/>
                </a:lnTo>
                <a:lnTo>
                  <a:pt x="534" y="1831"/>
                </a:lnTo>
                <a:lnTo>
                  <a:pt x="545" y="1848"/>
                </a:lnTo>
                <a:lnTo>
                  <a:pt x="555" y="1865"/>
                </a:lnTo>
                <a:lnTo>
                  <a:pt x="566" y="1882"/>
                </a:lnTo>
                <a:lnTo>
                  <a:pt x="575" y="1900"/>
                </a:lnTo>
                <a:lnTo>
                  <a:pt x="585" y="1919"/>
                </a:lnTo>
                <a:lnTo>
                  <a:pt x="591" y="1937"/>
                </a:lnTo>
                <a:lnTo>
                  <a:pt x="599" y="1957"/>
                </a:lnTo>
                <a:lnTo>
                  <a:pt x="603" y="1977"/>
                </a:lnTo>
                <a:lnTo>
                  <a:pt x="608" y="1997"/>
                </a:lnTo>
                <a:lnTo>
                  <a:pt x="612" y="2019"/>
                </a:lnTo>
                <a:lnTo>
                  <a:pt x="615" y="2039"/>
                </a:lnTo>
                <a:lnTo>
                  <a:pt x="617" y="2061"/>
                </a:lnTo>
                <a:lnTo>
                  <a:pt x="617" y="2082"/>
                </a:lnTo>
                <a:lnTo>
                  <a:pt x="617" y="2082"/>
                </a:lnTo>
                <a:lnTo>
                  <a:pt x="617" y="2104"/>
                </a:lnTo>
                <a:lnTo>
                  <a:pt x="615" y="2125"/>
                </a:lnTo>
                <a:lnTo>
                  <a:pt x="612" y="2147"/>
                </a:lnTo>
                <a:lnTo>
                  <a:pt x="608" y="2167"/>
                </a:lnTo>
                <a:lnTo>
                  <a:pt x="603" y="2187"/>
                </a:lnTo>
                <a:lnTo>
                  <a:pt x="599" y="2207"/>
                </a:lnTo>
                <a:lnTo>
                  <a:pt x="591" y="2227"/>
                </a:lnTo>
                <a:lnTo>
                  <a:pt x="585" y="2246"/>
                </a:lnTo>
                <a:lnTo>
                  <a:pt x="575" y="2266"/>
                </a:lnTo>
                <a:lnTo>
                  <a:pt x="566" y="2283"/>
                </a:lnTo>
                <a:lnTo>
                  <a:pt x="555" y="2301"/>
                </a:lnTo>
                <a:lnTo>
                  <a:pt x="545" y="2318"/>
                </a:lnTo>
                <a:lnTo>
                  <a:pt x="534" y="2335"/>
                </a:lnTo>
                <a:lnTo>
                  <a:pt x="521" y="2351"/>
                </a:lnTo>
                <a:lnTo>
                  <a:pt x="508" y="2366"/>
                </a:lnTo>
                <a:lnTo>
                  <a:pt x="494" y="2380"/>
                </a:lnTo>
                <a:lnTo>
                  <a:pt x="480" y="2394"/>
                </a:lnTo>
                <a:lnTo>
                  <a:pt x="464" y="2408"/>
                </a:lnTo>
                <a:lnTo>
                  <a:pt x="447" y="2420"/>
                </a:lnTo>
                <a:lnTo>
                  <a:pt x="432" y="2432"/>
                </a:lnTo>
                <a:lnTo>
                  <a:pt x="415" y="2443"/>
                </a:lnTo>
                <a:lnTo>
                  <a:pt x="397" y="2452"/>
                </a:lnTo>
                <a:lnTo>
                  <a:pt x="378" y="2462"/>
                </a:lnTo>
                <a:lnTo>
                  <a:pt x="360" y="2471"/>
                </a:lnTo>
                <a:lnTo>
                  <a:pt x="341" y="2479"/>
                </a:lnTo>
                <a:lnTo>
                  <a:pt x="321" y="2485"/>
                </a:lnTo>
                <a:lnTo>
                  <a:pt x="301" y="2491"/>
                </a:lnTo>
                <a:lnTo>
                  <a:pt x="281" y="2496"/>
                </a:lnTo>
                <a:lnTo>
                  <a:pt x="261" y="2499"/>
                </a:lnTo>
                <a:lnTo>
                  <a:pt x="239" y="2502"/>
                </a:lnTo>
                <a:lnTo>
                  <a:pt x="218" y="2503"/>
                </a:lnTo>
                <a:lnTo>
                  <a:pt x="196" y="2503"/>
                </a:lnTo>
                <a:lnTo>
                  <a:pt x="196" y="2503"/>
                </a:lnTo>
                <a:lnTo>
                  <a:pt x="171" y="2503"/>
                </a:lnTo>
                <a:lnTo>
                  <a:pt x="148" y="2502"/>
                </a:lnTo>
                <a:lnTo>
                  <a:pt x="124" y="2499"/>
                </a:lnTo>
                <a:lnTo>
                  <a:pt x="99" y="2494"/>
                </a:lnTo>
                <a:lnTo>
                  <a:pt x="74" y="2488"/>
                </a:lnTo>
                <a:lnTo>
                  <a:pt x="50" y="2482"/>
                </a:lnTo>
                <a:lnTo>
                  <a:pt x="25" y="2474"/>
                </a:lnTo>
                <a:lnTo>
                  <a:pt x="0" y="2465"/>
                </a:lnTo>
                <a:lnTo>
                  <a:pt x="0" y="3549"/>
                </a:lnTo>
                <a:lnTo>
                  <a:pt x="2646" y="3549"/>
                </a:lnTo>
                <a:lnTo>
                  <a:pt x="2646" y="3549"/>
                </a:lnTo>
                <a:lnTo>
                  <a:pt x="2675" y="3547"/>
                </a:lnTo>
                <a:lnTo>
                  <a:pt x="2705" y="3543"/>
                </a:lnTo>
                <a:lnTo>
                  <a:pt x="2731" y="3535"/>
                </a:lnTo>
                <a:lnTo>
                  <a:pt x="2757" y="3526"/>
                </a:lnTo>
                <a:lnTo>
                  <a:pt x="2783" y="3514"/>
                </a:lnTo>
                <a:lnTo>
                  <a:pt x="2807" y="3500"/>
                </a:lnTo>
                <a:lnTo>
                  <a:pt x="2828" y="3484"/>
                </a:lnTo>
                <a:lnTo>
                  <a:pt x="2848" y="3466"/>
                </a:lnTo>
                <a:lnTo>
                  <a:pt x="2867" y="3444"/>
                </a:lnTo>
                <a:lnTo>
                  <a:pt x="2884" y="3423"/>
                </a:lnTo>
                <a:lnTo>
                  <a:pt x="2898" y="3399"/>
                </a:lnTo>
                <a:lnTo>
                  <a:pt x="2910" y="3375"/>
                </a:lnTo>
                <a:lnTo>
                  <a:pt x="2919" y="3348"/>
                </a:lnTo>
                <a:lnTo>
                  <a:pt x="2927" y="3321"/>
                </a:lnTo>
                <a:lnTo>
                  <a:pt x="2931" y="3293"/>
                </a:lnTo>
                <a:lnTo>
                  <a:pt x="2933" y="3264"/>
                </a:lnTo>
                <a:lnTo>
                  <a:pt x="2933" y="617"/>
                </a:lnTo>
                <a:lnTo>
                  <a:pt x="1849" y="61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ko-KR" sz="30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2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3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코로나</a:t>
            </a:r>
            <a:endParaRPr lang="en-US" altLang="ko-KR" sz="3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30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극복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5336500" y="1789817"/>
            <a:ext cx="6160957" cy="3306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3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함</a:t>
            </a:r>
            <a:r>
              <a:rPr lang="ko-KR" altLang="en-US" sz="3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께</a:t>
            </a:r>
            <a:r>
              <a:rPr lang="ko-KR" altLang="en-US" sz="3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라면 극복할 수 있습니다</a:t>
            </a:r>
            <a:r>
              <a:rPr lang="en-US" altLang="ko-KR" sz="3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3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조금 더 힘내요</a:t>
            </a:r>
            <a:r>
              <a:rPr lang="en-US" altLang="ko-KR" sz="3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lang="ko-KR" altLang="en-US" sz="3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1894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76200" y="74298"/>
            <a:ext cx="12039599" cy="6707502"/>
          </a:xfrm>
          <a:prstGeom prst="rect">
            <a:avLst/>
          </a:prstGeom>
          <a:noFill/>
          <a:ln w="152400">
            <a:solidFill>
              <a:srgbClr val="00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944" y="6576757"/>
            <a:ext cx="300732" cy="26751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10646" y="6652351"/>
            <a:ext cx="3072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solidFill>
                  <a:schemeClr val="bg1"/>
                </a:solidFill>
              </a:rPr>
              <a:t>https://www.namwonmed.or.kr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33" name="_x280435312" descr="EMB0000b944bb8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763" y="-309213"/>
            <a:ext cx="1873956" cy="133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직사각형 48"/>
          <p:cNvSpPr/>
          <p:nvPr/>
        </p:nvSpPr>
        <p:spPr>
          <a:xfrm flipV="1">
            <a:off x="3472519" y="3685594"/>
            <a:ext cx="8709650" cy="58372"/>
          </a:xfrm>
          <a:prstGeom prst="rect">
            <a:avLst/>
          </a:prstGeom>
          <a:solidFill>
            <a:srgbClr val="0E5C82"/>
          </a:solidFill>
          <a:ln>
            <a:noFill/>
          </a:ln>
          <a:effectLst>
            <a:outerShdw dist="38100" dir="16200000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>
              <a:defRPr/>
            </a:pPr>
            <a:endParaRPr lang="ko-KR" altLang="en-US" sz="5400" kern="0" dirty="0">
              <a:solidFill>
                <a:prstClr val="white"/>
              </a:solidFill>
            </a:endParaRPr>
          </a:p>
        </p:txBody>
      </p:sp>
      <p:sp>
        <p:nvSpPr>
          <p:cNvPr id="60" name="텍스트 개체 틀 2"/>
          <p:cNvSpPr txBox="1">
            <a:spLocks/>
          </p:cNvSpPr>
          <p:nvPr/>
        </p:nvSpPr>
        <p:spPr>
          <a:xfrm>
            <a:off x="3469871" y="3008149"/>
            <a:ext cx="6392795" cy="58416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5000" b="1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400" dirty="0" smtClean="0">
                <a:solidFill>
                  <a:srgbClr val="00B050"/>
                </a:solidFill>
              </a:rPr>
              <a:t>감 사 합 니 다</a:t>
            </a:r>
            <a:r>
              <a:rPr lang="en-US" altLang="ko-KR" sz="4400" dirty="0" smtClean="0">
                <a:solidFill>
                  <a:srgbClr val="00B050"/>
                </a:solidFill>
              </a:rPr>
              <a:t>.  </a:t>
            </a:r>
            <a:r>
              <a:rPr lang="ko-KR" altLang="en-US" sz="6000" dirty="0" smtClean="0"/>
              <a:t>끝</a:t>
            </a:r>
            <a:r>
              <a:rPr lang="en-US" altLang="ko-KR" sz="6000" dirty="0"/>
              <a:t>.</a:t>
            </a:r>
            <a:r>
              <a:rPr lang="en-US" altLang="ko-KR" sz="4400" dirty="0"/>
              <a:t> </a:t>
            </a:r>
            <a:endParaRPr lang="ko-KR" altLang="en-US" sz="4400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6865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0.9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7819</TotalTime>
  <Words>1205</Words>
  <Application>Microsoft Office PowerPoint</Application>
  <PresentationFormat>와이드스크린</PresentationFormat>
  <Paragraphs>316</Paragraphs>
  <Slides>15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돋움</vt:lpstr>
      <vt:lpstr>Aharoni</vt:lpstr>
      <vt:lpstr>맑은 고딕</vt:lpstr>
      <vt:lpstr>Arial</vt:lpstr>
      <vt:lpstr>HY헤드라인M</vt:lpstr>
      <vt:lpstr>HY울릉도M</vt:lpstr>
      <vt:lpstr>Tahoma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 Emma</dc:creator>
  <cp:lastModifiedBy>NWMC</cp:lastModifiedBy>
  <cp:revision>118</cp:revision>
  <cp:lastPrinted>2021-05-26T01:25:51Z</cp:lastPrinted>
  <dcterms:created xsi:type="dcterms:W3CDTF">2019-09-08T14:28:11Z</dcterms:created>
  <dcterms:modified xsi:type="dcterms:W3CDTF">2021-07-20T04:41:15Z</dcterms:modified>
</cp:coreProperties>
</file>