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4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84" r:id="rId15"/>
    <p:sldId id="285" r:id="rId16"/>
    <p:sldId id="286" r:id="rId17"/>
    <p:sldId id="270" r:id="rId18"/>
    <p:sldId id="281" r:id="rId19"/>
    <p:sldId id="283" r:id="rId20"/>
    <p:sldId id="282" r:id="rId21"/>
    <p:sldId id="271" r:id="rId22"/>
    <p:sldId id="280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E07D33E2-685D-45A9-8833-1A4A41BA5658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84"/>
            <p14:sldId id="285"/>
            <p14:sldId id="286"/>
            <p14:sldId id="270"/>
            <p14:sldId id="281"/>
            <p14:sldId id="283"/>
            <p14:sldId id="282"/>
            <p14:sldId id="271"/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68EC60B-5C72-4F00-A40B-8A06571290DB}" styleName="Normal Style 1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2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2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08"/>
      </p:cViewPr>
      <p:guideLst>
        <p:guide orient="horz" pos="2158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-21771" y="0"/>
            <a:ext cx="9165772" cy="6943724"/>
            <a:chOff x="-21772" y="0"/>
            <a:chExt cx="9165772" cy="6943724"/>
          </a:xfrm>
        </p:grpSpPr>
        <p:sp>
          <p:nvSpPr>
            <p:cNvPr id="8" name="자유형 7"/>
            <p:cNvSpPr>
              <a:spLocks noEditPoints="1"/>
            </p:cNvSpPr>
            <p:nvPr/>
          </p:nvSpPr>
          <p:spPr>
            <a:xfrm>
              <a:off x="2514600" y="2133600"/>
              <a:ext cx="6629400" cy="4724400"/>
            </a:xfrm>
            <a:custGeom>
              <a:avLst/>
              <a:gdLst/>
              <a:ahLst/>
              <a:cxnLst>
                <a:cxn ang="0">
                  <a:pos x="0" y="3946"/>
                </a:cxn>
                <a:cxn ang="0">
                  <a:pos x="56" y="3948"/>
                </a:cxn>
                <a:cxn ang="0">
                  <a:pos x="126" y="3946"/>
                </a:cxn>
                <a:cxn ang="0">
                  <a:pos x="4656" y="0"/>
                </a:cxn>
                <a:cxn ang="0">
                  <a:pos x="4582" y="334"/>
                </a:cxn>
                <a:cxn ang="0">
                  <a:pos x="4496" y="648"/>
                </a:cxn>
                <a:cxn ang="0">
                  <a:pos x="4396" y="942"/>
                </a:cxn>
                <a:cxn ang="0">
                  <a:pos x="4286" y="1220"/>
                </a:cxn>
                <a:cxn ang="0">
                  <a:pos x="4164" y="1480"/>
                </a:cxn>
                <a:cxn ang="0">
                  <a:pos x="4034" y="1722"/>
                </a:cxn>
                <a:cxn ang="0">
                  <a:pos x="3894" y="1948"/>
                </a:cxn>
                <a:cxn ang="0">
                  <a:pos x="3744" y="2158"/>
                </a:cxn>
                <a:cxn ang="0">
                  <a:pos x="3590" y="2354"/>
                </a:cxn>
                <a:cxn ang="0">
                  <a:pos x="3428" y="2534"/>
                </a:cxn>
                <a:cxn ang="0">
                  <a:pos x="3260" y="2700"/>
                </a:cxn>
                <a:cxn ang="0">
                  <a:pos x="3090" y="2852"/>
                </a:cxn>
                <a:cxn ang="0">
                  <a:pos x="2914" y="2992"/>
                </a:cxn>
                <a:cxn ang="0">
                  <a:pos x="2738" y="3120"/>
                </a:cxn>
                <a:cxn ang="0">
                  <a:pos x="2558" y="3236"/>
                </a:cxn>
                <a:cxn ang="0">
                  <a:pos x="2378" y="3340"/>
                </a:cxn>
                <a:cxn ang="0">
                  <a:pos x="2198" y="3432"/>
                </a:cxn>
                <a:cxn ang="0">
                  <a:pos x="2020" y="3516"/>
                </a:cxn>
                <a:cxn ang="0">
                  <a:pos x="1842" y="3590"/>
                </a:cxn>
                <a:cxn ang="0">
                  <a:pos x="1668" y="3656"/>
                </a:cxn>
                <a:cxn ang="0">
                  <a:pos x="1498" y="3712"/>
                </a:cxn>
                <a:cxn ang="0">
                  <a:pos x="1332" y="3760"/>
                </a:cxn>
                <a:cxn ang="0">
                  <a:pos x="1172" y="3802"/>
                </a:cxn>
                <a:cxn ang="0">
                  <a:pos x="1018" y="3838"/>
                </a:cxn>
                <a:cxn ang="0">
                  <a:pos x="734" y="3890"/>
                </a:cxn>
                <a:cxn ang="0">
                  <a:pos x="486" y="3922"/>
                </a:cxn>
                <a:cxn ang="0">
                  <a:pos x="280" y="3940"/>
                </a:cxn>
                <a:cxn ang="0">
                  <a:pos x="126" y="3946"/>
                </a:cxn>
                <a:cxn ang="0">
                  <a:pos x="4656" y="0"/>
                </a:cxn>
              </a:cxnLst>
              <a:rect l="0" t="0" r="r" b="b"/>
              <a:pathLst>
                <a:path w="4656" h="3948">
                  <a:moveTo>
                    <a:pt x="126" y="3946"/>
                  </a:moveTo>
                  <a:lnTo>
                    <a:pt x="0" y="3946"/>
                  </a:lnTo>
                  <a:lnTo>
                    <a:pt x="0" y="3946"/>
                  </a:lnTo>
                  <a:lnTo>
                    <a:pt x="56" y="3948"/>
                  </a:lnTo>
                  <a:lnTo>
                    <a:pt x="56" y="3948"/>
                  </a:lnTo>
                  <a:lnTo>
                    <a:pt x="126" y="3946"/>
                  </a:lnTo>
                  <a:moveTo>
                    <a:pt x="4656" y="0"/>
                  </a:moveTo>
                  <a:lnTo>
                    <a:pt x="4656" y="0"/>
                  </a:lnTo>
                  <a:lnTo>
                    <a:pt x="4620" y="170"/>
                  </a:lnTo>
                  <a:lnTo>
                    <a:pt x="4582" y="334"/>
                  </a:lnTo>
                  <a:lnTo>
                    <a:pt x="4540" y="494"/>
                  </a:lnTo>
                  <a:lnTo>
                    <a:pt x="4496" y="648"/>
                  </a:lnTo>
                  <a:lnTo>
                    <a:pt x="4448" y="798"/>
                  </a:lnTo>
                  <a:lnTo>
                    <a:pt x="4396" y="942"/>
                  </a:lnTo>
                  <a:lnTo>
                    <a:pt x="4342" y="1084"/>
                  </a:lnTo>
                  <a:lnTo>
                    <a:pt x="4286" y="1220"/>
                  </a:lnTo>
                  <a:lnTo>
                    <a:pt x="4226" y="1352"/>
                  </a:lnTo>
                  <a:lnTo>
                    <a:pt x="4164" y="1480"/>
                  </a:lnTo>
                  <a:lnTo>
                    <a:pt x="4100" y="1602"/>
                  </a:lnTo>
                  <a:lnTo>
                    <a:pt x="4034" y="1722"/>
                  </a:lnTo>
                  <a:lnTo>
                    <a:pt x="3964" y="1836"/>
                  </a:lnTo>
                  <a:lnTo>
                    <a:pt x="3894" y="1948"/>
                  </a:lnTo>
                  <a:lnTo>
                    <a:pt x="3820" y="2056"/>
                  </a:lnTo>
                  <a:lnTo>
                    <a:pt x="3744" y="2158"/>
                  </a:lnTo>
                  <a:lnTo>
                    <a:pt x="3668" y="2258"/>
                  </a:lnTo>
                  <a:lnTo>
                    <a:pt x="3590" y="2354"/>
                  </a:lnTo>
                  <a:lnTo>
                    <a:pt x="3510" y="2446"/>
                  </a:lnTo>
                  <a:lnTo>
                    <a:pt x="3428" y="2534"/>
                  </a:lnTo>
                  <a:lnTo>
                    <a:pt x="3344" y="2618"/>
                  </a:lnTo>
                  <a:lnTo>
                    <a:pt x="3260" y="2700"/>
                  </a:lnTo>
                  <a:lnTo>
                    <a:pt x="3176" y="2778"/>
                  </a:lnTo>
                  <a:lnTo>
                    <a:pt x="3090" y="2852"/>
                  </a:lnTo>
                  <a:lnTo>
                    <a:pt x="3002" y="2924"/>
                  </a:lnTo>
                  <a:lnTo>
                    <a:pt x="2914" y="2992"/>
                  </a:lnTo>
                  <a:lnTo>
                    <a:pt x="2826" y="3058"/>
                  </a:lnTo>
                  <a:lnTo>
                    <a:pt x="2738" y="3120"/>
                  </a:lnTo>
                  <a:lnTo>
                    <a:pt x="2648" y="3178"/>
                  </a:lnTo>
                  <a:lnTo>
                    <a:pt x="2558" y="3236"/>
                  </a:lnTo>
                  <a:lnTo>
                    <a:pt x="2468" y="3288"/>
                  </a:lnTo>
                  <a:lnTo>
                    <a:pt x="2378" y="3340"/>
                  </a:lnTo>
                  <a:lnTo>
                    <a:pt x="2288" y="3388"/>
                  </a:lnTo>
                  <a:lnTo>
                    <a:pt x="2198" y="3432"/>
                  </a:lnTo>
                  <a:lnTo>
                    <a:pt x="2108" y="3476"/>
                  </a:lnTo>
                  <a:lnTo>
                    <a:pt x="2020" y="3516"/>
                  </a:lnTo>
                  <a:lnTo>
                    <a:pt x="1930" y="3554"/>
                  </a:lnTo>
                  <a:lnTo>
                    <a:pt x="1842" y="3590"/>
                  </a:lnTo>
                  <a:lnTo>
                    <a:pt x="1756" y="3624"/>
                  </a:lnTo>
                  <a:lnTo>
                    <a:pt x="1668" y="3656"/>
                  </a:lnTo>
                  <a:lnTo>
                    <a:pt x="1582" y="3684"/>
                  </a:lnTo>
                  <a:lnTo>
                    <a:pt x="1498" y="3712"/>
                  </a:lnTo>
                  <a:lnTo>
                    <a:pt x="1414" y="3738"/>
                  </a:lnTo>
                  <a:lnTo>
                    <a:pt x="1332" y="3760"/>
                  </a:lnTo>
                  <a:lnTo>
                    <a:pt x="1252" y="3782"/>
                  </a:lnTo>
                  <a:lnTo>
                    <a:pt x="1172" y="3802"/>
                  </a:lnTo>
                  <a:lnTo>
                    <a:pt x="1094" y="3820"/>
                  </a:lnTo>
                  <a:lnTo>
                    <a:pt x="1018" y="3838"/>
                  </a:lnTo>
                  <a:lnTo>
                    <a:pt x="872" y="3866"/>
                  </a:lnTo>
                  <a:lnTo>
                    <a:pt x="734" y="3890"/>
                  </a:lnTo>
                  <a:lnTo>
                    <a:pt x="604" y="3908"/>
                  </a:lnTo>
                  <a:lnTo>
                    <a:pt x="486" y="3922"/>
                  </a:lnTo>
                  <a:lnTo>
                    <a:pt x="378" y="3932"/>
                  </a:lnTo>
                  <a:lnTo>
                    <a:pt x="280" y="3940"/>
                  </a:lnTo>
                  <a:lnTo>
                    <a:pt x="196" y="3944"/>
                  </a:lnTo>
                  <a:lnTo>
                    <a:pt x="126" y="3946"/>
                  </a:lnTo>
                  <a:lnTo>
                    <a:pt x="4656" y="3940"/>
                  </a:lnTo>
                  <a:lnTo>
                    <a:pt x="4656" y="0"/>
                  </a:lnTo>
                </a:path>
              </a:pathLst>
            </a:custGeom>
            <a:solidFill>
              <a:schemeClr val="accent1">
                <a:lumMod val="75000"/>
                <a:alpha val="14000"/>
              </a:schemeClr>
            </a:solidFill>
            <a:ln w="9525">
              <a:noFill/>
              <a:round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9" name="자유형 8"/>
            <p:cNvSpPr/>
            <p:nvPr/>
          </p:nvSpPr>
          <p:spPr>
            <a:xfrm>
              <a:off x="5791200" y="2434284"/>
              <a:ext cx="3350686" cy="4436416"/>
            </a:xfrm>
            <a:custGeom>
              <a:avLst/>
              <a:gdLst/>
              <a:ahLst/>
              <a:cxnLst>
                <a:cxn ang="0">
                  <a:pos x="2818" y="0"/>
                </a:cxn>
                <a:cxn ang="0">
                  <a:pos x="2818" y="0"/>
                </a:cxn>
                <a:cxn ang="0">
                  <a:pos x="2812" y="88"/>
                </a:cxn>
                <a:cxn ang="0">
                  <a:pos x="2804" y="176"/>
                </a:cxn>
                <a:cxn ang="0">
                  <a:pos x="2797" y="263"/>
                </a:cxn>
                <a:cxn ang="0">
                  <a:pos x="2788" y="348"/>
                </a:cxn>
                <a:cxn ang="0">
                  <a:pos x="2779" y="431"/>
                </a:cxn>
                <a:cxn ang="0">
                  <a:pos x="2768" y="515"/>
                </a:cxn>
                <a:cxn ang="0">
                  <a:pos x="2745" y="676"/>
                </a:cxn>
                <a:cxn ang="0">
                  <a:pos x="2719" y="834"/>
                </a:cxn>
                <a:cxn ang="0">
                  <a:pos x="2690" y="987"/>
                </a:cxn>
                <a:cxn ang="0">
                  <a:pos x="2658" y="1135"/>
                </a:cxn>
                <a:cxn ang="0">
                  <a:pos x="2624" y="1279"/>
                </a:cxn>
                <a:cxn ang="0">
                  <a:pos x="2587" y="1419"/>
                </a:cxn>
                <a:cxn ang="0">
                  <a:pos x="2549" y="1555"/>
                </a:cxn>
                <a:cxn ang="0">
                  <a:pos x="2508" y="1686"/>
                </a:cxn>
                <a:cxn ang="0">
                  <a:pos x="2464" y="1814"/>
                </a:cxn>
                <a:cxn ang="0">
                  <a:pos x="2418" y="1937"/>
                </a:cxn>
                <a:cxn ang="0">
                  <a:pos x="2371" y="2055"/>
                </a:cxn>
                <a:cxn ang="0">
                  <a:pos x="2321" y="2171"/>
                </a:cxn>
                <a:cxn ang="0">
                  <a:pos x="2271" y="2282"/>
                </a:cxn>
                <a:cxn ang="0">
                  <a:pos x="2218" y="2389"/>
                </a:cxn>
                <a:cxn ang="0">
                  <a:pos x="2165" y="2494"/>
                </a:cxn>
                <a:cxn ang="0">
                  <a:pos x="2109" y="2593"/>
                </a:cxn>
                <a:cxn ang="0">
                  <a:pos x="2052" y="2690"/>
                </a:cxn>
                <a:cxn ang="0">
                  <a:pos x="1995" y="2783"/>
                </a:cxn>
                <a:cxn ang="0">
                  <a:pos x="1935" y="2872"/>
                </a:cxn>
                <a:cxn ang="0">
                  <a:pos x="1876" y="2959"/>
                </a:cxn>
                <a:cxn ang="0">
                  <a:pos x="1815" y="3041"/>
                </a:cxn>
                <a:cxn ang="0">
                  <a:pos x="1753" y="3120"/>
                </a:cxn>
                <a:cxn ang="0">
                  <a:pos x="1692" y="3196"/>
                </a:cxn>
                <a:cxn ang="0">
                  <a:pos x="1630" y="3269"/>
                </a:cxn>
                <a:cxn ang="0">
                  <a:pos x="1566" y="3339"/>
                </a:cxn>
                <a:cxn ang="0">
                  <a:pos x="1504" y="3406"/>
                </a:cxn>
                <a:cxn ang="0">
                  <a:pos x="1440" y="3469"/>
                </a:cxn>
                <a:cxn ang="0">
                  <a:pos x="1378" y="3530"/>
                </a:cxn>
                <a:cxn ang="0">
                  <a:pos x="1314" y="3588"/>
                </a:cxn>
                <a:cxn ang="0">
                  <a:pos x="1252" y="3644"/>
                </a:cxn>
                <a:cxn ang="0">
                  <a:pos x="1188" y="3696"/>
                </a:cxn>
                <a:cxn ang="0">
                  <a:pos x="1126" y="3746"/>
                </a:cxn>
                <a:cxn ang="0">
                  <a:pos x="1065" y="3793"/>
                </a:cxn>
                <a:cxn ang="0">
                  <a:pos x="1003" y="3838"/>
                </a:cxn>
                <a:cxn ang="0">
                  <a:pos x="943" y="3879"/>
                </a:cxn>
                <a:cxn ang="0">
                  <a:pos x="883" y="3921"/>
                </a:cxn>
                <a:cxn ang="0">
                  <a:pos x="825" y="3957"/>
                </a:cxn>
                <a:cxn ang="0">
                  <a:pos x="767" y="3993"/>
                </a:cxn>
                <a:cxn ang="0">
                  <a:pos x="711" y="4025"/>
                </a:cxn>
                <a:cxn ang="0">
                  <a:pos x="656" y="4057"/>
                </a:cxn>
                <a:cxn ang="0">
                  <a:pos x="603" y="4085"/>
                </a:cxn>
                <a:cxn ang="0">
                  <a:pos x="550" y="4112"/>
                </a:cxn>
                <a:cxn ang="0">
                  <a:pos x="500" y="4136"/>
                </a:cxn>
                <a:cxn ang="0">
                  <a:pos x="451" y="4159"/>
                </a:cxn>
                <a:cxn ang="0">
                  <a:pos x="404" y="4180"/>
                </a:cxn>
                <a:cxn ang="0">
                  <a:pos x="317" y="4217"/>
                </a:cxn>
                <a:cxn ang="0">
                  <a:pos x="239" y="4247"/>
                </a:cxn>
                <a:cxn ang="0">
                  <a:pos x="169" y="4271"/>
                </a:cxn>
                <a:cxn ang="0">
                  <a:pos x="111" y="4291"/>
                </a:cxn>
                <a:cxn ang="0">
                  <a:pos x="64" y="4305"/>
                </a:cxn>
                <a:cxn ang="0">
                  <a:pos x="29" y="4314"/>
                </a:cxn>
                <a:cxn ang="0">
                  <a:pos x="0" y="4320"/>
                </a:cxn>
                <a:cxn ang="0">
                  <a:pos x="2818" y="4314"/>
                </a:cxn>
                <a:cxn ang="0">
                  <a:pos x="2818" y="0"/>
                </a:cxn>
              </a:cxnLst>
              <a:rect l="0" t="0" r="r" b="b"/>
              <a:pathLst>
                <a:path w="2818" h="4320">
                  <a:moveTo>
                    <a:pt x="2818" y="0"/>
                  </a:moveTo>
                  <a:lnTo>
                    <a:pt x="2818" y="0"/>
                  </a:lnTo>
                  <a:lnTo>
                    <a:pt x="2812" y="88"/>
                  </a:lnTo>
                  <a:lnTo>
                    <a:pt x="2804" y="176"/>
                  </a:lnTo>
                  <a:lnTo>
                    <a:pt x="2797" y="263"/>
                  </a:lnTo>
                  <a:lnTo>
                    <a:pt x="2788" y="348"/>
                  </a:lnTo>
                  <a:lnTo>
                    <a:pt x="2779" y="431"/>
                  </a:lnTo>
                  <a:lnTo>
                    <a:pt x="2768" y="515"/>
                  </a:lnTo>
                  <a:lnTo>
                    <a:pt x="2745" y="676"/>
                  </a:lnTo>
                  <a:lnTo>
                    <a:pt x="2719" y="834"/>
                  </a:lnTo>
                  <a:lnTo>
                    <a:pt x="2690" y="987"/>
                  </a:lnTo>
                  <a:lnTo>
                    <a:pt x="2658" y="1135"/>
                  </a:lnTo>
                  <a:lnTo>
                    <a:pt x="2624" y="1279"/>
                  </a:lnTo>
                  <a:lnTo>
                    <a:pt x="2587" y="1419"/>
                  </a:lnTo>
                  <a:lnTo>
                    <a:pt x="2549" y="1555"/>
                  </a:lnTo>
                  <a:lnTo>
                    <a:pt x="2508" y="1686"/>
                  </a:lnTo>
                  <a:lnTo>
                    <a:pt x="2464" y="1814"/>
                  </a:lnTo>
                  <a:lnTo>
                    <a:pt x="2418" y="1937"/>
                  </a:lnTo>
                  <a:lnTo>
                    <a:pt x="2371" y="2055"/>
                  </a:lnTo>
                  <a:lnTo>
                    <a:pt x="2321" y="2171"/>
                  </a:lnTo>
                  <a:lnTo>
                    <a:pt x="2271" y="2282"/>
                  </a:lnTo>
                  <a:lnTo>
                    <a:pt x="2218" y="2389"/>
                  </a:lnTo>
                  <a:lnTo>
                    <a:pt x="2165" y="2494"/>
                  </a:lnTo>
                  <a:lnTo>
                    <a:pt x="2109" y="2593"/>
                  </a:lnTo>
                  <a:lnTo>
                    <a:pt x="2052" y="2690"/>
                  </a:lnTo>
                  <a:lnTo>
                    <a:pt x="1995" y="2783"/>
                  </a:lnTo>
                  <a:lnTo>
                    <a:pt x="1935" y="2872"/>
                  </a:lnTo>
                  <a:lnTo>
                    <a:pt x="1876" y="2959"/>
                  </a:lnTo>
                  <a:lnTo>
                    <a:pt x="1815" y="3041"/>
                  </a:lnTo>
                  <a:lnTo>
                    <a:pt x="1753" y="3120"/>
                  </a:lnTo>
                  <a:lnTo>
                    <a:pt x="1692" y="3196"/>
                  </a:lnTo>
                  <a:lnTo>
                    <a:pt x="1630" y="3269"/>
                  </a:lnTo>
                  <a:lnTo>
                    <a:pt x="1566" y="3339"/>
                  </a:lnTo>
                  <a:lnTo>
                    <a:pt x="1504" y="3406"/>
                  </a:lnTo>
                  <a:lnTo>
                    <a:pt x="1440" y="3469"/>
                  </a:lnTo>
                  <a:lnTo>
                    <a:pt x="1378" y="3530"/>
                  </a:lnTo>
                  <a:lnTo>
                    <a:pt x="1314" y="3588"/>
                  </a:lnTo>
                  <a:lnTo>
                    <a:pt x="1252" y="3644"/>
                  </a:lnTo>
                  <a:lnTo>
                    <a:pt x="1188" y="3696"/>
                  </a:lnTo>
                  <a:lnTo>
                    <a:pt x="1126" y="3746"/>
                  </a:lnTo>
                  <a:lnTo>
                    <a:pt x="1065" y="3793"/>
                  </a:lnTo>
                  <a:lnTo>
                    <a:pt x="1003" y="3838"/>
                  </a:lnTo>
                  <a:lnTo>
                    <a:pt x="943" y="3879"/>
                  </a:lnTo>
                  <a:lnTo>
                    <a:pt x="883" y="3921"/>
                  </a:lnTo>
                  <a:lnTo>
                    <a:pt x="825" y="3957"/>
                  </a:lnTo>
                  <a:lnTo>
                    <a:pt x="767" y="3993"/>
                  </a:lnTo>
                  <a:lnTo>
                    <a:pt x="711" y="4025"/>
                  </a:lnTo>
                  <a:lnTo>
                    <a:pt x="656" y="4057"/>
                  </a:lnTo>
                  <a:lnTo>
                    <a:pt x="603" y="4085"/>
                  </a:lnTo>
                  <a:lnTo>
                    <a:pt x="550" y="4112"/>
                  </a:lnTo>
                  <a:lnTo>
                    <a:pt x="500" y="4136"/>
                  </a:lnTo>
                  <a:lnTo>
                    <a:pt x="451" y="4159"/>
                  </a:lnTo>
                  <a:lnTo>
                    <a:pt x="404" y="4180"/>
                  </a:lnTo>
                  <a:lnTo>
                    <a:pt x="317" y="4217"/>
                  </a:lnTo>
                  <a:lnTo>
                    <a:pt x="239" y="4247"/>
                  </a:lnTo>
                  <a:lnTo>
                    <a:pt x="169" y="4271"/>
                  </a:lnTo>
                  <a:lnTo>
                    <a:pt x="111" y="4291"/>
                  </a:lnTo>
                  <a:lnTo>
                    <a:pt x="64" y="4305"/>
                  </a:lnTo>
                  <a:lnTo>
                    <a:pt x="29" y="4314"/>
                  </a:lnTo>
                  <a:lnTo>
                    <a:pt x="0" y="4320"/>
                  </a:lnTo>
                  <a:lnTo>
                    <a:pt x="2818" y="4314"/>
                  </a:lnTo>
                  <a:lnTo>
                    <a:pt x="2818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10" name="자유형 9"/>
            <p:cNvSpPr>
              <a:spLocks noEditPoints="1"/>
            </p:cNvSpPr>
            <p:nvPr/>
          </p:nvSpPr>
          <p:spPr>
            <a:xfrm>
              <a:off x="-4227" y="1"/>
              <a:ext cx="5085353" cy="327659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3710"/>
                </a:cxn>
                <a:cxn ang="0">
                  <a:pos x="22" y="3628"/>
                </a:cxn>
                <a:cxn ang="0">
                  <a:pos x="64" y="3488"/>
                </a:cxn>
                <a:cxn ang="0">
                  <a:pos x="136" y="3294"/>
                </a:cxn>
                <a:cxn ang="0">
                  <a:pos x="212" y="3116"/>
                </a:cxn>
                <a:cxn ang="0">
                  <a:pos x="274" y="2986"/>
                </a:cxn>
                <a:cxn ang="0">
                  <a:pos x="348" y="2846"/>
                </a:cxn>
                <a:cxn ang="0">
                  <a:pos x="432" y="2700"/>
                </a:cxn>
                <a:cxn ang="0">
                  <a:pos x="528" y="2548"/>
                </a:cxn>
                <a:cxn ang="0">
                  <a:pos x="636" y="2390"/>
                </a:cxn>
                <a:cxn ang="0">
                  <a:pos x="756" y="2228"/>
                </a:cxn>
                <a:cxn ang="0">
                  <a:pos x="892" y="2064"/>
                </a:cxn>
                <a:cxn ang="0">
                  <a:pos x="1040" y="1898"/>
                </a:cxn>
                <a:cxn ang="0">
                  <a:pos x="1204" y="1730"/>
                </a:cxn>
                <a:cxn ang="0">
                  <a:pos x="1384" y="1566"/>
                </a:cxn>
                <a:cxn ang="0">
                  <a:pos x="1580" y="1402"/>
                </a:cxn>
                <a:cxn ang="0">
                  <a:pos x="1794" y="1240"/>
                </a:cxn>
                <a:cxn ang="0">
                  <a:pos x="2024" y="1084"/>
                </a:cxn>
                <a:cxn ang="0">
                  <a:pos x="2274" y="934"/>
                </a:cxn>
                <a:cxn ang="0">
                  <a:pos x="2542" y="790"/>
                </a:cxn>
                <a:cxn ang="0">
                  <a:pos x="2830" y="654"/>
                </a:cxn>
                <a:cxn ang="0">
                  <a:pos x="3140" y="526"/>
                </a:cxn>
                <a:cxn ang="0">
                  <a:pos x="3468" y="410"/>
                </a:cxn>
                <a:cxn ang="0">
                  <a:pos x="3820" y="304"/>
                </a:cxn>
                <a:cxn ang="0">
                  <a:pos x="4194" y="210"/>
                </a:cxn>
                <a:cxn ang="0">
                  <a:pos x="4590" y="132"/>
                </a:cxn>
                <a:cxn ang="0">
                  <a:pos x="5012" y="66"/>
                </a:cxn>
                <a:cxn ang="0">
                  <a:pos x="5230" y="40"/>
                </a:cxn>
                <a:cxn ang="0">
                  <a:pos x="5456" y="18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3710">
                  <a:moveTo>
                    <a:pt x="5688" y="0"/>
                  </a:moveTo>
                  <a:lnTo>
                    <a:pt x="8" y="0"/>
                  </a:lnTo>
                  <a:lnTo>
                    <a:pt x="0" y="3710"/>
                  </a:lnTo>
                  <a:lnTo>
                    <a:pt x="0" y="3710"/>
                  </a:lnTo>
                  <a:lnTo>
                    <a:pt x="10" y="3672"/>
                  </a:lnTo>
                  <a:lnTo>
                    <a:pt x="22" y="3628"/>
                  </a:lnTo>
                  <a:lnTo>
                    <a:pt x="40" y="3566"/>
                  </a:lnTo>
                  <a:lnTo>
                    <a:pt x="64" y="3488"/>
                  </a:lnTo>
                  <a:lnTo>
                    <a:pt x="96" y="3396"/>
                  </a:lnTo>
                  <a:lnTo>
                    <a:pt x="136" y="3294"/>
                  </a:lnTo>
                  <a:lnTo>
                    <a:pt x="184" y="3178"/>
                  </a:lnTo>
                  <a:lnTo>
                    <a:pt x="212" y="3116"/>
                  </a:lnTo>
                  <a:lnTo>
                    <a:pt x="242" y="3052"/>
                  </a:lnTo>
                  <a:lnTo>
                    <a:pt x="274" y="2986"/>
                  </a:lnTo>
                  <a:lnTo>
                    <a:pt x="310" y="2918"/>
                  </a:lnTo>
                  <a:lnTo>
                    <a:pt x="348" y="2846"/>
                  </a:lnTo>
                  <a:lnTo>
                    <a:pt x="388" y="2774"/>
                  </a:lnTo>
                  <a:lnTo>
                    <a:pt x="432" y="2700"/>
                  </a:lnTo>
                  <a:lnTo>
                    <a:pt x="478" y="2624"/>
                  </a:lnTo>
                  <a:lnTo>
                    <a:pt x="528" y="2548"/>
                  </a:lnTo>
                  <a:lnTo>
                    <a:pt x="580" y="2470"/>
                  </a:lnTo>
                  <a:lnTo>
                    <a:pt x="636" y="2390"/>
                  </a:lnTo>
                  <a:lnTo>
                    <a:pt x="694" y="2310"/>
                  </a:lnTo>
                  <a:lnTo>
                    <a:pt x="756" y="2228"/>
                  </a:lnTo>
                  <a:lnTo>
                    <a:pt x="822" y="2146"/>
                  </a:lnTo>
                  <a:lnTo>
                    <a:pt x="892" y="2064"/>
                  </a:lnTo>
                  <a:lnTo>
                    <a:pt x="964" y="1980"/>
                  </a:lnTo>
                  <a:lnTo>
                    <a:pt x="1040" y="1898"/>
                  </a:lnTo>
                  <a:lnTo>
                    <a:pt x="1120" y="1814"/>
                  </a:lnTo>
                  <a:lnTo>
                    <a:pt x="1204" y="1730"/>
                  </a:lnTo>
                  <a:lnTo>
                    <a:pt x="1292" y="1648"/>
                  </a:lnTo>
                  <a:lnTo>
                    <a:pt x="1384" y="1566"/>
                  </a:lnTo>
                  <a:lnTo>
                    <a:pt x="1480" y="1482"/>
                  </a:lnTo>
                  <a:lnTo>
                    <a:pt x="1580" y="1402"/>
                  </a:lnTo>
                  <a:lnTo>
                    <a:pt x="1684" y="1320"/>
                  </a:lnTo>
                  <a:lnTo>
                    <a:pt x="1794" y="1240"/>
                  </a:lnTo>
                  <a:lnTo>
                    <a:pt x="1906" y="1162"/>
                  </a:lnTo>
                  <a:lnTo>
                    <a:pt x="2024" y="1084"/>
                  </a:lnTo>
                  <a:lnTo>
                    <a:pt x="2146" y="1008"/>
                  </a:lnTo>
                  <a:lnTo>
                    <a:pt x="2274" y="934"/>
                  </a:lnTo>
                  <a:lnTo>
                    <a:pt x="2406" y="860"/>
                  </a:lnTo>
                  <a:lnTo>
                    <a:pt x="2542" y="790"/>
                  </a:lnTo>
                  <a:lnTo>
                    <a:pt x="2684" y="720"/>
                  </a:lnTo>
                  <a:lnTo>
                    <a:pt x="2830" y="654"/>
                  </a:lnTo>
                  <a:lnTo>
                    <a:pt x="2982" y="588"/>
                  </a:lnTo>
                  <a:lnTo>
                    <a:pt x="3140" y="526"/>
                  </a:lnTo>
                  <a:lnTo>
                    <a:pt x="3302" y="466"/>
                  </a:lnTo>
                  <a:lnTo>
                    <a:pt x="3468" y="410"/>
                  </a:lnTo>
                  <a:lnTo>
                    <a:pt x="3642" y="354"/>
                  </a:lnTo>
                  <a:lnTo>
                    <a:pt x="3820" y="304"/>
                  </a:lnTo>
                  <a:lnTo>
                    <a:pt x="4004" y="256"/>
                  </a:lnTo>
                  <a:lnTo>
                    <a:pt x="4194" y="210"/>
                  </a:lnTo>
                  <a:lnTo>
                    <a:pt x="4390" y="170"/>
                  </a:lnTo>
                  <a:lnTo>
                    <a:pt x="4590" y="132"/>
                  </a:lnTo>
                  <a:lnTo>
                    <a:pt x="4798" y="98"/>
                  </a:lnTo>
                  <a:lnTo>
                    <a:pt x="5012" y="66"/>
                  </a:lnTo>
                  <a:lnTo>
                    <a:pt x="5120" y="54"/>
                  </a:lnTo>
                  <a:lnTo>
                    <a:pt x="5230" y="40"/>
                  </a:lnTo>
                  <a:lnTo>
                    <a:pt x="5344" y="28"/>
                  </a:lnTo>
                  <a:lnTo>
                    <a:pt x="5456" y="18"/>
                  </a:lnTo>
                  <a:lnTo>
                    <a:pt x="5572" y="8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11" name="자유형 10"/>
            <p:cNvSpPr>
              <a:spLocks noEditPoints="1"/>
            </p:cNvSpPr>
            <p:nvPr/>
          </p:nvSpPr>
          <p:spPr>
            <a:xfrm>
              <a:off x="-9526" y="1"/>
              <a:ext cx="5085353" cy="2365157"/>
            </a:xfrm>
            <a:custGeom>
              <a:avLst/>
              <a:gdLst/>
              <a:ahLst/>
              <a:cxnLst>
                <a:cxn ang="0">
                  <a:pos x="5688" y="0"/>
                </a:cxn>
                <a:cxn ang="0">
                  <a:pos x="8" y="0"/>
                </a:cxn>
                <a:cxn ang="0">
                  <a:pos x="0" y="2678"/>
                </a:cxn>
                <a:cxn ang="0">
                  <a:pos x="0" y="2678"/>
                </a:cxn>
                <a:cxn ang="0">
                  <a:pos x="10" y="2652"/>
                </a:cxn>
                <a:cxn ang="0">
                  <a:pos x="22" y="2618"/>
                </a:cxn>
                <a:cxn ang="0">
                  <a:pos x="40" y="2574"/>
                </a:cxn>
                <a:cxn ang="0">
                  <a:pos x="64" y="2518"/>
                </a:cxn>
                <a:cxn ang="0">
                  <a:pos x="96" y="2452"/>
                </a:cxn>
                <a:cxn ang="0">
                  <a:pos x="136" y="2378"/>
                </a:cxn>
                <a:cxn ang="0">
                  <a:pos x="184" y="2294"/>
                </a:cxn>
                <a:cxn ang="0">
                  <a:pos x="242" y="2204"/>
                </a:cxn>
                <a:cxn ang="0">
                  <a:pos x="274" y="2156"/>
                </a:cxn>
                <a:cxn ang="0">
                  <a:pos x="310" y="2106"/>
                </a:cxn>
                <a:cxn ang="0">
                  <a:pos x="348" y="2056"/>
                </a:cxn>
                <a:cxn ang="0">
                  <a:pos x="388" y="2002"/>
                </a:cxn>
                <a:cxn ang="0">
                  <a:pos x="432" y="1950"/>
                </a:cxn>
                <a:cxn ang="0">
                  <a:pos x="478" y="1894"/>
                </a:cxn>
                <a:cxn ang="0">
                  <a:pos x="528" y="1840"/>
                </a:cxn>
                <a:cxn ang="0">
                  <a:pos x="580" y="1782"/>
                </a:cxn>
                <a:cxn ang="0">
                  <a:pos x="636" y="1726"/>
                </a:cxn>
                <a:cxn ang="0">
                  <a:pos x="694" y="1668"/>
                </a:cxn>
                <a:cxn ang="0">
                  <a:pos x="756" y="1608"/>
                </a:cxn>
                <a:cxn ang="0">
                  <a:pos x="822" y="1550"/>
                </a:cxn>
                <a:cxn ang="0">
                  <a:pos x="892" y="1490"/>
                </a:cxn>
                <a:cxn ang="0">
                  <a:pos x="964" y="1430"/>
                </a:cxn>
                <a:cxn ang="0">
                  <a:pos x="1040" y="1370"/>
                </a:cxn>
                <a:cxn ang="0">
                  <a:pos x="1120" y="1310"/>
                </a:cxn>
                <a:cxn ang="0">
                  <a:pos x="1204" y="1250"/>
                </a:cxn>
                <a:cxn ang="0">
                  <a:pos x="1292" y="1190"/>
                </a:cxn>
                <a:cxn ang="0">
                  <a:pos x="1384" y="1130"/>
                </a:cxn>
                <a:cxn ang="0">
                  <a:pos x="1480" y="1070"/>
                </a:cxn>
                <a:cxn ang="0">
                  <a:pos x="1580" y="1012"/>
                </a:cxn>
                <a:cxn ang="0">
                  <a:pos x="1684" y="954"/>
                </a:cxn>
                <a:cxn ang="0">
                  <a:pos x="1794" y="896"/>
                </a:cxn>
                <a:cxn ang="0">
                  <a:pos x="1906" y="840"/>
                </a:cxn>
                <a:cxn ang="0">
                  <a:pos x="2024" y="784"/>
                </a:cxn>
                <a:cxn ang="0">
                  <a:pos x="2146" y="728"/>
                </a:cxn>
                <a:cxn ang="0">
                  <a:pos x="2274" y="674"/>
                </a:cxn>
                <a:cxn ang="0">
                  <a:pos x="2406" y="622"/>
                </a:cxn>
                <a:cxn ang="0">
                  <a:pos x="2542" y="570"/>
                </a:cxn>
                <a:cxn ang="0">
                  <a:pos x="2684" y="520"/>
                </a:cxn>
                <a:cxn ang="0">
                  <a:pos x="2830" y="472"/>
                </a:cxn>
                <a:cxn ang="0">
                  <a:pos x="2982" y="426"/>
                </a:cxn>
                <a:cxn ang="0">
                  <a:pos x="3140" y="380"/>
                </a:cxn>
                <a:cxn ang="0">
                  <a:pos x="3302" y="336"/>
                </a:cxn>
                <a:cxn ang="0">
                  <a:pos x="3468" y="296"/>
                </a:cxn>
                <a:cxn ang="0">
                  <a:pos x="3642" y="256"/>
                </a:cxn>
                <a:cxn ang="0">
                  <a:pos x="3820" y="220"/>
                </a:cxn>
                <a:cxn ang="0">
                  <a:pos x="4004" y="184"/>
                </a:cxn>
                <a:cxn ang="0">
                  <a:pos x="4194" y="152"/>
                </a:cxn>
                <a:cxn ang="0">
                  <a:pos x="4390" y="122"/>
                </a:cxn>
                <a:cxn ang="0">
                  <a:pos x="4590" y="94"/>
                </a:cxn>
                <a:cxn ang="0">
                  <a:pos x="4798" y="70"/>
                </a:cxn>
                <a:cxn ang="0">
                  <a:pos x="5012" y="48"/>
                </a:cxn>
                <a:cxn ang="0">
                  <a:pos x="5230" y="30"/>
                </a:cxn>
                <a:cxn ang="0">
                  <a:pos x="5456" y="14"/>
                </a:cxn>
                <a:cxn ang="0">
                  <a:pos x="5688" y="0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2678">
                  <a:moveTo>
                    <a:pt x="5688" y="0"/>
                  </a:moveTo>
                  <a:lnTo>
                    <a:pt x="8" y="0"/>
                  </a:lnTo>
                  <a:lnTo>
                    <a:pt x="0" y="2678"/>
                  </a:lnTo>
                  <a:lnTo>
                    <a:pt x="0" y="2678"/>
                  </a:lnTo>
                  <a:lnTo>
                    <a:pt x="10" y="2652"/>
                  </a:lnTo>
                  <a:lnTo>
                    <a:pt x="22" y="2618"/>
                  </a:lnTo>
                  <a:lnTo>
                    <a:pt x="40" y="2574"/>
                  </a:lnTo>
                  <a:lnTo>
                    <a:pt x="64" y="2518"/>
                  </a:lnTo>
                  <a:lnTo>
                    <a:pt x="96" y="2452"/>
                  </a:lnTo>
                  <a:lnTo>
                    <a:pt x="136" y="2378"/>
                  </a:lnTo>
                  <a:lnTo>
                    <a:pt x="184" y="2294"/>
                  </a:lnTo>
                  <a:lnTo>
                    <a:pt x="242" y="2204"/>
                  </a:lnTo>
                  <a:lnTo>
                    <a:pt x="274" y="2156"/>
                  </a:lnTo>
                  <a:lnTo>
                    <a:pt x="310" y="2106"/>
                  </a:lnTo>
                  <a:lnTo>
                    <a:pt x="348" y="2056"/>
                  </a:lnTo>
                  <a:lnTo>
                    <a:pt x="388" y="2002"/>
                  </a:lnTo>
                  <a:lnTo>
                    <a:pt x="432" y="1950"/>
                  </a:lnTo>
                  <a:lnTo>
                    <a:pt x="478" y="1894"/>
                  </a:lnTo>
                  <a:lnTo>
                    <a:pt x="528" y="1840"/>
                  </a:lnTo>
                  <a:lnTo>
                    <a:pt x="580" y="1782"/>
                  </a:lnTo>
                  <a:lnTo>
                    <a:pt x="636" y="1726"/>
                  </a:lnTo>
                  <a:lnTo>
                    <a:pt x="694" y="1668"/>
                  </a:lnTo>
                  <a:lnTo>
                    <a:pt x="756" y="1608"/>
                  </a:lnTo>
                  <a:lnTo>
                    <a:pt x="822" y="1550"/>
                  </a:lnTo>
                  <a:lnTo>
                    <a:pt x="892" y="1490"/>
                  </a:lnTo>
                  <a:lnTo>
                    <a:pt x="964" y="1430"/>
                  </a:lnTo>
                  <a:lnTo>
                    <a:pt x="1040" y="1370"/>
                  </a:lnTo>
                  <a:lnTo>
                    <a:pt x="1120" y="1310"/>
                  </a:lnTo>
                  <a:lnTo>
                    <a:pt x="1204" y="1250"/>
                  </a:lnTo>
                  <a:lnTo>
                    <a:pt x="1292" y="1190"/>
                  </a:lnTo>
                  <a:lnTo>
                    <a:pt x="1384" y="1130"/>
                  </a:lnTo>
                  <a:lnTo>
                    <a:pt x="1480" y="1070"/>
                  </a:lnTo>
                  <a:lnTo>
                    <a:pt x="1580" y="1012"/>
                  </a:lnTo>
                  <a:lnTo>
                    <a:pt x="1684" y="954"/>
                  </a:lnTo>
                  <a:lnTo>
                    <a:pt x="1794" y="896"/>
                  </a:lnTo>
                  <a:lnTo>
                    <a:pt x="1906" y="840"/>
                  </a:lnTo>
                  <a:lnTo>
                    <a:pt x="2024" y="784"/>
                  </a:lnTo>
                  <a:lnTo>
                    <a:pt x="2146" y="728"/>
                  </a:lnTo>
                  <a:lnTo>
                    <a:pt x="2274" y="674"/>
                  </a:lnTo>
                  <a:lnTo>
                    <a:pt x="2406" y="622"/>
                  </a:lnTo>
                  <a:lnTo>
                    <a:pt x="2542" y="570"/>
                  </a:lnTo>
                  <a:lnTo>
                    <a:pt x="2684" y="520"/>
                  </a:lnTo>
                  <a:lnTo>
                    <a:pt x="2830" y="472"/>
                  </a:lnTo>
                  <a:lnTo>
                    <a:pt x="2982" y="426"/>
                  </a:lnTo>
                  <a:lnTo>
                    <a:pt x="3140" y="380"/>
                  </a:lnTo>
                  <a:lnTo>
                    <a:pt x="3302" y="336"/>
                  </a:lnTo>
                  <a:lnTo>
                    <a:pt x="3468" y="296"/>
                  </a:lnTo>
                  <a:lnTo>
                    <a:pt x="3642" y="256"/>
                  </a:lnTo>
                  <a:lnTo>
                    <a:pt x="3820" y="220"/>
                  </a:lnTo>
                  <a:lnTo>
                    <a:pt x="4004" y="184"/>
                  </a:lnTo>
                  <a:lnTo>
                    <a:pt x="4194" y="152"/>
                  </a:lnTo>
                  <a:lnTo>
                    <a:pt x="4390" y="122"/>
                  </a:lnTo>
                  <a:lnTo>
                    <a:pt x="4590" y="94"/>
                  </a:lnTo>
                  <a:lnTo>
                    <a:pt x="4798" y="70"/>
                  </a:lnTo>
                  <a:lnTo>
                    <a:pt x="5012" y="48"/>
                  </a:lnTo>
                  <a:lnTo>
                    <a:pt x="5230" y="30"/>
                  </a:lnTo>
                  <a:lnTo>
                    <a:pt x="5456" y="14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12" name="자유형 11"/>
            <p:cNvSpPr/>
            <p:nvPr/>
          </p:nvSpPr>
          <p:spPr>
            <a:xfrm>
              <a:off x="527050" y="0"/>
              <a:ext cx="8089900" cy="6858000"/>
            </a:xfrm>
            <a:custGeom>
              <a:avLst/>
              <a:gdLst/>
              <a:ahLst/>
              <a:cxnLst>
                <a:cxn ang="0">
                  <a:pos x="4450" y="0"/>
                </a:cxn>
                <a:cxn ang="0">
                  <a:pos x="4438" y="102"/>
                </a:cxn>
                <a:cxn ang="0">
                  <a:pos x="4412" y="272"/>
                </a:cxn>
                <a:cxn ang="0">
                  <a:pos x="4366" y="508"/>
                </a:cxn>
                <a:cxn ang="0">
                  <a:pos x="4335" y="648"/>
                </a:cxn>
                <a:cxn ang="0">
                  <a:pos x="4295" y="799"/>
                </a:cxn>
                <a:cxn ang="0">
                  <a:pos x="4248" y="963"/>
                </a:cxn>
                <a:cxn ang="0">
                  <a:pos x="4194" y="1135"/>
                </a:cxn>
                <a:cxn ang="0">
                  <a:pos x="4128" y="1315"/>
                </a:cxn>
                <a:cxn ang="0">
                  <a:pos x="4056" y="1503"/>
                </a:cxn>
                <a:cxn ang="0">
                  <a:pos x="3972" y="1694"/>
                </a:cxn>
                <a:cxn ang="0">
                  <a:pos x="3877" y="1890"/>
                </a:cxn>
                <a:cxn ang="0">
                  <a:pos x="3770" y="2087"/>
                </a:cxn>
                <a:cxn ang="0">
                  <a:pos x="3654" y="2286"/>
                </a:cxn>
                <a:cxn ang="0">
                  <a:pos x="3522" y="2482"/>
                </a:cxn>
                <a:cxn ang="0">
                  <a:pos x="3378" y="2677"/>
                </a:cxn>
                <a:cxn ang="0">
                  <a:pos x="3220" y="2868"/>
                </a:cxn>
                <a:cxn ang="0">
                  <a:pos x="3135" y="2961"/>
                </a:cxn>
                <a:cxn ang="0">
                  <a:pos x="3047" y="3053"/>
                </a:cxn>
                <a:cxn ang="0">
                  <a:pos x="2954" y="3143"/>
                </a:cxn>
                <a:cxn ang="0">
                  <a:pos x="2859" y="3232"/>
                </a:cxn>
                <a:cxn ang="0">
                  <a:pos x="2759" y="3319"/>
                </a:cxn>
                <a:cxn ang="0">
                  <a:pos x="2656" y="3402"/>
                </a:cxn>
                <a:cxn ang="0">
                  <a:pos x="2546" y="3484"/>
                </a:cxn>
                <a:cxn ang="0">
                  <a:pos x="2434" y="3563"/>
                </a:cxn>
                <a:cxn ang="0">
                  <a:pos x="2319" y="3639"/>
                </a:cxn>
                <a:cxn ang="0">
                  <a:pos x="2198" y="3713"/>
                </a:cxn>
                <a:cxn ang="0">
                  <a:pos x="2072" y="3783"/>
                </a:cxn>
                <a:cxn ang="0">
                  <a:pos x="1941" y="3850"/>
                </a:cxn>
                <a:cxn ang="0">
                  <a:pos x="1808" y="3912"/>
                </a:cxn>
                <a:cxn ang="0">
                  <a:pos x="1668" y="3971"/>
                </a:cxn>
                <a:cxn ang="0">
                  <a:pos x="1524" y="4027"/>
                </a:cxn>
                <a:cxn ang="0">
                  <a:pos x="1376" y="4079"/>
                </a:cxn>
                <a:cxn ang="0">
                  <a:pos x="1221" y="4126"/>
                </a:cxn>
                <a:cxn ang="0">
                  <a:pos x="1063" y="4168"/>
                </a:cxn>
                <a:cxn ang="0">
                  <a:pos x="899" y="4206"/>
                </a:cxn>
                <a:cxn ang="0">
                  <a:pos x="730" y="4240"/>
                </a:cxn>
                <a:cxn ang="0">
                  <a:pos x="555" y="4267"/>
                </a:cxn>
                <a:cxn ang="0">
                  <a:pos x="376" y="4290"/>
                </a:cxn>
                <a:cxn ang="0">
                  <a:pos x="191" y="4308"/>
                </a:cxn>
                <a:cxn ang="0">
                  <a:pos x="0" y="4320"/>
                </a:cxn>
                <a:cxn ang="0">
                  <a:pos x="5087" y="6"/>
                </a:cxn>
              </a:cxnLst>
              <a:rect l="0" t="0" r="r" b="b"/>
              <a:pathLst>
                <a:path w="5096" h="4320">
                  <a:moveTo>
                    <a:pt x="4450" y="0"/>
                  </a:moveTo>
                  <a:lnTo>
                    <a:pt x="4450" y="0"/>
                  </a:lnTo>
                  <a:lnTo>
                    <a:pt x="4445" y="46"/>
                  </a:lnTo>
                  <a:lnTo>
                    <a:pt x="4438" y="102"/>
                  </a:lnTo>
                  <a:lnTo>
                    <a:pt x="4427" y="177"/>
                  </a:lnTo>
                  <a:lnTo>
                    <a:pt x="4412" y="272"/>
                  </a:lnTo>
                  <a:lnTo>
                    <a:pt x="4392" y="382"/>
                  </a:lnTo>
                  <a:lnTo>
                    <a:pt x="4366" y="508"/>
                  </a:lnTo>
                  <a:lnTo>
                    <a:pt x="4351" y="576"/>
                  </a:lnTo>
                  <a:lnTo>
                    <a:pt x="4335" y="648"/>
                  </a:lnTo>
                  <a:lnTo>
                    <a:pt x="4315" y="722"/>
                  </a:lnTo>
                  <a:lnTo>
                    <a:pt x="4295" y="799"/>
                  </a:lnTo>
                  <a:lnTo>
                    <a:pt x="4272" y="880"/>
                  </a:lnTo>
                  <a:lnTo>
                    <a:pt x="4248" y="963"/>
                  </a:lnTo>
                  <a:lnTo>
                    <a:pt x="4222" y="1048"/>
                  </a:lnTo>
                  <a:lnTo>
                    <a:pt x="4194" y="1135"/>
                  </a:lnTo>
                  <a:lnTo>
                    <a:pt x="4162" y="1224"/>
                  </a:lnTo>
                  <a:lnTo>
                    <a:pt x="4128" y="1315"/>
                  </a:lnTo>
                  <a:lnTo>
                    <a:pt x="4093" y="1408"/>
                  </a:lnTo>
                  <a:lnTo>
                    <a:pt x="4056" y="1503"/>
                  </a:lnTo>
                  <a:lnTo>
                    <a:pt x="4015" y="1597"/>
                  </a:lnTo>
                  <a:lnTo>
                    <a:pt x="3972" y="1694"/>
                  </a:lnTo>
                  <a:lnTo>
                    <a:pt x="3925" y="1791"/>
                  </a:lnTo>
                  <a:lnTo>
                    <a:pt x="3877" y="1890"/>
                  </a:lnTo>
                  <a:lnTo>
                    <a:pt x="3825" y="1989"/>
                  </a:lnTo>
                  <a:lnTo>
                    <a:pt x="3770" y="2087"/>
                  </a:lnTo>
                  <a:lnTo>
                    <a:pt x="3713" y="2186"/>
                  </a:lnTo>
                  <a:lnTo>
                    <a:pt x="3654" y="2286"/>
                  </a:lnTo>
                  <a:lnTo>
                    <a:pt x="3588" y="2384"/>
                  </a:lnTo>
                  <a:lnTo>
                    <a:pt x="3522" y="2482"/>
                  </a:lnTo>
                  <a:lnTo>
                    <a:pt x="3452" y="2580"/>
                  </a:lnTo>
                  <a:lnTo>
                    <a:pt x="3378" y="2677"/>
                  </a:lnTo>
                  <a:lnTo>
                    <a:pt x="3300" y="2773"/>
                  </a:lnTo>
                  <a:lnTo>
                    <a:pt x="3220" y="2868"/>
                  </a:lnTo>
                  <a:lnTo>
                    <a:pt x="3177" y="2915"/>
                  </a:lnTo>
                  <a:lnTo>
                    <a:pt x="3135" y="2961"/>
                  </a:lnTo>
                  <a:lnTo>
                    <a:pt x="3092" y="3008"/>
                  </a:lnTo>
                  <a:lnTo>
                    <a:pt x="3047" y="3053"/>
                  </a:lnTo>
                  <a:lnTo>
                    <a:pt x="3001" y="3099"/>
                  </a:lnTo>
                  <a:lnTo>
                    <a:pt x="2954" y="3143"/>
                  </a:lnTo>
                  <a:lnTo>
                    <a:pt x="2907" y="3188"/>
                  </a:lnTo>
                  <a:lnTo>
                    <a:pt x="2859" y="3232"/>
                  </a:lnTo>
                  <a:lnTo>
                    <a:pt x="2810" y="3275"/>
                  </a:lnTo>
                  <a:lnTo>
                    <a:pt x="2759" y="3319"/>
                  </a:lnTo>
                  <a:lnTo>
                    <a:pt x="2707" y="3361"/>
                  </a:lnTo>
                  <a:lnTo>
                    <a:pt x="2656" y="3402"/>
                  </a:lnTo>
                  <a:lnTo>
                    <a:pt x="2601" y="3443"/>
                  </a:lnTo>
                  <a:lnTo>
                    <a:pt x="2546" y="3484"/>
                  </a:lnTo>
                  <a:lnTo>
                    <a:pt x="2492" y="3524"/>
                  </a:lnTo>
                  <a:lnTo>
                    <a:pt x="2434" y="3563"/>
                  </a:lnTo>
                  <a:lnTo>
                    <a:pt x="2377" y="3601"/>
                  </a:lnTo>
                  <a:lnTo>
                    <a:pt x="2319" y="3639"/>
                  </a:lnTo>
                  <a:lnTo>
                    <a:pt x="2258" y="3677"/>
                  </a:lnTo>
                  <a:lnTo>
                    <a:pt x="2198" y="3713"/>
                  </a:lnTo>
                  <a:lnTo>
                    <a:pt x="2135" y="3748"/>
                  </a:lnTo>
                  <a:lnTo>
                    <a:pt x="2072" y="3783"/>
                  </a:lnTo>
                  <a:lnTo>
                    <a:pt x="2008" y="3816"/>
                  </a:lnTo>
                  <a:lnTo>
                    <a:pt x="1941" y="3850"/>
                  </a:lnTo>
                  <a:lnTo>
                    <a:pt x="1875" y="3882"/>
                  </a:lnTo>
                  <a:lnTo>
                    <a:pt x="1808" y="3912"/>
                  </a:lnTo>
                  <a:lnTo>
                    <a:pt x="1738" y="3942"/>
                  </a:lnTo>
                  <a:lnTo>
                    <a:pt x="1668" y="3971"/>
                  </a:lnTo>
                  <a:lnTo>
                    <a:pt x="1597" y="4000"/>
                  </a:lnTo>
                  <a:lnTo>
                    <a:pt x="1524" y="4027"/>
                  </a:lnTo>
                  <a:lnTo>
                    <a:pt x="1450" y="4053"/>
                  </a:lnTo>
                  <a:lnTo>
                    <a:pt x="1376" y="4079"/>
                  </a:lnTo>
                  <a:lnTo>
                    <a:pt x="1300" y="4103"/>
                  </a:lnTo>
                  <a:lnTo>
                    <a:pt x="1221" y="4126"/>
                  </a:lnTo>
                  <a:lnTo>
                    <a:pt x="1144" y="4147"/>
                  </a:lnTo>
                  <a:lnTo>
                    <a:pt x="1063" y="4168"/>
                  </a:lnTo>
                  <a:lnTo>
                    <a:pt x="981" y="4188"/>
                  </a:lnTo>
                  <a:lnTo>
                    <a:pt x="899" y="4206"/>
                  </a:lnTo>
                  <a:lnTo>
                    <a:pt x="814" y="4223"/>
                  </a:lnTo>
                  <a:lnTo>
                    <a:pt x="730" y="4240"/>
                  </a:lnTo>
                  <a:lnTo>
                    <a:pt x="643" y="4255"/>
                  </a:lnTo>
                  <a:lnTo>
                    <a:pt x="555" y="4267"/>
                  </a:lnTo>
                  <a:lnTo>
                    <a:pt x="467" y="4279"/>
                  </a:lnTo>
                  <a:lnTo>
                    <a:pt x="376" y="4290"/>
                  </a:lnTo>
                  <a:lnTo>
                    <a:pt x="284" y="4300"/>
                  </a:lnTo>
                  <a:lnTo>
                    <a:pt x="191" y="4308"/>
                  </a:lnTo>
                  <a:lnTo>
                    <a:pt x="97" y="4314"/>
                  </a:lnTo>
                  <a:lnTo>
                    <a:pt x="0" y="4320"/>
                  </a:lnTo>
                  <a:lnTo>
                    <a:pt x="5096" y="4320"/>
                  </a:lnTo>
                  <a:lnTo>
                    <a:pt x="5087" y="6"/>
                  </a:lnTo>
                  <a:lnTo>
                    <a:pt x="4450" y="0"/>
                  </a:lnTo>
                </a:path>
              </a:pathLst>
            </a:custGeom>
            <a:noFill/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13" name="자유형 12"/>
            <p:cNvSpPr>
              <a:spLocks noEditPoints="1"/>
            </p:cNvSpPr>
            <p:nvPr/>
          </p:nvSpPr>
          <p:spPr>
            <a:xfrm>
              <a:off x="6296025" y="12700"/>
              <a:ext cx="2847975" cy="6858000"/>
            </a:xfrm>
            <a:custGeom>
              <a:avLst/>
              <a:gdLst/>
              <a:ahLst/>
              <a:cxnLst>
                <a:cxn ang="0">
                  <a:pos x="0" y="4318"/>
                </a:cxn>
                <a:cxn ang="0">
                  <a:pos x="21" y="4320"/>
                </a:cxn>
                <a:cxn ang="0">
                  <a:pos x="49" y="4318"/>
                </a:cxn>
                <a:cxn ang="0">
                  <a:pos x="1794" y="0"/>
                </a:cxn>
                <a:cxn ang="0">
                  <a:pos x="1766" y="365"/>
                </a:cxn>
                <a:cxn ang="0">
                  <a:pos x="1733" y="710"/>
                </a:cxn>
                <a:cxn ang="0">
                  <a:pos x="1694" y="1031"/>
                </a:cxn>
                <a:cxn ang="0">
                  <a:pos x="1651" y="1335"/>
                </a:cxn>
                <a:cxn ang="0">
                  <a:pos x="1605" y="1618"/>
                </a:cxn>
                <a:cxn ang="0">
                  <a:pos x="1554" y="1884"/>
                </a:cxn>
                <a:cxn ang="0">
                  <a:pos x="1500" y="2132"/>
                </a:cxn>
                <a:cxn ang="0">
                  <a:pos x="1443" y="2361"/>
                </a:cxn>
                <a:cxn ang="0">
                  <a:pos x="1383" y="2574"/>
                </a:cxn>
                <a:cxn ang="0">
                  <a:pos x="1320" y="2772"/>
                </a:cxn>
                <a:cxn ang="0">
                  <a:pos x="1257" y="2953"/>
                </a:cxn>
                <a:cxn ang="0">
                  <a:pos x="1191" y="3121"/>
                </a:cxn>
                <a:cxn ang="0">
                  <a:pos x="1123" y="3275"/>
                </a:cxn>
                <a:cxn ang="0">
                  <a:pos x="1054" y="3413"/>
                </a:cxn>
                <a:cxn ang="0">
                  <a:pos x="986" y="3541"/>
                </a:cxn>
                <a:cxn ang="0">
                  <a:pos x="916" y="3654"/>
                </a:cxn>
                <a:cxn ang="0">
                  <a:pos x="846" y="3757"/>
                </a:cxn>
                <a:cxn ang="0">
                  <a:pos x="778" y="3848"/>
                </a:cxn>
                <a:cxn ang="0">
                  <a:pos x="710" y="3929"/>
                </a:cxn>
                <a:cxn ang="0">
                  <a:pos x="643" y="4000"/>
                </a:cxn>
                <a:cxn ang="0">
                  <a:pos x="577" y="4061"/>
                </a:cxn>
                <a:cxn ang="0">
                  <a:pos x="514" y="4116"/>
                </a:cxn>
                <a:cxn ang="0">
                  <a:pos x="451" y="4161"/>
                </a:cxn>
                <a:cxn ang="0">
                  <a:pos x="392" y="4199"/>
                </a:cxn>
                <a:cxn ang="0">
                  <a:pos x="283" y="4257"/>
                </a:cxn>
                <a:cxn ang="0">
                  <a:pos x="187" y="4292"/>
                </a:cxn>
                <a:cxn ang="0">
                  <a:pos x="108" y="4311"/>
                </a:cxn>
                <a:cxn ang="0">
                  <a:pos x="49" y="4318"/>
                </a:cxn>
                <a:cxn ang="0">
                  <a:pos x="1794" y="0"/>
                </a:cxn>
              </a:cxnLst>
              <a:rect l="0" t="0" r="r" b="b"/>
              <a:pathLst>
                <a:path w="1794" h="4320">
                  <a:moveTo>
                    <a:pt x="49" y="4318"/>
                  </a:moveTo>
                  <a:lnTo>
                    <a:pt x="0" y="4318"/>
                  </a:lnTo>
                  <a:lnTo>
                    <a:pt x="0" y="4318"/>
                  </a:lnTo>
                  <a:lnTo>
                    <a:pt x="21" y="4320"/>
                  </a:lnTo>
                  <a:lnTo>
                    <a:pt x="21" y="4320"/>
                  </a:lnTo>
                  <a:lnTo>
                    <a:pt x="49" y="4318"/>
                  </a:lnTo>
                  <a:moveTo>
                    <a:pt x="1794" y="0"/>
                  </a:moveTo>
                  <a:lnTo>
                    <a:pt x="1794" y="0"/>
                  </a:lnTo>
                  <a:lnTo>
                    <a:pt x="1780" y="185"/>
                  </a:lnTo>
                  <a:lnTo>
                    <a:pt x="1766" y="365"/>
                  </a:lnTo>
                  <a:lnTo>
                    <a:pt x="1750" y="540"/>
                  </a:lnTo>
                  <a:lnTo>
                    <a:pt x="1733" y="710"/>
                  </a:lnTo>
                  <a:lnTo>
                    <a:pt x="1714" y="872"/>
                  </a:lnTo>
                  <a:lnTo>
                    <a:pt x="1694" y="1031"/>
                  </a:lnTo>
                  <a:lnTo>
                    <a:pt x="1673" y="1185"/>
                  </a:lnTo>
                  <a:lnTo>
                    <a:pt x="1651" y="1335"/>
                  </a:lnTo>
                  <a:lnTo>
                    <a:pt x="1628" y="1478"/>
                  </a:lnTo>
                  <a:lnTo>
                    <a:pt x="1605" y="1618"/>
                  </a:lnTo>
                  <a:lnTo>
                    <a:pt x="1579" y="1755"/>
                  </a:lnTo>
                  <a:lnTo>
                    <a:pt x="1554" y="1884"/>
                  </a:lnTo>
                  <a:lnTo>
                    <a:pt x="1528" y="2010"/>
                  </a:lnTo>
                  <a:lnTo>
                    <a:pt x="1500" y="2132"/>
                  </a:lnTo>
                  <a:lnTo>
                    <a:pt x="1472" y="2249"/>
                  </a:lnTo>
                  <a:lnTo>
                    <a:pt x="1443" y="2361"/>
                  </a:lnTo>
                  <a:lnTo>
                    <a:pt x="1413" y="2471"/>
                  </a:lnTo>
                  <a:lnTo>
                    <a:pt x="1383" y="2574"/>
                  </a:lnTo>
                  <a:lnTo>
                    <a:pt x="1352" y="2676"/>
                  </a:lnTo>
                  <a:lnTo>
                    <a:pt x="1320" y="2772"/>
                  </a:lnTo>
                  <a:lnTo>
                    <a:pt x="1289" y="2866"/>
                  </a:lnTo>
                  <a:lnTo>
                    <a:pt x="1257" y="2953"/>
                  </a:lnTo>
                  <a:lnTo>
                    <a:pt x="1224" y="3039"/>
                  </a:lnTo>
                  <a:lnTo>
                    <a:pt x="1191" y="3121"/>
                  </a:lnTo>
                  <a:lnTo>
                    <a:pt x="1158" y="3200"/>
                  </a:lnTo>
                  <a:lnTo>
                    <a:pt x="1123" y="3275"/>
                  </a:lnTo>
                  <a:lnTo>
                    <a:pt x="1089" y="3345"/>
                  </a:lnTo>
                  <a:lnTo>
                    <a:pt x="1054" y="3413"/>
                  </a:lnTo>
                  <a:lnTo>
                    <a:pt x="1021" y="3478"/>
                  </a:lnTo>
                  <a:lnTo>
                    <a:pt x="986" y="3541"/>
                  </a:lnTo>
                  <a:lnTo>
                    <a:pt x="951" y="3598"/>
                  </a:lnTo>
                  <a:lnTo>
                    <a:pt x="916" y="3654"/>
                  </a:lnTo>
                  <a:lnTo>
                    <a:pt x="881" y="3707"/>
                  </a:lnTo>
                  <a:lnTo>
                    <a:pt x="846" y="3757"/>
                  </a:lnTo>
                  <a:lnTo>
                    <a:pt x="813" y="3803"/>
                  </a:lnTo>
                  <a:lnTo>
                    <a:pt x="778" y="3848"/>
                  </a:lnTo>
                  <a:lnTo>
                    <a:pt x="745" y="3890"/>
                  </a:lnTo>
                  <a:lnTo>
                    <a:pt x="710" y="3929"/>
                  </a:lnTo>
                  <a:lnTo>
                    <a:pt x="677" y="3965"/>
                  </a:lnTo>
                  <a:lnTo>
                    <a:pt x="643" y="4000"/>
                  </a:lnTo>
                  <a:lnTo>
                    <a:pt x="610" y="4032"/>
                  </a:lnTo>
                  <a:lnTo>
                    <a:pt x="577" y="4061"/>
                  </a:lnTo>
                  <a:lnTo>
                    <a:pt x="546" y="4089"/>
                  </a:lnTo>
                  <a:lnTo>
                    <a:pt x="514" y="4116"/>
                  </a:lnTo>
                  <a:lnTo>
                    <a:pt x="483" y="4140"/>
                  </a:lnTo>
                  <a:lnTo>
                    <a:pt x="451" y="4161"/>
                  </a:lnTo>
                  <a:lnTo>
                    <a:pt x="421" y="4180"/>
                  </a:lnTo>
                  <a:lnTo>
                    <a:pt x="392" y="4199"/>
                  </a:lnTo>
                  <a:lnTo>
                    <a:pt x="336" y="4231"/>
                  </a:lnTo>
                  <a:lnTo>
                    <a:pt x="283" y="4257"/>
                  </a:lnTo>
                  <a:lnTo>
                    <a:pt x="233" y="4276"/>
                  </a:lnTo>
                  <a:lnTo>
                    <a:pt x="187" y="4292"/>
                  </a:lnTo>
                  <a:lnTo>
                    <a:pt x="145" y="4303"/>
                  </a:lnTo>
                  <a:lnTo>
                    <a:pt x="108" y="4311"/>
                  </a:lnTo>
                  <a:lnTo>
                    <a:pt x="77" y="4317"/>
                  </a:lnTo>
                  <a:lnTo>
                    <a:pt x="49" y="4318"/>
                  </a:lnTo>
                  <a:lnTo>
                    <a:pt x="1794" y="4313"/>
                  </a:lnTo>
                  <a:lnTo>
                    <a:pt x="1794" y="0"/>
                  </a:lnTo>
                </a:path>
              </a:pathLst>
            </a:custGeom>
            <a:solidFill>
              <a:schemeClr val="tx2">
                <a:lumMod val="75000"/>
                <a:lumOff val="25000"/>
                <a:alpha val="39000"/>
              </a:schemeClr>
            </a:solidFill>
            <a:ln w="9525">
              <a:noFill/>
              <a:round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14" name="자유형 13"/>
            <p:cNvSpPr>
              <a:spLocks noEditPoints="1"/>
            </p:cNvSpPr>
            <p:nvPr/>
          </p:nvSpPr>
          <p:spPr>
            <a:xfrm>
              <a:off x="-21772" y="1524000"/>
              <a:ext cx="3255818" cy="5334000"/>
            </a:xfrm>
            <a:custGeom>
              <a:avLst/>
              <a:gdLst/>
              <a:ahLst/>
              <a:cxnLst>
                <a:cxn ang="0">
                  <a:pos x="8" y="106"/>
                </a:cxn>
                <a:cxn ang="0">
                  <a:pos x="17" y="4311"/>
                </a:cxn>
                <a:cxn ang="0">
                  <a:pos x="2256" y="4320"/>
                </a:cxn>
                <a:cxn ang="0">
                  <a:pos x="2256" y="4320"/>
                </a:cxn>
                <a:cxn ang="0">
                  <a:pos x="2235" y="4312"/>
                </a:cxn>
                <a:cxn ang="0">
                  <a:pos x="2209" y="4303"/>
                </a:cxn>
                <a:cxn ang="0">
                  <a:pos x="2173" y="4290"/>
                </a:cxn>
                <a:cxn ang="0">
                  <a:pos x="2130" y="4271"/>
                </a:cxn>
                <a:cxn ang="0">
                  <a:pos x="2077" y="4246"/>
                </a:cxn>
                <a:cxn ang="0">
                  <a:pos x="2017" y="4216"/>
                </a:cxn>
                <a:cxn ang="0">
                  <a:pos x="1951" y="4181"/>
                </a:cxn>
                <a:cxn ang="0">
                  <a:pos x="1879" y="4137"/>
                </a:cxn>
                <a:cxn ang="0">
                  <a:pos x="1800" y="4084"/>
                </a:cxn>
                <a:cxn ang="0">
                  <a:pos x="1717" y="4026"/>
                </a:cxn>
                <a:cxn ang="0">
                  <a:pos x="1676" y="3994"/>
                </a:cxn>
                <a:cxn ang="0">
                  <a:pos x="1630" y="3960"/>
                </a:cxn>
                <a:cxn ang="0">
                  <a:pos x="1585" y="3922"/>
                </a:cxn>
                <a:cxn ang="0">
                  <a:pos x="1540" y="3883"/>
                </a:cxn>
                <a:cxn ang="0">
                  <a:pos x="1495" y="3841"/>
                </a:cxn>
                <a:cxn ang="0">
                  <a:pos x="1447" y="3798"/>
                </a:cxn>
                <a:cxn ang="0">
                  <a:pos x="1398" y="3751"/>
                </a:cxn>
                <a:cxn ang="0">
                  <a:pos x="1351" y="3702"/>
                </a:cxn>
                <a:cxn ang="0">
                  <a:pos x="1302" y="3651"/>
                </a:cxn>
                <a:cxn ang="0">
                  <a:pos x="1253" y="3596"/>
                </a:cxn>
                <a:cxn ang="0">
                  <a:pos x="1204" y="3540"/>
                </a:cxn>
                <a:cxn ang="0">
                  <a:pos x="1155" y="3479"/>
                </a:cxn>
                <a:cxn ang="0">
                  <a:pos x="1106" y="3417"/>
                </a:cxn>
                <a:cxn ang="0">
                  <a:pos x="1057" y="3353"/>
                </a:cxn>
                <a:cxn ang="0">
                  <a:pos x="1008" y="3283"/>
                </a:cxn>
                <a:cxn ang="0">
                  <a:pos x="959" y="3214"/>
                </a:cxn>
                <a:cxn ang="0">
                  <a:pos x="910" y="3138"/>
                </a:cxn>
                <a:cxn ang="0">
                  <a:pos x="861" y="3061"/>
                </a:cxn>
                <a:cxn ang="0">
                  <a:pos x="814" y="2980"/>
                </a:cxn>
                <a:cxn ang="0">
                  <a:pos x="765" y="2897"/>
                </a:cxn>
                <a:cxn ang="0">
                  <a:pos x="720" y="2808"/>
                </a:cxn>
                <a:cxn ang="0">
                  <a:pos x="673" y="2718"/>
                </a:cxn>
                <a:cxn ang="0">
                  <a:pos x="628" y="2624"/>
                </a:cxn>
                <a:cxn ang="0">
                  <a:pos x="582" y="2528"/>
                </a:cxn>
                <a:cxn ang="0">
                  <a:pos x="539" y="2426"/>
                </a:cxn>
                <a:cxn ang="0">
                  <a:pos x="496" y="2322"/>
                </a:cxn>
                <a:cxn ang="0">
                  <a:pos x="454" y="2213"/>
                </a:cxn>
                <a:cxn ang="0">
                  <a:pos x="413" y="2102"/>
                </a:cxn>
                <a:cxn ang="0">
                  <a:pos x="373" y="1985"/>
                </a:cxn>
                <a:cxn ang="0">
                  <a:pos x="335" y="1866"/>
                </a:cxn>
                <a:cxn ang="0">
                  <a:pos x="298" y="1742"/>
                </a:cxn>
                <a:cxn ang="0">
                  <a:pos x="264" y="1613"/>
                </a:cxn>
                <a:cxn ang="0">
                  <a:pos x="230" y="1483"/>
                </a:cxn>
                <a:cxn ang="0">
                  <a:pos x="196" y="1348"/>
                </a:cxn>
                <a:cxn ang="0">
                  <a:pos x="166" y="1206"/>
                </a:cxn>
                <a:cxn ang="0">
                  <a:pos x="138" y="1063"/>
                </a:cxn>
                <a:cxn ang="0">
                  <a:pos x="111" y="914"/>
                </a:cxn>
                <a:cxn ang="0">
                  <a:pos x="85" y="761"/>
                </a:cxn>
                <a:cxn ang="0">
                  <a:pos x="62" y="605"/>
                </a:cxn>
                <a:cxn ang="0">
                  <a:pos x="41" y="443"/>
                </a:cxn>
                <a:cxn ang="0">
                  <a:pos x="23" y="277"/>
                </a:cxn>
                <a:cxn ang="0">
                  <a:pos x="8" y="106"/>
                </a:cxn>
                <a:cxn ang="0">
                  <a:pos x="6" y="0"/>
                </a:cxn>
                <a:cxn ang="0">
                  <a:pos x="0" y="15"/>
                </a:cxn>
                <a:cxn ang="0">
                  <a:pos x="0" y="15"/>
                </a:cxn>
                <a:cxn ang="0">
                  <a:pos x="8" y="106"/>
                </a:cxn>
                <a:cxn ang="0">
                  <a:pos x="6" y="0"/>
                </a:cxn>
              </a:cxnLst>
              <a:rect l="0" t="0" r="r" b="b"/>
              <a:pathLst>
                <a:path w="2256" h="4320">
                  <a:moveTo>
                    <a:pt x="8" y="106"/>
                  </a:moveTo>
                  <a:lnTo>
                    <a:pt x="17" y="4311"/>
                  </a:lnTo>
                  <a:lnTo>
                    <a:pt x="2256" y="4320"/>
                  </a:lnTo>
                  <a:lnTo>
                    <a:pt x="2256" y="4320"/>
                  </a:lnTo>
                  <a:lnTo>
                    <a:pt x="2235" y="4312"/>
                  </a:lnTo>
                  <a:lnTo>
                    <a:pt x="2209" y="4303"/>
                  </a:lnTo>
                  <a:lnTo>
                    <a:pt x="2173" y="4290"/>
                  </a:lnTo>
                  <a:lnTo>
                    <a:pt x="2130" y="4271"/>
                  </a:lnTo>
                  <a:lnTo>
                    <a:pt x="2077" y="4246"/>
                  </a:lnTo>
                  <a:lnTo>
                    <a:pt x="2017" y="4216"/>
                  </a:lnTo>
                  <a:lnTo>
                    <a:pt x="1951" y="4181"/>
                  </a:lnTo>
                  <a:lnTo>
                    <a:pt x="1879" y="4137"/>
                  </a:lnTo>
                  <a:lnTo>
                    <a:pt x="1800" y="4084"/>
                  </a:lnTo>
                  <a:lnTo>
                    <a:pt x="1717" y="4026"/>
                  </a:lnTo>
                  <a:lnTo>
                    <a:pt x="1676" y="3994"/>
                  </a:lnTo>
                  <a:lnTo>
                    <a:pt x="1630" y="3960"/>
                  </a:lnTo>
                  <a:lnTo>
                    <a:pt x="1585" y="3922"/>
                  </a:lnTo>
                  <a:lnTo>
                    <a:pt x="1540" y="3883"/>
                  </a:lnTo>
                  <a:lnTo>
                    <a:pt x="1495" y="3841"/>
                  </a:lnTo>
                  <a:lnTo>
                    <a:pt x="1447" y="3798"/>
                  </a:lnTo>
                  <a:lnTo>
                    <a:pt x="1398" y="3751"/>
                  </a:lnTo>
                  <a:lnTo>
                    <a:pt x="1351" y="3702"/>
                  </a:lnTo>
                  <a:lnTo>
                    <a:pt x="1302" y="3651"/>
                  </a:lnTo>
                  <a:lnTo>
                    <a:pt x="1253" y="3596"/>
                  </a:lnTo>
                  <a:lnTo>
                    <a:pt x="1204" y="3540"/>
                  </a:lnTo>
                  <a:lnTo>
                    <a:pt x="1155" y="3479"/>
                  </a:lnTo>
                  <a:lnTo>
                    <a:pt x="1106" y="3417"/>
                  </a:lnTo>
                  <a:lnTo>
                    <a:pt x="1057" y="3353"/>
                  </a:lnTo>
                  <a:lnTo>
                    <a:pt x="1008" y="3283"/>
                  </a:lnTo>
                  <a:lnTo>
                    <a:pt x="959" y="3214"/>
                  </a:lnTo>
                  <a:lnTo>
                    <a:pt x="910" y="3138"/>
                  </a:lnTo>
                  <a:lnTo>
                    <a:pt x="861" y="3061"/>
                  </a:lnTo>
                  <a:lnTo>
                    <a:pt x="814" y="2980"/>
                  </a:lnTo>
                  <a:lnTo>
                    <a:pt x="765" y="2897"/>
                  </a:lnTo>
                  <a:lnTo>
                    <a:pt x="720" y="2808"/>
                  </a:lnTo>
                  <a:lnTo>
                    <a:pt x="673" y="2718"/>
                  </a:lnTo>
                  <a:lnTo>
                    <a:pt x="628" y="2624"/>
                  </a:lnTo>
                  <a:lnTo>
                    <a:pt x="582" y="2528"/>
                  </a:lnTo>
                  <a:lnTo>
                    <a:pt x="539" y="2426"/>
                  </a:lnTo>
                  <a:lnTo>
                    <a:pt x="496" y="2322"/>
                  </a:lnTo>
                  <a:lnTo>
                    <a:pt x="454" y="2213"/>
                  </a:lnTo>
                  <a:lnTo>
                    <a:pt x="413" y="2102"/>
                  </a:lnTo>
                  <a:lnTo>
                    <a:pt x="373" y="1985"/>
                  </a:lnTo>
                  <a:lnTo>
                    <a:pt x="335" y="1866"/>
                  </a:lnTo>
                  <a:lnTo>
                    <a:pt x="298" y="1742"/>
                  </a:lnTo>
                  <a:lnTo>
                    <a:pt x="264" y="1613"/>
                  </a:lnTo>
                  <a:lnTo>
                    <a:pt x="230" y="1483"/>
                  </a:lnTo>
                  <a:lnTo>
                    <a:pt x="196" y="1348"/>
                  </a:lnTo>
                  <a:lnTo>
                    <a:pt x="166" y="1206"/>
                  </a:lnTo>
                  <a:lnTo>
                    <a:pt x="138" y="1063"/>
                  </a:lnTo>
                  <a:lnTo>
                    <a:pt x="111" y="914"/>
                  </a:lnTo>
                  <a:lnTo>
                    <a:pt x="85" y="761"/>
                  </a:lnTo>
                  <a:lnTo>
                    <a:pt x="62" y="605"/>
                  </a:lnTo>
                  <a:lnTo>
                    <a:pt x="41" y="443"/>
                  </a:lnTo>
                  <a:lnTo>
                    <a:pt x="23" y="277"/>
                  </a:lnTo>
                  <a:lnTo>
                    <a:pt x="8" y="106"/>
                  </a:lnTo>
                  <a:moveTo>
                    <a:pt x="6" y="0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8" y="106"/>
                  </a:lnTo>
                  <a:lnTo>
                    <a:pt x="6" y="0"/>
                  </a:lnTo>
                </a:path>
              </a:pathLst>
            </a:custGeom>
            <a:solidFill>
              <a:schemeClr val="accent3">
                <a:lumMod val="25000"/>
                <a:alpha val="19000"/>
              </a:schemeClr>
            </a:solidFill>
            <a:ln w="9525">
              <a:noFill/>
              <a:rou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15" name="자유형 14"/>
            <p:cNvSpPr>
              <a:spLocks noEditPoints="1"/>
            </p:cNvSpPr>
            <p:nvPr/>
          </p:nvSpPr>
          <p:spPr>
            <a:xfrm>
              <a:off x="-9525" y="3276600"/>
              <a:ext cx="5927725" cy="3667124"/>
            </a:xfrm>
            <a:custGeom>
              <a:avLst/>
              <a:gdLst/>
              <a:ahLst/>
              <a:cxnLst>
                <a:cxn ang="0">
                  <a:pos x="3465" y="4260"/>
                </a:cxn>
                <a:cxn ang="0">
                  <a:pos x="3568" y="4262"/>
                </a:cxn>
                <a:cxn ang="0">
                  <a:pos x="3639" y="4262"/>
                </a:cxn>
                <a:cxn ang="0">
                  <a:pos x="3734" y="4256"/>
                </a:cxn>
                <a:cxn ang="0">
                  <a:pos x="0" y="4320"/>
                </a:cxn>
                <a:cxn ang="0">
                  <a:pos x="3465" y="4260"/>
                </a:cxn>
                <a:cxn ang="0">
                  <a:pos x="3299" y="4248"/>
                </a:cxn>
                <a:cxn ang="0">
                  <a:pos x="3102" y="4225"/>
                </a:cxn>
                <a:cxn ang="0">
                  <a:pos x="2880" y="4183"/>
                </a:cxn>
                <a:cxn ang="0">
                  <a:pos x="2760" y="4154"/>
                </a:cxn>
                <a:cxn ang="0">
                  <a:pos x="2636" y="4117"/>
                </a:cxn>
                <a:cxn ang="0">
                  <a:pos x="2509" y="4076"/>
                </a:cxn>
                <a:cxn ang="0">
                  <a:pos x="2379" y="4026"/>
                </a:cxn>
                <a:cxn ang="0">
                  <a:pos x="2246" y="3970"/>
                </a:cxn>
                <a:cxn ang="0">
                  <a:pos x="2111" y="3904"/>
                </a:cxn>
                <a:cxn ang="0">
                  <a:pos x="1975" y="3829"/>
                </a:cxn>
                <a:cxn ang="0">
                  <a:pos x="1838" y="3746"/>
                </a:cxn>
                <a:cxn ang="0">
                  <a:pos x="1701" y="3653"/>
                </a:cxn>
                <a:cxn ang="0">
                  <a:pos x="1565" y="3549"/>
                </a:cxn>
                <a:cxn ang="0">
                  <a:pos x="1430" y="3433"/>
                </a:cxn>
                <a:cxn ang="0">
                  <a:pos x="1299" y="3307"/>
                </a:cxn>
                <a:cxn ang="0">
                  <a:pos x="1167" y="3168"/>
                </a:cxn>
                <a:cxn ang="0">
                  <a:pos x="1042" y="3015"/>
                </a:cxn>
                <a:cxn ang="0">
                  <a:pos x="918" y="2851"/>
                </a:cxn>
                <a:cxn ang="0">
                  <a:pos x="800" y="2671"/>
                </a:cxn>
                <a:cxn ang="0">
                  <a:pos x="686" y="2478"/>
                </a:cxn>
                <a:cxn ang="0">
                  <a:pos x="580" y="2269"/>
                </a:cxn>
                <a:cxn ang="0">
                  <a:pos x="479" y="2047"/>
                </a:cxn>
                <a:cxn ang="0">
                  <a:pos x="385" y="1807"/>
                </a:cxn>
                <a:cxn ang="0">
                  <a:pos x="300" y="1550"/>
                </a:cxn>
                <a:cxn ang="0">
                  <a:pos x="222" y="1276"/>
                </a:cxn>
                <a:cxn ang="0">
                  <a:pos x="153" y="986"/>
                </a:cxn>
                <a:cxn ang="0">
                  <a:pos x="95" y="677"/>
                </a:cxn>
                <a:cxn ang="0">
                  <a:pos x="46" y="348"/>
                </a:cxn>
                <a:cxn ang="0">
                  <a:pos x="8" y="0"/>
                </a:cxn>
              </a:cxnLst>
              <a:rect l="0" t="0" r="r" b="b"/>
              <a:pathLst>
                <a:path w="3734" h="4320">
                  <a:moveTo>
                    <a:pt x="3734" y="4256"/>
                  </a:moveTo>
                  <a:lnTo>
                    <a:pt x="3465" y="4260"/>
                  </a:lnTo>
                  <a:lnTo>
                    <a:pt x="3465" y="4260"/>
                  </a:lnTo>
                  <a:lnTo>
                    <a:pt x="3568" y="4262"/>
                  </a:lnTo>
                  <a:lnTo>
                    <a:pt x="3568" y="4262"/>
                  </a:lnTo>
                  <a:lnTo>
                    <a:pt x="3639" y="4262"/>
                  </a:lnTo>
                  <a:lnTo>
                    <a:pt x="3691" y="4258"/>
                  </a:lnTo>
                  <a:lnTo>
                    <a:pt x="3734" y="4256"/>
                  </a:lnTo>
                  <a:moveTo>
                    <a:pt x="8" y="0"/>
                  </a:moveTo>
                  <a:lnTo>
                    <a:pt x="0" y="4320"/>
                  </a:lnTo>
                  <a:lnTo>
                    <a:pt x="3465" y="4260"/>
                  </a:lnTo>
                  <a:lnTo>
                    <a:pt x="3465" y="4260"/>
                  </a:lnTo>
                  <a:lnTo>
                    <a:pt x="3386" y="4256"/>
                  </a:lnTo>
                  <a:lnTo>
                    <a:pt x="3299" y="4248"/>
                  </a:lnTo>
                  <a:lnTo>
                    <a:pt x="3204" y="4239"/>
                  </a:lnTo>
                  <a:lnTo>
                    <a:pt x="3102" y="4225"/>
                  </a:lnTo>
                  <a:lnTo>
                    <a:pt x="2994" y="4206"/>
                  </a:lnTo>
                  <a:lnTo>
                    <a:pt x="2880" y="4183"/>
                  </a:lnTo>
                  <a:lnTo>
                    <a:pt x="2820" y="4169"/>
                  </a:lnTo>
                  <a:lnTo>
                    <a:pt x="2760" y="4154"/>
                  </a:lnTo>
                  <a:lnTo>
                    <a:pt x="2700" y="4136"/>
                  </a:lnTo>
                  <a:lnTo>
                    <a:pt x="2636" y="4117"/>
                  </a:lnTo>
                  <a:lnTo>
                    <a:pt x="2574" y="4098"/>
                  </a:lnTo>
                  <a:lnTo>
                    <a:pt x="2509" y="4076"/>
                  </a:lnTo>
                  <a:lnTo>
                    <a:pt x="2445" y="4051"/>
                  </a:lnTo>
                  <a:lnTo>
                    <a:pt x="2379" y="4026"/>
                  </a:lnTo>
                  <a:lnTo>
                    <a:pt x="2313" y="3999"/>
                  </a:lnTo>
                  <a:lnTo>
                    <a:pt x="2246" y="3970"/>
                  </a:lnTo>
                  <a:lnTo>
                    <a:pt x="2178" y="3937"/>
                  </a:lnTo>
                  <a:lnTo>
                    <a:pt x="2111" y="3904"/>
                  </a:lnTo>
                  <a:lnTo>
                    <a:pt x="2043" y="3868"/>
                  </a:lnTo>
                  <a:lnTo>
                    <a:pt x="1975" y="3829"/>
                  </a:lnTo>
                  <a:lnTo>
                    <a:pt x="1906" y="3788"/>
                  </a:lnTo>
                  <a:lnTo>
                    <a:pt x="1838" y="3746"/>
                  </a:lnTo>
                  <a:lnTo>
                    <a:pt x="1770" y="3701"/>
                  </a:lnTo>
                  <a:lnTo>
                    <a:pt x="1701" y="3653"/>
                  </a:lnTo>
                  <a:lnTo>
                    <a:pt x="1633" y="3601"/>
                  </a:lnTo>
                  <a:lnTo>
                    <a:pt x="1565" y="3549"/>
                  </a:lnTo>
                  <a:lnTo>
                    <a:pt x="1498" y="3493"/>
                  </a:lnTo>
                  <a:lnTo>
                    <a:pt x="1430" y="3433"/>
                  </a:lnTo>
                  <a:lnTo>
                    <a:pt x="1364" y="3371"/>
                  </a:lnTo>
                  <a:lnTo>
                    <a:pt x="1299" y="3307"/>
                  </a:lnTo>
                  <a:lnTo>
                    <a:pt x="1233" y="3238"/>
                  </a:lnTo>
                  <a:lnTo>
                    <a:pt x="1167" y="3168"/>
                  </a:lnTo>
                  <a:lnTo>
                    <a:pt x="1104" y="3093"/>
                  </a:lnTo>
                  <a:lnTo>
                    <a:pt x="1042" y="3015"/>
                  </a:lnTo>
                  <a:lnTo>
                    <a:pt x="980" y="2934"/>
                  </a:lnTo>
                  <a:lnTo>
                    <a:pt x="918" y="2851"/>
                  </a:lnTo>
                  <a:lnTo>
                    <a:pt x="858" y="2762"/>
                  </a:lnTo>
                  <a:lnTo>
                    <a:pt x="800" y="2671"/>
                  </a:lnTo>
                  <a:lnTo>
                    <a:pt x="742" y="2577"/>
                  </a:lnTo>
                  <a:lnTo>
                    <a:pt x="686" y="2478"/>
                  </a:lnTo>
                  <a:lnTo>
                    <a:pt x="632" y="2376"/>
                  </a:lnTo>
                  <a:lnTo>
                    <a:pt x="580" y="2269"/>
                  </a:lnTo>
                  <a:lnTo>
                    <a:pt x="528" y="2159"/>
                  </a:lnTo>
                  <a:lnTo>
                    <a:pt x="479" y="2047"/>
                  </a:lnTo>
                  <a:lnTo>
                    <a:pt x="431" y="1929"/>
                  </a:lnTo>
                  <a:lnTo>
                    <a:pt x="385" y="1807"/>
                  </a:lnTo>
                  <a:lnTo>
                    <a:pt x="340" y="1680"/>
                  </a:lnTo>
                  <a:lnTo>
                    <a:pt x="300" y="1550"/>
                  </a:lnTo>
                  <a:lnTo>
                    <a:pt x="259" y="1415"/>
                  </a:lnTo>
                  <a:lnTo>
                    <a:pt x="222" y="1276"/>
                  </a:lnTo>
                  <a:lnTo>
                    <a:pt x="186" y="1133"/>
                  </a:lnTo>
                  <a:lnTo>
                    <a:pt x="153" y="986"/>
                  </a:lnTo>
                  <a:lnTo>
                    <a:pt x="122" y="833"/>
                  </a:lnTo>
                  <a:lnTo>
                    <a:pt x="95" y="677"/>
                  </a:lnTo>
                  <a:lnTo>
                    <a:pt x="70" y="514"/>
                  </a:lnTo>
                  <a:lnTo>
                    <a:pt x="46" y="348"/>
                  </a:lnTo>
                  <a:lnTo>
                    <a:pt x="25" y="176"/>
                  </a:lnTo>
                  <a:lnTo>
                    <a:pt x="8" y="0"/>
                  </a:lnTo>
                </a:path>
              </a:pathLst>
            </a:custGeom>
            <a:solidFill>
              <a:schemeClr val="accent3">
                <a:lumMod val="25000"/>
                <a:alpha val="15000"/>
              </a:schemeClr>
            </a:solidFill>
            <a:ln w="9525">
              <a:noFill/>
              <a:rou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799" y="2386585"/>
            <a:ext cx="7772399" cy="957706"/>
          </a:xfrm>
        </p:spPr>
        <p:txBody>
          <a:bodyPr/>
          <a:lstStyle>
            <a:lvl1pPr algn="ctr">
              <a:defRPr sz="48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599" y="3357562"/>
            <a:ext cx="6400799" cy="571504"/>
          </a:xfrm>
        </p:spPr>
        <p:txBody>
          <a:bodyPr/>
          <a:lstStyle>
            <a:lvl1pPr marL="0" indent="0" algn="ctr">
              <a:buNone/>
              <a:defRPr sz="280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068296F2-757A-4AD3-AE92-44DBDC3C59EF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DF28FB93-0A08-4E7D-8E63-9EFA29F1E09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199" y="305956"/>
            <a:ext cx="8229599" cy="923925"/>
          </a:xfrm>
        </p:spPr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63025B51-A645-4327-94CB-234FE6665743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7689D65B-B557-4199-BC6A-66D78FAB8C5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69AE71A8-65A3-45D4-9F37-88A5CF9250D9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689D65B-B557-4199-BC6A-66D78FAB8C5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-16926" y="0"/>
            <a:ext cx="5092753" cy="6943724"/>
            <a:chOff x="-16927" y="0"/>
            <a:chExt cx="5092754" cy="6943724"/>
          </a:xfrm>
        </p:grpSpPr>
        <p:sp>
          <p:nvSpPr>
            <p:cNvPr id="8" name="자유형 7"/>
            <p:cNvSpPr>
              <a:spLocks noEditPoints="1"/>
            </p:cNvSpPr>
            <p:nvPr/>
          </p:nvSpPr>
          <p:spPr>
            <a:xfrm flipV="1">
              <a:off x="-16927" y="3581401"/>
              <a:ext cx="5085353" cy="327659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3710"/>
                </a:cxn>
                <a:cxn ang="0">
                  <a:pos x="22" y="3628"/>
                </a:cxn>
                <a:cxn ang="0">
                  <a:pos x="64" y="3488"/>
                </a:cxn>
                <a:cxn ang="0">
                  <a:pos x="136" y="3294"/>
                </a:cxn>
                <a:cxn ang="0">
                  <a:pos x="212" y="3116"/>
                </a:cxn>
                <a:cxn ang="0">
                  <a:pos x="274" y="2986"/>
                </a:cxn>
                <a:cxn ang="0">
                  <a:pos x="348" y="2846"/>
                </a:cxn>
                <a:cxn ang="0">
                  <a:pos x="432" y="2700"/>
                </a:cxn>
                <a:cxn ang="0">
                  <a:pos x="528" y="2548"/>
                </a:cxn>
                <a:cxn ang="0">
                  <a:pos x="636" y="2390"/>
                </a:cxn>
                <a:cxn ang="0">
                  <a:pos x="756" y="2228"/>
                </a:cxn>
                <a:cxn ang="0">
                  <a:pos x="892" y="2064"/>
                </a:cxn>
                <a:cxn ang="0">
                  <a:pos x="1040" y="1898"/>
                </a:cxn>
                <a:cxn ang="0">
                  <a:pos x="1204" y="1730"/>
                </a:cxn>
                <a:cxn ang="0">
                  <a:pos x="1384" y="1566"/>
                </a:cxn>
                <a:cxn ang="0">
                  <a:pos x="1580" y="1402"/>
                </a:cxn>
                <a:cxn ang="0">
                  <a:pos x="1794" y="1240"/>
                </a:cxn>
                <a:cxn ang="0">
                  <a:pos x="2024" y="1084"/>
                </a:cxn>
                <a:cxn ang="0">
                  <a:pos x="2274" y="934"/>
                </a:cxn>
                <a:cxn ang="0">
                  <a:pos x="2542" y="790"/>
                </a:cxn>
                <a:cxn ang="0">
                  <a:pos x="2830" y="654"/>
                </a:cxn>
                <a:cxn ang="0">
                  <a:pos x="3140" y="526"/>
                </a:cxn>
                <a:cxn ang="0">
                  <a:pos x="3468" y="410"/>
                </a:cxn>
                <a:cxn ang="0">
                  <a:pos x="3820" y="304"/>
                </a:cxn>
                <a:cxn ang="0">
                  <a:pos x="4194" y="210"/>
                </a:cxn>
                <a:cxn ang="0">
                  <a:pos x="4590" y="132"/>
                </a:cxn>
                <a:cxn ang="0">
                  <a:pos x="5012" y="66"/>
                </a:cxn>
                <a:cxn ang="0">
                  <a:pos x="5230" y="40"/>
                </a:cxn>
                <a:cxn ang="0">
                  <a:pos x="5456" y="18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3710">
                  <a:moveTo>
                    <a:pt x="5688" y="0"/>
                  </a:moveTo>
                  <a:lnTo>
                    <a:pt x="8" y="0"/>
                  </a:lnTo>
                  <a:lnTo>
                    <a:pt x="0" y="3710"/>
                  </a:lnTo>
                  <a:lnTo>
                    <a:pt x="0" y="3710"/>
                  </a:lnTo>
                  <a:lnTo>
                    <a:pt x="10" y="3672"/>
                  </a:lnTo>
                  <a:lnTo>
                    <a:pt x="22" y="3628"/>
                  </a:lnTo>
                  <a:lnTo>
                    <a:pt x="40" y="3566"/>
                  </a:lnTo>
                  <a:lnTo>
                    <a:pt x="64" y="3488"/>
                  </a:lnTo>
                  <a:lnTo>
                    <a:pt x="96" y="3396"/>
                  </a:lnTo>
                  <a:lnTo>
                    <a:pt x="136" y="3294"/>
                  </a:lnTo>
                  <a:lnTo>
                    <a:pt x="184" y="3178"/>
                  </a:lnTo>
                  <a:lnTo>
                    <a:pt x="212" y="3116"/>
                  </a:lnTo>
                  <a:lnTo>
                    <a:pt x="242" y="3052"/>
                  </a:lnTo>
                  <a:lnTo>
                    <a:pt x="274" y="2986"/>
                  </a:lnTo>
                  <a:lnTo>
                    <a:pt x="310" y="2918"/>
                  </a:lnTo>
                  <a:lnTo>
                    <a:pt x="348" y="2846"/>
                  </a:lnTo>
                  <a:lnTo>
                    <a:pt x="388" y="2774"/>
                  </a:lnTo>
                  <a:lnTo>
                    <a:pt x="432" y="2700"/>
                  </a:lnTo>
                  <a:lnTo>
                    <a:pt x="478" y="2624"/>
                  </a:lnTo>
                  <a:lnTo>
                    <a:pt x="528" y="2548"/>
                  </a:lnTo>
                  <a:lnTo>
                    <a:pt x="580" y="2470"/>
                  </a:lnTo>
                  <a:lnTo>
                    <a:pt x="636" y="2390"/>
                  </a:lnTo>
                  <a:lnTo>
                    <a:pt x="694" y="2310"/>
                  </a:lnTo>
                  <a:lnTo>
                    <a:pt x="756" y="2228"/>
                  </a:lnTo>
                  <a:lnTo>
                    <a:pt x="822" y="2146"/>
                  </a:lnTo>
                  <a:lnTo>
                    <a:pt x="892" y="2064"/>
                  </a:lnTo>
                  <a:lnTo>
                    <a:pt x="964" y="1980"/>
                  </a:lnTo>
                  <a:lnTo>
                    <a:pt x="1040" y="1898"/>
                  </a:lnTo>
                  <a:lnTo>
                    <a:pt x="1120" y="1814"/>
                  </a:lnTo>
                  <a:lnTo>
                    <a:pt x="1204" y="1730"/>
                  </a:lnTo>
                  <a:lnTo>
                    <a:pt x="1292" y="1648"/>
                  </a:lnTo>
                  <a:lnTo>
                    <a:pt x="1384" y="1566"/>
                  </a:lnTo>
                  <a:lnTo>
                    <a:pt x="1480" y="1482"/>
                  </a:lnTo>
                  <a:lnTo>
                    <a:pt x="1580" y="1402"/>
                  </a:lnTo>
                  <a:lnTo>
                    <a:pt x="1684" y="1320"/>
                  </a:lnTo>
                  <a:lnTo>
                    <a:pt x="1794" y="1240"/>
                  </a:lnTo>
                  <a:lnTo>
                    <a:pt x="1906" y="1162"/>
                  </a:lnTo>
                  <a:lnTo>
                    <a:pt x="2024" y="1084"/>
                  </a:lnTo>
                  <a:lnTo>
                    <a:pt x="2146" y="1008"/>
                  </a:lnTo>
                  <a:lnTo>
                    <a:pt x="2274" y="934"/>
                  </a:lnTo>
                  <a:lnTo>
                    <a:pt x="2406" y="860"/>
                  </a:lnTo>
                  <a:lnTo>
                    <a:pt x="2542" y="790"/>
                  </a:lnTo>
                  <a:lnTo>
                    <a:pt x="2684" y="720"/>
                  </a:lnTo>
                  <a:lnTo>
                    <a:pt x="2830" y="654"/>
                  </a:lnTo>
                  <a:lnTo>
                    <a:pt x="2982" y="588"/>
                  </a:lnTo>
                  <a:lnTo>
                    <a:pt x="3140" y="526"/>
                  </a:lnTo>
                  <a:lnTo>
                    <a:pt x="3302" y="466"/>
                  </a:lnTo>
                  <a:lnTo>
                    <a:pt x="3468" y="410"/>
                  </a:lnTo>
                  <a:lnTo>
                    <a:pt x="3642" y="354"/>
                  </a:lnTo>
                  <a:lnTo>
                    <a:pt x="3820" y="304"/>
                  </a:lnTo>
                  <a:lnTo>
                    <a:pt x="4004" y="256"/>
                  </a:lnTo>
                  <a:lnTo>
                    <a:pt x="4194" y="210"/>
                  </a:lnTo>
                  <a:lnTo>
                    <a:pt x="4390" y="170"/>
                  </a:lnTo>
                  <a:lnTo>
                    <a:pt x="4590" y="132"/>
                  </a:lnTo>
                  <a:lnTo>
                    <a:pt x="4798" y="98"/>
                  </a:lnTo>
                  <a:lnTo>
                    <a:pt x="5012" y="66"/>
                  </a:lnTo>
                  <a:lnTo>
                    <a:pt x="5120" y="54"/>
                  </a:lnTo>
                  <a:lnTo>
                    <a:pt x="5230" y="40"/>
                  </a:lnTo>
                  <a:lnTo>
                    <a:pt x="5344" y="28"/>
                  </a:lnTo>
                  <a:lnTo>
                    <a:pt x="5456" y="18"/>
                  </a:lnTo>
                  <a:lnTo>
                    <a:pt x="5572" y="8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72000"/>
              </a:schemeClr>
            </a:solidFill>
            <a:ln w="9525">
              <a:noFill/>
              <a:rou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9" name="자유형 8"/>
            <p:cNvSpPr>
              <a:spLocks noEditPoints="1"/>
            </p:cNvSpPr>
            <p:nvPr/>
          </p:nvSpPr>
          <p:spPr>
            <a:xfrm flipV="1">
              <a:off x="-9526" y="4492843"/>
              <a:ext cx="5085353" cy="2365157"/>
            </a:xfrm>
            <a:custGeom>
              <a:avLst/>
              <a:gdLst/>
              <a:ahLst/>
              <a:cxnLst>
                <a:cxn ang="0">
                  <a:pos x="5688" y="0"/>
                </a:cxn>
                <a:cxn ang="0">
                  <a:pos x="8" y="0"/>
                </a:cxn>
                <a:cxn ang="0">
                  <a:pos x="0" y="2678"/>
                </a:cxn>
                <a:cxn ang="0">
                  <a:pos x="0" y="2678"/>
                </a:cxn>
                <a:cxn ang="0">
                  <a:pos x="10" y="2652"/>
                </a:cxn>
                <a:cxn ang="0">
                  <a:pos x="22" y="2618"/>
                </a:cxn>
                <a:cxn ang="0">
                  <a:pos x="40" y="2574"/>
                </a:cxn>
                <a:cxn ang="0">
                  <a:pos x="64" y="2518"/>
                </a:cxn>
                <a:cxn ang="0">
                  <a:pos x="96" y="2452"/>
                </a:cxn>
                <a:cxn ang="0">
                  <a:pos x="136" y="2378"/>
                </a:cxn>
                <a:cxn ang="0">
                  <a:pos x="184" y="2294"/>
                </a:cxn>
                <a:cxn ang="0">
                  <a:pos x="242" y="2204"/>
                </a:cxn>
                <a:cxn ang="0">
                  <a:pos x="274" y="2156"/>
                </a:cxn>
                <a:cxn ang="0">
                  <a:pos x="310" y="2106"/>
                </a:cxn>
                <a:cxn ang="0">
                  <a:pos x="348" y="2056"/>
                </a:cxn>
                <a:cxn ang="0">
                  <a:pos x="388" y="2002"/>
                </a:cxn>
                <a:cxn ang="0">
                  <a:pos x="432" y="1950"/>
                </a:cxn>
                <a:cxn ang="0">
                  <a:pos x="478" y="1894"/>
                </a:cxn>
                <a:cxn ang="0">
                  <a:pos x="528" y="1840"/>
                </a:cxn>
                <a:cxn ang="0">
                  <a:pos x="580" y="1782"/>
                </a:cxn>
                <a:cxn ang="0">
                  <a:pos x="636" y="1726"/>
                </a:cxn>
                <a:cxn ang="0">
                  <a:pos x="694" y="1668"/>
                </a:cxn>
                <a:cxn ang="0">
                  <a:pos x="756" y="1608"/>
                </a:cxn>
                <a:cxn ang="0">
                  <a:pos x="822" y="1550"/>
                </a:cxn>
                <a:cxn ang="0">
                  <a:pos x="892" y="1490"/>
                </a:cxn>
                <a:cxn ang="0">
                  <a:pos x="964" y="1430"/>
                </a:cxn>
                <a:cxn ang="0">
                  <a:pos x="1040" y="1370"/>
                </a:cxn>
                <a:cxn ang="0">
                  <a:pos x="1120" y="1310"/>
                </a:cxn>
                <a:cxn ang="0">
                  <a:pos x="1204" y="1250"/>
                </a:cxn>
                <a:cxn ang="0">
                  <a:pos x="1292" y="1190"/>
                </a:cxn>
                <a:cxn ang="0">
                  <a:pos x="1384" y="1130"/>
                </a:cxn>
                <a:cxn ang="0">
                  <a:pos x="1480" y="1070"/>
                </a:cxn>
                <a:cxn ang="0">
                  <a:pos x="1580" y="1012"/>
                </a:cxn>
                <a:cxn ang="0">
                  <a:pos x="1684" y="954"/>
                </a:cxn>
                <a:cxn ang="0">
                  <a:pos x="1794" y="896"/>
                </a:cxn>
                <a:cxn ang="0">
                  <a:pos x="1906" y="840"/>
                </a:cxn>
                <a:cxn ang="0">
                  <a:pos x="2024" y="784"/>
                </a:cxn>
                <a:cxn ang="0">
                  <a:pos x="2146" y="728"/>
                </a:cxn>
                <a:cxn ang="0">
                  <a:pos x="2274" y="674"/>
                </a:cxn>
                <a:cxn ang="0">
                  <a:pos x="2406" y="622"/>
                </a:cxn>
                <a:cxn ang="0">
                  <a:pos x="2542" y="570"/>
                </a:cxn>
                <a:cxn ang="0">
                  <a:pos x="2684" y="520"/>
                </a:cxn>
                <a:cxn ang="0">
                  <a:pos x="2830" y="472"/>
                </a:cxn>
                <a:cxn ang="0">
                  <a:pos x="2982" y="426"/>
                </a:cxn>
                <a:cxn ang="0">
                  <a:pos x="3140" y="380"/>
                </a:cxn>
                <a:cxn ang="0">
                  <a:pos x="3302" y="336"/>
                </a:cxn>
                <a:cxn ang="0">
                  <a:pos x="3468" y="296"/>
                </a:cxn>
                <a:cxn ang="0">
                  <a:pos x="3642" y="256"/>
                </a:cxn>
                <a:cxn ang="0">
                  <a:pos x="3820" y="220"/>
                </a:cxn>
                <a:cxn ang="0">
                  <a:pos x="4004" y="184"/>
                </a:cxn>
                <a:cxn ang="0">
                  <a:pos x="4194" y="152"/>
                </a:cxn>
                <a:cxn ang="0">
                  <a:pos x="4390" y="122"/>
                </a:cxn>
                <a:cxn ang="0">
                  <a:pos x="4590" y="94"/>
                </a:cxn>
                <a:cxn ang="0">
                  <a:pos x="4798" y="70"/>
                </a:cxn>
                <a:cxn ang="0">
                  <a:pos x="5012" y="48"/>
                </a:cxn>
                <a:cxn ang="0">
                  <a:pos x="5230" y="30"/>
                </a:cxn>
                <a:cxn ang="0">
                  <a:pos x="5456" y="14"/>
                </a:cxn>
                <a:cxn ang="0">
                  <a:pos x="5688" y="0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2678">
                  <a:moveTo>
                    <a:pt x="5688" y="0"/>
                  </a:moveTo>
                  <a:lnTo>
                    <a:pt x="8" y="0"/>
                  </a:lnTo>
                  <a:lnTo>
                    <a:pt x="0" y="2678"/>
                  </a:lnTo>
                  <a:lnTo>
                    <a:pt x="0" y="2678"/>
                  </a:lnTo>
                  <a:lnTo>
                    <a:pt x="10" y="2652"/>
                  </a:lnTo>
                  <a:lnTo>
                    <a:pt x="22" y="2618"/>
                  </a:lnTo>
                  <a:lnTo>
                    <a:pt x="40" y="2574"/>
                  </a:lnTo>
                  <a:lnTo>
                    <a:pt x="64" y="2518"/>
                  </a:lnTo>
                  <a:lnTo>
                    <a:pt x="96" y="2452"/>
                  </a:lnTo>
                  <a:lnTo>
                    <a:pt x="136" y="2378"/>
                  </a:lnTo>
                  <a:lnTo>
                    <a:pt x="184" y="2294"/>
                  </a:lnTo>
                  <a:lnTo>
                    <a:pt x="242" y="2204"/>
                  </a:lnTo>
                  <a:lnTo>
                    <a:pt x="274" y="2156"/>
                  </a:lnTo>
                  <a:lnTo>
                    <a:pt x="310" y="2106"/>
                  </a:lnTo>
                  <a:lnTo>
                    <a:pt x="348" y="2056"/>
                  </a:lnTo>
                  <a:lnTo>
                    <a:pt x="388" y="2002"/>
                  </a:lnTo>
                  <a:lnTo>
                    <a:pt x="432" y="1950"/>
                  </a:lnTo>
                  <a:lnTo>
                    <a:pt x="478" y="1894"/>
                  </a:lnTo>
                  <a:lnTo>
                    <a:pt x="528" y="1840"/>
                  </a:lnTo>
                  <a:lnTo>
                    <a:pt x="580" y="1782"/>
                  </a:lnTo>
                  <a:lnTo>
                    <a:pt x="636" y="1726"/>
                  </a:lnTo>
                  <a:lnTo>
                    <a:pt x="694" y="1668"/>
                  </a:lnTo>
                  <a:lnTo>
                    <a:pt x="756" y="1608"/>
                  </a:lnTo>
                  <a:lnTo>
                    <a:pt x="822" y="1550"/>
                  </a:lnTo>
                  <a:lnTo>
                    <a:pt x="892" y="1490"/>
                  </a:lnTo>
                  <a:lnTo>
                    <a:pt x="964" y="1430"/>
                  </a:lnTo>
                  <a:lnTo>
                    <a:pt x="1040" y="1370"/>
                  </a:lnTo>
                  <a:lnTo>
                    <a:pt x="1120" y="1310"/>
                  </a:lnTo>
                  <a:lnTo>
                    <a:pt x="1204" y="1250"/>
                  </a:lnTo>
                  <a:lnTo>
                    <a:pt x="1292" y="1190"/>
                  </a:lnTo>
                  <a:lnTo>
                    <a:pt x="1384" y="1130"/>
                  </a:lnTo>
                  <a:lnTo>
                    <a:pt x="1480" y="1070"/>
                  </a:lnTo>
                  <a:lnTo>
                    <a:pt x="1580" y="1012"/>
                  </a:lnTo>
                  <a:lnTo>
                    <a:pt x="1684" y="954"/>
                  </a:lnTo>
                  <a:lnTo>
                    <a:pt x="1794" y="896"/>
                  </a:lnTo>
                  <a:lnTo>
                    <a:pt x="1906" y="840"/>
                  </a:lnTo>
                  <a:lnTo>
                    <a:pt x="2024" y="784"/>
                  </a:lnTo>
                  <a:lnTo>
                    <a:pt x="2146" y="728"/>
                  </a:lnTo>
                  <a:lnTo>
                    <a:pt x="2274" y="674"/>
                  </a:lnTo>
                  <a:lnTo>
                    <a:pt x="2406" y="622"/>
                  </a:lnTo>
                  <a:lnTo>
                    <a:pt x="2542" y="570"/>
                  </a:lnTo>
                  <a:lnTo>
                    <a:pt x="2684" y="520"/>
                  </a:lnTo>
                  <a:lnTo>
                    <a:pt x="2830" y="472"/>
                  </a:lnTo>
                  <a:lnTo>
                    <a:pt x="2982" y="426"/>
                  </a:lnTo>
                  <a:lnTo>
                    <a:pt x="3140" y="380"/>
                  </a:lnTo>
                  <a:lnTo>
                    <a:pt x="3302" y="336"/>
                  </a:lnTo>
                  <a:lnTo>
                    <a:pt x="3468" y="296"/>
                  </a:lnTo>
                  <a:lnTo>
                    <a:pt x="3642" y="256"/>
                  </a:lnTo>
                  <a:lnTo>
                    <a:pt x="3820" y="220"/>
                  </a:lnTo>
                  <a:lnTo>
                    <a:pt x="4004" y="184"/>
                  </a:lnTo>
                  <a:lnTo>
                    <a:pt x="4194" y="152"/>
                  </a:lnTo>
                  <a:lnTo>
                    <a:pt x="4390" y="122"/>
                  </a:lnTo>
                  <a:lnTo>
                    <a:pt x="4590" y="94"/>
                  </a:lnTo>
                  <a:lnTo>
                    <a:pt x="4798" y="70"/>
                  </a:lnTo>
                  <a:lnTo>
                    <a:pt x="5012" y="48"/>
                  </a:lnTo>
                  <a:lnTo>
                    <a:pt x="5230" y="30"/>
                  </a:lnTo>
                  <a:lnTo>
                    <a:pt x="5456" y="14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accent4">
                <a:lumMod val="75000"/>
                <a:alpha val="60000"/>
              </a:schemeClr>
            </a:solidFill>
            <a:ln w="9525">
              <a:noFill/>
              <a:rou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10" name="자유형 9"/>
            <p:cNvSpPr/>
            <p:nvPr/>
          </p:nvSpPr>
          <p:spPr>
            <a:xfrm>
              <a:off x="0" y="0"/>
              <a:ext cx="3286125" cy="68580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70" y="4320"/>
                </a:cxn>
                <a:cxn ang="0">
                  <a:pos x="2003" y="4306"/>
                </a:cxn>
                <a:cxn ang="0">
                  <a:pos x="1875" y="4277"/>
                </a:cxn>
                <a:cxn ang="0">
                  <a:pos x="1751" y="4241"/>
                </a:cxn>
                <a:cxn ang="0">
                  <a:pos x="1633" y="4203"/>
                </a:cxn>
                <a:cxn ang="0">
                  <a:pos x="1520" y="4161"/>
                </a:cxn>
                <a:cxn ang="0">
                  <a:pos x="1414" y="4113"/>
                </a:cxn>
                <a:cxn ang="0">
                  <a:pos x="1311" y="4061"/>
                </a:cxn>
                <a:cxn ang="0">
                  <a:pos x="1215" y="4008"/>
                </a:cxn>
                <a:cxn ang="0">
                  <a:pos x="1122" y="3950"/>
                </a:cxn>
                <a:cxn ang="0">
                  <a:pos x="1037" y="3888"/>
                </a:cxn>
                <a:cxn ang="0">
                  <a:pos x="954" y="3823"/>
                </a:cxn>
                <a:cxn ang="0">
                  <a:pos x="876" y="3754"/>
                </a:cxn>
                <a:cxn ang="0">
                  <a:pos x="804" y="3684"/>
                </a:cxn>
                <a:cxn ang="0">
                  <a:pos x="735" y="3610"/>
                </a:cxn>
                <a:cxn ang="0">
                  <a:pos x="670" y="3535"/>
                </a:cxn>
                <a:cxn ang="0">
                  <a:pos x="610" y="3456"/>
                </a:cxn>
                <a:cxn ang="0">
                  <a:pos x="555" y="3375"/>
                </a:cxn>
                <a:cxn ang="0">
                  <a:pos x="502" y="3293"/>
                </a:cxn>
                <a:cxn ang="0">
                  <a:pos x="454" y="3207"/>
                </a:cxn>
                <a:cxn ang="0">
                  <a:pos x="389" y="3077"/>
                </a:cxn>
                <a:cxn ang="0">
                  <a:pos x="314" y="2899"/>
                </a:cxn>
                <a:cxn ang="0">
                  <a:pos x="252" y="2715"/>
                </a:cxn>
                <a:cxn ang="0">
                  <a:pos x="202" y="2527"/>
                </a:cxn>
                <a:cxn ang="0">
                  <a:pos x="163" y="2338"/>
                </a:cxn>
                <a:cxn ang="0">
                  <a:pos x="135" y="2146"/>
                </a:cxn>
                <a:cxn ang="0">
                  <a:pos x="117" y="1956"/>
                </a:cxn>
                <a:cxn ang="0">
                  <a:pos x="105" y="1767"/>
                </a:cxn>
                <a:cxn ang="0">
                  <a:pos x="103" y="1582"/>
                </a:cxn>
                <a:cxn ang="0">
                  <a:pos x="106" y="1401"/>
                </a:cxn>
                <a:cxn ang="0">
                  <a:pos x="115" y="1224"/>
                </a:cxn>
                <a:cxn ang="0">
                  <a:pos x="129" y="1054"/>
                </a:cxn>
                <a:cxn ang="0">
                  <a:pos x="147" y="893"/>
                </a:cxn>
                <a:cxn ang="0">
                  <a:pos x="190" y="598"/>
                </a:cxn>
                <a:cxn ang="0">
                  <a:pos x="236" y="353"/>
                </a:cxn>
                <a:cxn ang="0">
                  <a:pos x="278" y="165"/>
                </a:cxn>
                <a:cxn ang="0">
                  <a:pos x="308" y="43"/>
                </a:cxn>
              </a:cxnLst>
              <a:rect l="0" t="0" r="r" b="b"/>
              <a:pathLst>
                <a:path w="2070" h="4320">
                  <a:moveTo>
                    <a:pt x="320" y="0"/>
                  </a:moveTo>
                  <a:lnTo>
                    <a:pt x="0" y="0"/>
                  </a:lnTo>
                  <a:lnTo>
                    <a:pt x="2" y="4320"/>
                  </a:lnTo>
                  <a:lnTo>
                    <a:pt x="2070" y="4320"/>
                  </a:lnTo>
                  <a:lnTo>
                    <a:pt x="2070" y="4320"/>
                  </a:lnTo>
                  <a:lnTo>
                    <a:pt x="2003" y="4306"/>
                  </a:lnTo>
                  <a:lnTo>
                    <a:pt x="1938" y="4293"/>
                  </a:lnTo>
                  <a:lnTo>
                    <a:pt x="1875" y="4277"/>
                  </a:lnTo>
                  <a:lnTo>
                    <a:pt x="1811" y="4260"/>
                  </a:lnTo>
                  <a:lnTo>
                    <a:pt x="1751" y="4241"/>
                  </a:lnTo>
                  <a:lnTo>
                    <a:pt x="1691" y="4222"/>
                  </a:lnTo>
                  <a:lnTo>
                    <a:pt x="1633" y="4203"/>
                  </a:lnTo>
                  <a:lnTo>
                    <a:pt x="1576" y="4181"/>
                  </a:lnTo>
                  <a:lnTo>
                    <a:pt x="1520" y="4161"/>
                  </a:lnTo>
                  <a:lnTo>
                    <a:pt x="1467" y="4137"/>
                  </a:lnTo>
                  <a:lnTo>
                    <a:pt x="1414" y="4113"/>
                  </a:lnTo>
                  <a:lnTo>
                    <a:pt x="1362" y="4089"/>
                  </a:lnTo>
                  <a:lnTo>
                    <a:pt x="1311" y="4061"/>
                  </a:lnTo>
                  <a:lnTo>
                    <a:pt x="1263" y="4035"/>
                  </a:lnTo>
                  <a:lnTo>
                    <a:pt x="1215" y="4008"/>
                  </a:lnTo>
                  <a:lnTo>
                    <a:pt x="1169" y="3979"/>
                  </a:lnTo>
                  <a:lnTo>
                    <a:pt x="1122" y="3950"/>
                  </a:lnTo>
                  <a:lnTo>
                    <a:pt x="1080" y="3919"/>
                  </a:lnTo>
                  <a:lnTo>
                    <a:pt x="1037" y="3888"/>
                  </a:lnTo>
                  <a:lnTo>
                    <a:pt x="994" y="3855"/>
                  </a:lnTo>
                  <a:lnTo>
                    <a:pt x="954" y="3823"/>
                  </a:lnTo>
                  <a:lnTo>
                    <a:pt x="915" y="3789"/>
                  </a:lnTo>
                  <a:lnTo>
                    <a:pt x="876" y="3754"/>
                  </a:lnTo>
                  <a:lnTo>
                    <a:pt x="840" y="3720"/>
                  </a:lnTo>
                  <a:lnTo>
                    <a:pt x="804" y="3684"/>
                  </a:lnTo>
                  <a:lnTo>
                    <a:pt x="769" y="3648"/>
                  </a:lnTo>
                  <a:lnTo>
                    <a:pt x="735" y="3610"/>
                  </a:lnTo>
                  <a:lnTo>
                    <a:pt x="703" y="3573"/>
                  </a:lnTo>
                  <a:lnTo>
                    <a:pt x="670" y="3535"/>
                  </a:lnTo>
                  <a:lnTo>
                    <a:pt x="641" y="3495"/>
                  </a:lnTo>
                  <a:lnTo>
                    <a:pt x="610" y="3456"/>
                  </a:lnTo>
                  <a:lnTo>
                    <a:pt x="583" y="3417"/>
                  </a:lnTo>
                  <a:lnTo>
                    <a:pt x="555" y="3375"/>
                  </a:lnTo>
                  <a:lnTo>
                    <a:pt x="528" y="3334"/>
                  </a:lnTo>
                  <a:lnTo>
                    <a:pt x="502" y="3293"/>
                  </a:lnTo>
                  <a:lnTo>
                    <a:pt x="478" y="3250"/>
                  </a:lnTo>
                  <a:lnTo>
                    <a:pt x="454" y="3207"/>
                  </a:lnTo>
                  <a:lnTo>
                    <a:pt x="432" y="3165"/>
                  </a:lnTo>
                  <a:lnTo>
                    <a:pt x="389" y="3077"/>
                  </a:lnTo>
                  <a:lnTo>
                    <a:pt x="350" y="2990"/>
                  </a:lnTo>
                  <a:lnTo>
                    <a:pt x="314" y="2899"/>
                  </a:lnTo>
                  <a:lnTo>
                    <a:pt x="281" y="2808"/>
                  </a:lnTo>
                  <a:lnTo>
                    <a:pt x="252" y="2715"/>
                  </a:lnTo>
                  <a:lnTo>
                    <a:pt x="224" y="2621"/>
                  </a:lnTo>
                  <a:lnTo>
                    <a:pt x="202" y="2527"/>
                  </a:lnTo>
                  <a:lnTo>
                    <a:pt x="182" y="2433"/>
                  </a:lnTo>
                  <a:lnTo>
                    <a:pt x="163" y="2338"/>
                  </a:lnTo>
                  <a:lnTo>
                    <a:pt x="147" y="2242"/>
                  </a:lnTo>
                  <a:lnTo>
                    <a:pt x="135" y="2146"/>
                  </a:lnTo>
                  <a:lnTo>
                    <a:pt x="123" y="2052"/>
                  </a:lnTo>
                  <a:lnTo>
                    <a:pt x="117" y="1956"/>
                  </a:lnTo>
                  <a:lnTo>
                    <a:pt x="110" y="1862"/>
                  </a:lnTo>
                  <a:lnTo>
                    <a:pt x="105" y="1767"/>
                  </a:lnTo>
                  <a:lnTo>
                    <a:pt x="103" y="1675"/>
                  </a:lnTo>
                  <a:lnTo>
                    <a:pt x="103" y="1582"/>
                  </a:lnTo>
                  <a:lnTo>
                    <a:pt x="103" y="1491"/>
                  </a:lnTo>
                  <a:lnTo>
                    <a:pt x="106" y="1401"/>
                  </a:lnTo>
                  <a:lnTo>
                    <a:pt x="110" y="1311"/>
                  </a:lnTo>
                  <a:lnTo>
                    <a:pt x="115" y="1224"/>
                  </a:lnTo>
                  <a:lnTo>
                    <a:pt x="122" y="1138"/>
                  </a:lnTo>
                  <a:lnTo>
                    <a:pt x="129" y="1054"/>
                  </a:lnTo>
                  <a:lnTo>
                    <a:pt x="137" y="972"/>
                  </a:lnTo>
                  <a:lnTo>
                    <a:pt x="147" y="893"/>
                  </a:lnTo>
                  <a:lnTo>
                    <a:pt x="168" y="741"/>
                  </a:lnTo>
                  <a:lnTo>
                    <a:pt x="190" y="598"/>
                  </a:lnTo>
                  <a:lnTo>
                    <a:pt x="212" y="470"/>
                  </a:lnTo>
                  <a:lnTo>
                    <a:pt x="236" y="353"/>
                  </a:lnTo>
                  <a:lnTo>
                    <a:pt x="259" y="250"/>
                  </a:lnTo>
                  <a:lnTo>
                    <a:pt x="278" y="165"/>
                  </a:lnTo>
                  <a:lnTo>
                    <a:pt x="296" y="94"/>
                  </a:lnTo>
                  <a:lnTo>
                    <a:pt x="308" y="43"/>
                  </a:lnTo>
                  <a:lnTo>
                    <a:pt x="320" y="0"/>
                  </a:lnTo>
                </a:path>
              </a:pathLst>
            </a:custGeom>
            <a:solidFill>
              <a:schemeClr val="accent3">
                <a:lumMod val="25000"/>
                <a:alpha val="19000"/>
              </a:schemeClr>
            </a:solidFill>
            <a:ln w="9525">
              <a:noFill/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11" name="자유형 10"/>
            <p:cNvSpPr>
              <a:spLocks noEditPoints="1"/>
            </p:cNvSpPr>
            <p:nvPr/>
          </p:nvSpPr>
          <p:spPr>
            <a:xfrm>
              <a:off x="-12700" y="609600"/>
              <a:ext cx="2600325" cy="6334124"/>
            </a:xfrm>
            <a:custGeom>
              <a:avLst/>
              <a:gdLst/>
              <a:ahLst/>
              <a:cxnLst>
                <a:cxn ang="0">
                  <a:pos x="3465" y="4260"/>
                </a:cxn>
                <a:cxn ang="0">
                  <a:pos x="3568" y="4262"/>
                </a:cxn>
                <a:cxn ang="0">
                  <a:pos x="3639" y="4262"/>
                </a:cxn>
                <a:cxn ang="0">
                  <a:pos x="3734" y="4256"/>
                </a:cxn>
                <a:cxn ang="0">
                  <a:pos x="0" y="4320"/>
                </a:cxn>
                <a:cxn ang="0">
                  <a:pos x="3465" y="4260"/>
                </a:cxn>
                <a:cxn ang="0">
                  <a:pos x="3299" y="4248"/>
                </a:cxn>
                <a:cxn ang="0">
                  <a:pos x="3102" y="4225"/>
                </a:cxn>
                <a:cxn ang="0">
                  <a:pos x="2880" y="4183"/>
                </a:cxn>
                <a:cxn ang="0">
                  <a:pos x="2760" y="4154"/>
                </a:cxn>
                <a:cxn ang="0">
                  <a:pos x="2636" y="4117"/>
                </a:cxn>
                <a:cxn ang="0">
                  <a:pos x="2509" y="4076"/>
                </a:cxn>
                <a:cxn ang="0">
                  <a:pos x="2379" y="4026"/>
                </a:cxn>
                <a:cxn ang="0">
                  <a:pos x="2246" y="3970"/>
                </a:cxn>
                <a:cxn ang="0">
                  <a:pos x="2111" y="3904"/>
                </a:cxn>
                <a:cxn ang="0">
                  <a:pos x="1975" y="3829"/>
                </a:cxn>
                <a:cxn ang="0">
                  <a:pos x="1838" y="3746"/>
                </a:cxn>
                <a:cxn ang="0">
                  <a:pos x="1701" y="3653"/>
                </a:cxn>
                <a:cxn ang="0">
                  <a:pos x="1565" y="3549"/>
                </a:cxn>
                <a:cxn ang="0">
                  <a:pos x="1430" y="3433"/>
                </a:cxn>
                <a:cxn ang="0">
                  <a:pos x="1299" y="3307"/>
                </a:cxn>
                <a:cxn ang="0">
                  <a:pos x="1167" y="3168"/>
                </a:cxn>
                <a:cxn ang="0">
                  <a:pos x="1042" y="3015"/>
                </a:cxn>
                <a:cxn ang="0">
                  <a:pos x="918" y="2851"/>
                </a:cxn>
                <a:cxn ang="0">
                  <a:pos x="800" y="2671"/>
                </a:cxn>
                <a:cxn ang="0">
                  <a:pos x="686" y="2478"/>
                </a:cxn>
                <a:cxn ang="0">
                  <a:pos x="580" y="2269"/>
                </a:cxn>
                <a:cxn ang="0">
                  <a:pos x="479" y="2047"/>
                </a:cxn>
                <a:cxn ang="0">
                  <a:pos x="385" y="1807"/>
                </a:cxn>
                <a:cxn ang="0">
                  <a:pos x="300" y="1550"/>
                </a:cxn>
                <a:cxn ang="0">
                  <a:pos x="222" y="1276"/>
                </a:cxn>
                <a:cxn ang="0">
                  <a:pos x="153" y="986"/>
                </a:cxn>
                <a:cxn ang="0">
                  <a:pos x="95" y="677"/>
                </a:cxn>
                <a:cxn ang="0">
                  <a:pos x="46" y="348"/>
                </a:cxn>
                <a:cxn ang="0">
                  <a:pos x="8" y="0"/>
                </a:cxn>
              </a:cxnLst>
              <a:rect l="0" t="0" r="r" b="b"/>
              <a:pathLst>
                <a:path w="3734" h="4320">
                  <a:moveTo>
                    <a:pt x="3734" y="4256"/>
                  </a:moveTo>
                  <a:lnTo>
                    <a:pt x="3465" y="4260"/>
                  </a:lnTo>
                  <a:lnTo>
                    <a:pt x="3465" y="4260"/>
                  </a:lnTo>
                  <a:lnTo>
                    <a:pt x="3568" y="4262"/>
                  </a:lnTo>
                  <a:lnTo>
                    <a:pt x="3568" y="4262"/>
                  </a:lnTo>
                  <a:lnTo>
                    <a:pt x="3639" y="4262"/>
                  </a:lnTo>
                  <a:lnTo>
                    <a:pt x="3691" y="4258"/>
                  </a:lnTo>
                  <a:lnTo>
                    <a:pt x="3734" y="4256"/>
                  </a:lnTo>
                  <a:moveTo>
                    <a:pt x="8" y="0"/>
                  </a:moveTo>
                  <a:lnTo>
                    <a:pt x="0" y="4320"/>
                  </a:lnTo>
                  <a:lnTo>
                    <a:pt x="3465" y="4260"/>
                  </a:lnTo>
                  <a:lnTo>
                    <a:pt x="3465" y="4260"/>
                  </a:lnTo>
                  <a:lnTo>
                    <a:pt x="3386" y="4256"/>
                  </a:lnTo>
                  <a:lnTo>
                    <a:pt x="3299" y="4248"/>
                  </a:lnTo>
                  <a:lnTo>
                    <a:pt x="3204" y="4239"/>
                  </a:lnTo>
                  <a:lnTo>
                    <a:pt x="3102" y="4225"/>
                  </a:lnTo>
                  <a:lnTo>
                    <a:pt x="2994" y="4206"/>
                  </a:lnTo>
                  <a:lnTo>
                    <a:pt x="2880" y="4183"/>
                  </a:lnTo>
                  <a:lnTo>
                    <a:pt x="2820" y="4169"/>
                  </a:lnTo>
                  <a:lnTo>
                    <a:pt x="2760" y="4154"/>
                  </a:lnTo>
                  <a:lnTo>
                    <a:pt x="2700" y="4136"/>
                  </a:lnTo>
                  <a:lnTo>
                    <a:pt x="2636" y="4117"/>
                  </a:lnTo>
                  <a:lnTo>
                    <a:pt x="2574" y="4098"/>
                  </a:lnTo>
                  <a:lnTo>
                    <a:pt x="2509" y="4076"/>
                  </a:lnTo>
                  <a:lnTo>
                    <a:pt x="2445" y="4051"/>
                  </a:lnTo>
                  <a:lnTo>
                    <a:pt x="2379" y="4026"/>
                  </a:lnTo>
                  <a:lnTo>
                    <a:pt x="2313" y="3999"/>
                  </a:lnTo>
                  <a:lnTo>
                    <a:pt x="2246" y="3970"/>
                  </a:lnTo>
                  <a:lnTo>
                    <a:pt x="2178" y="3937"/>
                  </a:lnTo>
                  <a:lnTo>
                    <a:pt x="2111" y="3904"/>
                  </a:lnTo>
                  <a:lnTo>
                    <a:pt x="2043" y="3868"/>
                  </a:lnTo>
                  <a:lnTo>
                    <a:pt x="1975" y="3829"/>
                  </a:lnTo>
                  <a:lnTo>
                    <a:pt x="1906" y="3788"/>
                  </a:lnTo>
                  <a:lnTo>
                    <a:pt x="1838" y="3746"/>
                  </a:lnTo>
                  <a:lnTo>
                    <a:pt x="1770" y="3701"/>
                  </a:lnTo>
                  <a:lnTo>
                    <a:pt x="1701" y="3653"/>
                  </a:lnTo>
                  <a:lnTo>
                    <a:pt x="1633" y="3601"/>
                  </a:lnTo>
                  <a:lnTo>
                    <a:pt x="1565" y="3549"/>
                  </a:lnTo>
                  <a:lnTo>
                    <a:pt x="1498" y="3493"/>
                  </a:lnTo>
                  <a:lnTo>
                    <a:pt x="1430" y="3433"/>
                  </a:lnTo>
                  <a:lnTo>
                    <a:pt x="1364" y="3371"/>
                  </a:lnTo>
                  <a:lnTo>
                    <a:pt x="1299" y="3307"/>
                  </a:lnTo>
                  <a:lnTo>
                    <a:pt x="1233" y="3238"/>
                  </a:lnTo>
                  <a:lnTo>
                    <a:pt x="1167" y="3168"/>
                  </a:lnTo>
                  <a:lnTo>
                    <a:pt x="1104" y="3093"/>
                  </a:lnTo>
                  <a:lnTo>
                    <a:pt x="1042" y="3015"/>
                  </a:lnTo>
                  <a:lnTo>
                    <a:pt x="980" y="2934"/>
                  </a:lnTo>
                  <a:lnTo>
                    <a:pt x="918" y="2851"/>
                  </a:lnTo>
                  <a:lnTo>
                    <a:pt x="858" y="2762"/>
                  </a:lnTo>
                  <a:lnTo>
                    <a:pt x="800" y="2671"/>
                  </a:lnTo>
                  <a:lnTo>
                    <a:pt x="742" y="2577"/>
                  </a:lnTo>
                  <a:lnTo>
                    <a:pt x="686" y="2478"/>
                  </a:lnTo>
                  <a:lnTo>
                    <a:pt x="632" y="2376"/>
                  </a:lnTo>
                  <a:lnTo>
                    <a:pt x="580" y="2269"/>
                  </a:lnTo>
                  <a:lnTo>
                    <a:pt x="528" y="2159"/>
                  </a:lnTo>
                  <a:lnTo>
                    <a:pt x="479" y="2047"/>
                  </a:lnTo>
                  <a:lnTo>
                    <a:pt x="431" y="1929"/>
                  </a:lnTo>
                  <a:lnTo>
                    <a:pt x="385" y="1807"/>
                  </a:lnTo>
                  <a:lnTo>
                    <a:pt x="340" y="1680"/>
                  </a:lnTo>
                  <a:lnTo>
                    <a:pt x="300" y="1550"/>
                  </a:lnTo>
                  <a:lnTo>
                    <a:pt x="259" y="1415"/>
                  </a:lnTo>
                  <a:lnTo>
                    <a:pt x="222" y="1276"/>
                  </a:lnTo>
                  <a:lnTo>
                    <a:pt x="186" y="1133"/>
                  </a:lnTo>
                  <a:lnTo>
                    <a:pt x="153" y="986"/>
                  </a:lnTo>
                  <a:lnTo>
                    <a:pt x="122" y="833"/>
                  </a:lnTo>
                  <a:lnTo>
                    <a:pt x="95" y="677"/>
                  </a:lnTo>
                  <a:lnTo>
                    <a:pt x="70" y="514"/>
                  </a:lnTo>
                  <a:lnTo>
                    <a:pt x="46" y="348"/>
                  </a:lnTo>
                  <a:lnTo>
                    <a:pt x="25" y="176"/>
                  </a:lnTo>
                  <a:lnTo>
                    <a:pt x="8" y="0"/>
                  </a:lnTo>
                </a:path>
              </a:pathLst>
            </a:custGeom>
            <a:solidFill>
              <a:schemeClr val="accent3">
                <a:lumMod val="25000"/>
                <a:alpha val="19000"/>
              </a:schemeClr>
            </a:solidFill>
            <a:ln w="9525">
              <a:noFill/>
              <a:round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2" y="2571733"/>
            <a:ext cx="7772399" cy="1071581"/>
          </a:xfrm>
        </p:spPr>
        <p:txBody>
          <a:bodyPr anchor="t"/>
          <a:lstStyle>
            <a:lvl1pPr algn="r">
              <a:defRPr sz="4800" b="0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2" y="2035630"/>
            <a:ext cx="7772399" cy="536104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714347" y="3786190"/>
            <a:ext cx="2133599" cy="365125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0BF5E13E-8DFC-4020-804C-12EF0741D308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199" y="3786190"/>
            <a:ext cx="2895599" cy="365125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357949" y="3786190"/>
            <a:ext cx="2133599" cy="365125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 2개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2659" y="300794"/>
            <a:ext cx="8229599" cy="923925"/>
          </a:xfrm>
        </p:spPr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sz="half" idx="13"/>
          </p:nvPr>
        </p:nvSpPr>
        <p:spPr>
          <a:xfrm>
            <a:off x="457199" y="1395664"/>
            <a:ext cx="4038599" cy="47305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199" y="1395664"/>
            <a:ext cx="4038599" cy="47305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0EFA6E08-0808-4B0F-944A-174343B8D1DE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689D65B-B557-4199-BC6A-66D78FAB8C5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452659" y="300794"/>
            <a:ext cx="8229599" cy="923925"/>
          </a:xfrm>
        </p:spPr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720C1C99-5C77-47E5-96CD-2D26793726BC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7689D65B-B557-4199-BC6A-66D78FAB8C5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표" type="tbl" preserve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57199" y="304800"/>
            <a:ext cx="8229599" cy="9239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027" y="1500173"/>
            <a:ext cx="8229599" cy="4668089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199" y="6356350"/>
            <a:ext cx="2133599" cy="365125"/>
          </a:xfrm>
        </p:spPr>
        <p:txBody>
          <a:bodyPr/>
          <a:lstStyle/>
          <a:p>
            <a:pPr>
              <a:defRPr lang="ko-KR" altLang="en-US"/>
            </a:pPr>
            <a:fld id="{AD3FB996-AE50-40F9-8D33-3D1809AC19F7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2895599" cy="365125"/>
          </a:xfrm>
        </p:spPr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199" y="6356350"/>
            <a:ext cx="2133599" cy="365125"/>
          </a:xfrm>
        </p:spPr>
        <p:txBody>
          <a:bodyPr/>
          <a:lstStyle/>
          <a:p>
            <a:pPr>
              <a:defRPr lang="ko-KR" altLang="en-US"/>
            </a:pPr>
            <a:fld id="{7689D65B-B557-4199-BC6A-66D78FAB8C5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 4개" type="fourObj" preserve="1">
  <p:cSld name="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457199" y="304800"/>
            <a:ext cx="8229599" cy="9239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199" y="1600200"/>
            <a:ext cx="4038599" cy="2196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11" name="내용 개체 틀 10"/>
          <p:cNvSpPr>
            <a:spLocks noGrp="1"/>
          </p:cNvSpPr>
          <p:nvPr>
            <p:ph sz="quarter" idx="13"/>
          </p:nvPr>
        </p:nvSpPr>
        <p:spPr>
          <a:xfrm>
            <a:off x="4648199" y="1600200"/>
            <a:ext cx="4038599" cy="2196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quarter" idx="14"/>
          </p:nvPr>
        </p:nvSpPr>
        <p:spPr>
          <a:xfrm>
            <a:off x="457199" y="3915075"/>
            <a:ext cx="4038599" cy="2196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13" name="내용 개체 틀 12"/>
          <p:cNvSpPr>
            <a:spLocks noGrp="1"/>
          </p:cNvSpPr>
          <p:nvPr>
            <p:ph sz="quarter" idx="15"/>
          </p:nvPr>
        </p:nvSpPr>
        <p:spPr>
          <a:xfrm>
            <a:off x="4648199" y="3915075"/>
            <a:ext cx="4038599" cy="2196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199" y="6356350"/>
            <a:ext cx="2133599" cy="365125"/>
          </a:xfrm>
        </p:spPr>
        <p:txBody>
          <a:bodyPr/>
          <a:lstStyle/>
          <a:p>
            <a:pPr>
              <a:defRPr lang="ko-KR" altLang="en-US"/>
            </a:pPr>
            <a:fld id="{AF49605D-2504-4B34-B870-1E9C7514BB7B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2895599" cy="365125"/>
          </a:xfrm>
        </p:spPr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199" y="6356350"/>
            <a:ext cx="2133599" cy="365125"/>
          </a:xfrm>
        </p:spPr>
        <p:txBody>
          <a:bodyPr/>
          <a:lstStyle/>
          <a:p>
            <a:pPr>
              <a:defRPr lang="ko-KR" altLang="en-US"/>
            </a:pPr>
            <a:fld id="{7689D65B-B557-4199-BC6A-66D78FAB8C5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-9524" y="1"/>
            <a:ext cx="3434954" cy="3429000"/>
            <a:chOff x="-9525" y="1"/>
            <a:chExt cx="3434955" cy="3429000"/>
          </a:xfrm>
        </p:grpSpPr>
        <p:sp>
          <p:nvSpPr>
            <p:cNvPr id="21" name="자유형 20"/>
            <p:cNvSpPr>
              <a:spLocks noEditPoints="1"/>
            </p:cNvSpPr>
            <p:nvPr/>
          </p:nvSpPr>
          <p:spPr>
            <a:xfrm rot="5400000" flipV="1">
              <a:off x="-1064172" y="1064173"/>
              <a:ext cx="3429000" cy="130065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3710"/>
                </a:cxn>
                <a:cxn ang="0">
                  <a:pos x="22" y="3628"/>
                </a:cxn>
                <a:cxn ang="0">
                  <a:pos x="64" y="3488"/>
                </a:cxn>
                <a:cxn ang="0">
                  <a:pos x="136" y="3294"/>
                </a:cxn>
                <a:cxn ang="0">
                  <a:pos x="212" y="3116"/>
                </a:cxn>
                <a:cxn ang="0">
                  <a:pos x="274" y="2986"/>
                </a:cxn>
                <a:cxn ang="0">
                  <a:pos x="348" y="2846"/>
                </a:cxn>
                <a:cxn ang="0">
                  <a:pos x="432" y="2700"/>
                </a:cxn>
                <a:cxn ang="0">
                  <a:pos x="528" y="2548"/>
                </a:cxn>
                <a:cxn ang="0">
                  <a:pos x="636" y="2390"/>
                </a:cxn>
                <a:cxn ang="0">
                  <a:pos x="756" y="2228"/>
                </a:cxn>
                <a:cxn ang="0">
                  <a:pos x="892" y="2064"/>
                </a:cxn>
                <a:cxn ang="0">
                  <a:pos x="1040" y="1898"/>
                </a:cxn>
                <a:cxn ang="0">
                  <a:pos x="1204" y="1730"/>
                </a:cxn>
                <a:cxn ang="0">
                  <a:pos x="1384" y="1566"/>
                </a:cxn>
                <a:cxn ang="0">
                  <a:pos x="1580" y="1402"/>
                </a:cxn>
                <a:cxn ang="0">
                  <a:pos x="1794" y="1240"/>
                </a:cxn>
                <a:cxn ang="0">
                  <a:pos x="2024" y="1084"/>
                </a:cxn>
                <a:cxn ang="0">
                  <a:pos x="2274" y="934"/>
                </a:cxn>
                <a:cxn ang="0">
                  <a:pos x="2542" y="790"/>
                </a:cxn>
                <a:cxn ang="0">
                  <a:pos x="2830" y="654"/>
                </a:cxn>
                <a:cxn ang="0">
                  <a:pos x="3140" y="526"/>
                </a:cxn>
                <a:cxn ang="0">
                  <a:pos x="3468" y="410"/>
                </a:cxn>
                <a:cxn ang="0">
                  <a:pos x="3820" y="304"/>
                </a:cxn>
                <a:cxn ang="0">
                  <a:pos x="4194" y="210"/>
                </a:cxn>
                <a:cxn ang="0">
                  <a:pos x="4590" y="132"/>
                </a:cxn>
                <a:cxn ang="0">
                  <a:pos x="5012" y="66"/>
                </a:cxn>
                <a:cxn ang="0">
                  <a:pos x="5230" y="40"/>
                </a:cxn>
                <a:cxn ang="0">
                  <a:pos x="5456" y="18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3710">
                  <a:moveTo>
                    <a:pt x="5688" y="0"/>
                  </a:moveTo>
                  <a:lnTo>
                    <a:pt x="8" y="0"/>
                  </a:lnTo>
                  <a:lnTo>
                    <a:pt x="0" y="3710"/>
                  </a:lnTo>
                  <a:lnTo>
                    <a:pt x="0" y="3710"/>
                  </a:lnTo>
                  <a:lnTo>
                    <a:pt x="10" y="3672"/>
                  </a:lnTo>
                  <a:lnTo>
                    <a:pt x="22" y="3628"/>
                  </a:lnTo>
                  <a:lnTo>
                    <a:pt x="40" y="3566"/>
                  </a:lnTo>
                  <a:lnTo>
                    <a:pt x="64" y="3488"/>
                  </a:lnTo>
                  <a:lnTo>
                    <a:pt x="96" y="3396"/>
                  </a:lnTo>
                  <a:lnTo>
                    <a:pt x="136" y="3294"/>
                  </a:lnTo>
                  <a:lnTo>
                    <a:pt x="184" y="3178"/>
                  </a:lnTo>
                  <a:lnTo>
                    <a:pt x="212" y="3116"/>
                  </a:lnTo>
                  <a:lnTo>
                    <a:pt x="242" y="3052"/>
                  </a:lnTo>
                  <a:lnTo>
                    <a:pt x="274" y="2986"/>
                  </a:lnTo>
                  <a:lnTo>
                    <a:pt x="310" y="2918"/>
                  </a:lnTo>
                  <a:lnTo>
                    <a:pt x="348" y="2846"/>
                  </a:lnTo>
                  <a:lnTo>
                    <a:pt x="388" y="2774"/>
                  </a:lnTo>
                  <a:lnTo>
                    <a:pt x="432" y="2700"/>
                  </a:lnTo>
                  <a:lnTo>
                    <a:pt x="478" y="2624"/>
                  </a:lnTo>
                  <a:lnTo>
                    <a:pt x="528" y="2548"/>
                  </a:lnTo>
                  <a:lnTo>
                    <a:pt x="580" y="2470"/>
                  </a:lnTo>
                  <a:lnTo>
                    <a:pt x="636" y="2390"/>
                  </a:lnTo>
                  <a:lnTo>
                    <a:pt x="694" y="2310"/>
                  </a:lnTo>
                  <a:lnTo>
                    <a:pt x="756" y="2228"/>
                  </a:lnTo>
                  <a:lnTo>
                    <a:pt x="822" y="2146"/>
                  </a:lnTo>
                  <a:lnTo>
                    <a:pt x="892" y="2064"/>
                  </a:lnTo>
                  <a:lnTo>
                    <a:pt x="964" y="1980"/>
                  </a:lnTo>
                  <a:lnTo>
                    <a:pt x="1040" y="1898"/>
                  </a:lnTo>
                  <a:lnTo>
                    <a:pt x="1120" y="1814"/>
                  </a:lnTo>
                  <a:lnTo>
                    <a:pt x="1204" y="1730"/>
                  </a:lnTo>
                  <a:lnTo>
                    <a:pt x="1292" y="1648"/>
                  </a:lnTo>
                  <a:lnTo>
                    <a:pt x="1384" y="1566"/>
                  </a:lnTo>
                  <a:lnTo>
                    <a:pt x="1480" y="1482"/>
                  </a:lnTo>
                  <a:lnTo>
                    <a:pt x="1580" y="1402"/>
                  </a:lnTo>
                  <a:lnTo>
                    <a:pt x="1684" y="1320"/>
                  </a:lnTo>
                  <a:lnTo>
                    <a:pt x="1794" y="1240"/>
                  </a:lnTo>
                  <a:lnTo>
                    <a:pt x="1906" y="1162"/>
                  </a:lnTo>
                  <a:lnTo>
                    <a:pt x="2024" y="1084"/>
                  </a:lnTo>
                  <a:lnTo>
                    <a:pt x="2146" y="1008"/>
                  </a:lnTo>
                  <a:lnTo>
                    <a:pt x="2274" y="934"/>
                  </a:lnTo>
                  <a:lnTo>
                    <a:pt x="2406" y="860"/>
                  </a:lnTo>
                  <a:lnTo>
                    <a:pt x="2542" y="790"/>
                  </a:lnTo>
                  <a:lnTo>
                    <a:pt x="2684" y="720"/>
                  </a:lnTo>
                  <a:lnTo>
                    <a:pt x="2830" y="654"/>
                  </a:lnTo>
                  <a:lnTo>
                    <a:pt x="2982" y="588"/>
                  </a:lnTo>
                  <a:lnTo>
                    <a:pt x="3140" y="526"/>
                  </a:lnTo>
                  <a:lnTo>
                    <a:pt x="3302" y="466"/>
                  </a:lnTo>
                  <a:lnTo>
                    <a:pt x="3468" y="410"/>
                  </a:lnTo>
                  <a:lnTo>
                    <a:pt x="3642" y="354"/>
                  </a:lnTo>
                  <a:lnTo>
                    <a:pt x="3820" y="304"/>
                  </a:lnTo>
                  <a:lnTo>
                    <a:pt x="4004" y="256"/>
                  </a:lnTo>
                  <a:lnTo>
                    <a:pt x="4194" y="210"/>
                  </a:lnTo>
                  <a:lnTo>
                    <a:pt x="4390" y="170"/>
                  </a:lnTo>
                  <a:lnTo>
                    <a:pt x="4590" y="132"/>
                  </a:lnTo>
                  <a:lnTo>
                    <a:pt x="4798" y="98"/>
                  </a:lnTo>
                  <a:lnTo>
                    <a:pt x="5012" y="66"/>
                  </a:lnTo>
                  <a:lnTo>
                    <a:pt x="5120" y="54"/>
                  </a:lnTo>
                  <a:lnTo>
                    <a:pt x="5230" y="40"/>
                  </a:lnTo>
                  <a:lnTo>
                    <a:pt x="5344" y="28"/>
                  </a:lnTo>
                  <a:lnTo>
                    <a:pt x="5456" y="18"/>
                  </a:lnTo>
                  <a:lnTo>
                    <a:pt x="5572" y="8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bg2">
                <a:lumMod val="25000"/>
                <a:alpha val="2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12" name="자유형 11"/>
            <p:cNvSpPr>
              <a:spLocks noEditPoints="1"/>
            </p:cNvSpPr>
            <p:nvPr/>
          </p:nvSpPr>
          <p:spPr>
            <a:xfrm>
              <a:off x="-4226" y="1"/>
              <a:ext cx="3429656" cy="1828799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3710"/>
                </a:cxn>
                <a:cxn ang="0">
                  <a:pos x="22" y="3628"/>
                </a:cxn>
                <a:cxn ang="0">
                  <a:pos x="64" y="3488"/>
                </a:cxn>
                <a:cxn ang="0">
                  <a:pos x="136" y="3294"/>
                </a:cxn>
                <a:cxn ang="0">
                  <a:pos x="212" y="3116"/>
                </a:cxn>
                <a:cxn ang="0">
                  <a:pos x="274" y="2986"/>
                </a:cxn>
                <a:cxn ang="0">
                  <a:pos x="348" y="2846"/>
                </a:cxn>
                <a:cxn ang="0">
                  <a:pos x="432" y="2700"/>
                </a:cxn>
                <a:cxn ang="0">
                  <a:pos x="528" y="2548"/>
                </a:cxn>
                <a:cxn ang="0">
                  <a:pos x="636" y="2390"/>
                </a:cxn>
                <a:cxn ang="0">
                  <a:pos x="756" y="2228"/>
                </a:cxn>
                <a:cxn ang="0">
                  <a:pos x="892" y="2064"/>
                </a:cxn>
                <a:cxn ang="0">
                  <a:pos x="1040" y="1898"/>
                </a:cxn>
                <a:cxn ang="0">
                  <a:pos x="1204" y="1730"/>
                </a:cxn>
                <a:cxn ang="0">
                  <a:pos x="1384" y="1566"/>
                </a:cxn>
                <a:cxn ang="0">
                  <a:pos x="1580" y="1402"/>
                </a:cxn>
                <a:cxn ang="0">
                  <a:pos x="1794" y="1240"/>
                </a:cxn>
                <a:cxn ang="0">
                  <a:pos x="2024" y="1084"/>
                </a:cxn>
                <a:cxn ang="0">
                  <a:pos x="2274" y="934"/>
                </a:cxn>
                <a:cxn ang="0">
                  <a:pos x="2542" y="790"/>
                </a:cxn>
                <a:cxn ang="0">
                  <a:pos x="2830" y="654"/>
                </a:cxn>
                <a:cxn ang="0">
                  <a:pos x="3140" y="526"/>
                </a:cxn>
                <a:cxn ang="0">
                  <a:pos x="3468" y="410"/>
                </a:cxn>
                <a:cxn ang="0">
                  <a:pos x="3820" y="304"/>
                </a:cxn>
                <a:cxn ang="0">
                  <a:pos x="4194" y="210"/>
                </a:cxn>
                <a:cxn ang="0">
                  <a:pos x="4590" y="132"/>
                </a:cxn>
                <a:cxn ang="0">
                  <a:pos x="5012" y="66"/>
                </a:cxn>
                <a:cxn ang="0">
                  <a:pos x="5230" y="40"/>
                </a:cxn>
                <a:cxn ang="0">
                  <a:pos x="5456" y="18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3710">
                  <a:moveTo>
                    <a:pt x="5688" y="0"/>
                  </a:moveTo>
                  <a:lnTo>
                    <a:pt x="8" y="0"/>
                  </a:lnTo>
                  <a:lnTo>
                    <a:pt x="0" y="3710"/>
                  </a:lnTo>
                  <a:lnTo>
                    <a:pt x="0" y="3710"/>
                  </a:lnTo>
                  <a:lnTo>
                    <a:pt x="10" y="3672"/>
                  </a:lnTo>
                  <a:lnTo>
                    <a:pt x="22" y="3628"/>
                  </a:lnTo>
                  <a:lnTo>
                    <a:pt x="40" y="3566"/>
                  </a:lnTo>
                  <a:lnTo>
                    <a:pt x="64" y="3488"/>
                  </a:lnTo>
                  <a:lnTo>
                    <a:pt x="96" y="3396"/>
                  </a:lnTo>
                  <a:lnTo>
                    <a:pt x="136" y="3294"/>
                  </a:lnTo>
                  <a:lnTo>
                    <a:pt x="184" y="3178"/>
                  </a:lnTo>
                  <a:lnTo>
                    <a:pt x="212" y="3116"/>
                  </a:lnTo>
                  <a:lnTo>
                    <a:pt x="242" y="3052"/>
                  </a:lnTo>
                  <a:lnTo>
                    <a:pt x="274" y="2986"/>
                  </a:lnTo>
                  <a:lnTo>
                    <a:pt x="310" y="2918"/>
                  </a:lnTo>
                  <a:lnTo>
                    <a:pt x="348" y="2846"/>
                  </a:lnTo>
                  <a:lnTo>
                    <a:pt x="388" y="2774"/>
                  </a:lnTo>
                  <a:lnTo>
                    <a:pt x="432" y="2700"/>
                  </a:lnTo>
                  <a:lnTo>
                    <a:pt x="478" y="2624"/>
                  </a:lnTo>
                  <a:lnTo>
                    <a:pt x="528" y="2548"/>
                  </a:lnTo>
                  <a:lnTo>
                    <a:pt x="580" y="2470"/>
                  </a:lnTo>
                  <a:lnTo>
                    <a:pt x="636" y="2390"/>
                  </a:lnTo>
                  <a:lnTo>
                    <a:pt x="694" y="2310"/>
                  </a:lnTo>
                  <a:lnTo>
                    <a:pt x="756" y="2228"/>
                  </a:lnTo>
                  <a:lnTo>
                    <a:pt x="822" y="2146"/>
                  </a:lnTo>
                  <a:lnTo>
                    <a:pt x="892" y="2064"/>
                  </a:lnTo>
                  <a:lnTo>
                    <a:pt x="964" y="1980"/>
                  </a:lnTo>
                  <a:lnTo>
                    <a:pt x="1040" y="1898"/>
                  </a:lnTo>
                  <a:lnTo>
                    <a:pt x="1120" y="1814"/>
                  </a:lnTo>
                  <a:lnTo>
                    <a:pt x="1204" y="1730"/>
                  </a:lnTo>
                  <a:lnTo>
                    <a:pt x="1292" y="1648"/>
                  </a:lnTo>
                  <a:lnTo>
                    <a:pt x="1384" y="1566"/>
                  </a:lnTo>
                  <a:lnTo>
                    <a:pt x="1480" y="1482"/>
                  </a:lnTo>
                  <a:lnTo>
                    <a:pt x="1580" y="1402"/>
                  </a:lnTo>
                  <a:lnTo>
                    <a:pt x="1684" y="1320"/>
                  </a:lnTo>
                  <a:lnTo>
                    <a:pt x="1794" y="1240"/>
                  </a:lnTo>
                  <a:lnTo>
                    <a:pt x="1906" y="1162"/>
                  </a:lnTo>
                  <a:lnTo>
                    <a:pt x="2024" y="1084"/>
                  </a:lnTo>
                  <a:lnTo>
                    <a:pt x="2146" y="1008"/>
                  </a:lnTo>
                  <a:lnTo>
                    <a:pt x="2274" y="934"/>
                  </a:lnTo>
                  <a:lnTo>
                    <a:pt x="2406" y="860"/>
                  </a:lnTo>
                  <a:lnTo>
                    <a:pt x="2542" y="790"/>
                  </a:lnTo>
                  <a:lnTo>
                    <a:pt x="2684" y="720"/>
                  </a:lnTo>
                  <a:lnTo>
                    <a:pt x="2830" y="654"/>
                  </a:lnTo>
                  <a:lnTo>
                    <a:pt x="2982" y="588"/>
                  </a:lnTo>
                  <a:lnTo>
                    <a:pt x="3140" y="526"/>
                  </a:lnTo>
                  <a:lnTo>
                    <a:pt x="3302" y="466"/>
                  </a:lnTo>
                  <a:lnTo>
                    <a:pt x="3468" y="410"/>
                  </a:lnTo>
                  <a:lnTo>
                    <a:pt x="3642" y="354"/>
                  </a:lnTo>
                  <a:lnTo>
                    <a:pt x="3820" y="304"/>
                  </a:lnTo>
                  <a:lnTo>
                    <a:pt x="4004" y="256"/>
                  </a:lnTo>
                  <a:lnTo>
                    <a:pt x="4194" y="210"/>
                  </a:lnTo>
                  <a:lnTo>
                    <a:pt x="4390" y="170"/>
                  </a:lnTo>
                  <a:lnTo>
                    <a:pt x="4590" y="132"/>
                  </a:lnTo>
                  <a:lnTo>
                    <a:pt x="4798" y="98"/>
                  </a:lnTo>
                  <a:lnTo>
                    <a:pt x="5012" y="66"/>
                  </a:lnTo>
                  <a:lnTo>
                    <a:pt x="5120" y="54"/>
                  </a:lnTo>
                  <a:lnTo>
                    <a:pt x="5230" y="40"/>
                  </a:lnTo>
                  <a:lnTo>
                    <a:pt x="5344" y="28"/>
                  </a:lnTo>
                  <a:lnTo>
                    <a:pt x="5456" y="18"/>
                  </a:lnTo>
                  <a:lnTo>
                    <a:pt x="5572" y="8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49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13" name="자유형 12"/>
            <p:cNvSpPr>
              <a:spLocks noEditPoints="1"/>
            </p:cNvSpPr>
            <p:nvPr/>
          </p:nvSpPr>
          <p:spPr>
            <a:xfrm>
              <a:off x="-9525" y="1"/>
              <a:ext cx="3286126" cy="1219199"/>
            </a:xfrm>
            <a:custGeom>
              <a:avLst/>
              <a:gdLst/>
              <a:ahLst/>
              <a:cxnLst>
                <a:cxn ang="0">
                  <a:pos x="5688" y="0"/>
                </a:cxn>
                <a:cxn ang="0">
                  <a:pos x="8" y="0"/>
                </a:cxn>
                <a:cxn ang="0">
                  <a:pos x="0" y="2678"/>
                </a:cxn>
                <a:cxn ang="0">
                  <a:pos x="0" y="2678"/>
                </a:cxn>
                <a:cxn ang="0">
                  <a:pos x="10" y="2652"/>
                </a:cxn>
                <a:cxn ang="0">
                  <a:pos x="22" y="2618"/>
                </a:cxn>
                <a:cxn ang="0">
                  <a:pos x="40" y="2574"/>
                </a:cxn>
                <a:cxn ang="0">
                  <a:pos x="64" y="2518"/>
                </a:cxn>
                <a:cxn ang="0">
                  <a:pos x="96" y="2452"/>
                </a:cxn>
                <a:cxn ang="0">
                  <a:pos x="136" y="2378"/>
                </a:cxn>
                <a:cxn ang="0">
                  <a:pos x="184" y="2294"/>
                </a:cxn>
                <a:cxn ang="0">
                  <a:pos x="242" y="2204"/>
                </a:cxn>
                <a:cxn ang="0">
                  <a:pos x="274" y="2156"/>
                </a:cxn>
                <a:cxn ang="0">
                  <a:pos x="310" y="2106"/>
                </a:cxn>
                <a:cxn ang="0">
                  <a:pos x="348" y="2056"/>
                </a:cxn>
                <a:cxn ang="0">
                  <a:pos x="388" y="2002"/>
                </a:cxn>
                <a:cxn ang="0">
                  <a:pos x="432" y="1950"/>
                </a:cxn>
                <a:cxn ang="0">
                  <a:pos x="478" y="1894"/>
                </a:cxn>
                <a:cxn ang="0">
                  <a:pos x="528" y="1840"/>
                </a:cxn>
                <a:cxn ang="0">
                  <a:pos x="580" y="1782"/>
                </a:cxn>
                <a:cxn ang="0">
                  <a:pos x="636" y="1726"/>
                </a:cxn>
                <a:cxn ang="0">
                  <a:pos x="694" y="1668"/>
                </a:cxn>
                <a:cxn ang="0">
                  <a:pos x="756" y="1608"/>
                </a:cxn>
                <a:cxn ang="0">
                  <a:pos x="822" y="1550"/>
                </a:cxn>
                <a:cxn ang="0">
                  <a:pos x="892" y="1490"/>
                </a:cxn>
                <a:cxn ang="0">
                  <a:pos x="964" y="1430"/>
                </a:cxn>
                <a:cxn ang="0">
                  <a:pos x="1040" y="1370"/>
                </a:cxn>
                <a:cxn ang="0">
                  <a:pos x="1120" y="1310"/>
                </a:cxn>
                <a:cxn ang="0">
                  <a:pos x="1204" y="1250"/>
                </a:cxn>
                <a:cxn ang="0">
                  <a:pos x="1292" y="1190"/>
                </a:cxn>
                <a:cxn ang="0">
                  <a:pos x="1384" y="1130"/>
                </a:cxn>
                <a:cxn ang="0">
                  <a:pos x="1480" y="1070"/>
                </a:cxn>
                <a:cxn ang="0">
                  <a:pos x="1580" y="1012"/>
                </a:cxn>
                <a:cxn ang="0">
                  <a:pos x="1684" y="954"/>
                </a:cxn>
                <a:cxn ang="0">
                  <a:pos x="1794" y="896"/>
                </a:cxn>
                <a:cxn ang="0">
                  <a:pos x="1906" y="840"/>
                </a:cxn>
                <a:cxn ang="0">
                  <a:pos x="2024" y="784"/>
                </a:cxn>
                <a:cxn ang="0">
                  <a:pos x="2146" y="728"/>
                </a:cxn>
                <a:cxn ang="0">
                  <a:pos x="2274" y="674"/>
                </a:cxn>
                <a:cxn ang="0">
                  <a:pos x="2406" y="622"/>
                </a:cxn>
                <a:cxn ang="0">
                  <a:pos x="2542" y="570"/>
                </a:cxn>
                <a:cxn ang="0">
                  <a:pos x="2684" y="520"/>
                </a:cxn>
                <a:cxn ang="0">
                  <a:pos x="2830" y="472"/>
                </a:cxn>
                <a:cxn ang="0">
                  <a:pos x="2982" y="426"/>
                </a:cxn>
                <a:cxn ang="0">
                  <a:pos x="3140" y="380"/>
                </a:cxn>
                <a:cxn ang="0">
                  <a:pos x="3302" y="336"/>
                </a:cxn>
                <a:cxn ang="0">
                  <a:pos x="3468" y="296"/>
                </a:cxn>
                <a:cxn ang="0">
                  <a:pos x="3642" y="256"/>
                </a:cxn>
                <a:cxn ang="0">
                  <a:pos x="3820" y="220"/>
                </a:cxn>
                <a:cxn ang="0">
                  <a:pos x="4004" y="184"/>
                </a:cxn>
                <a:cxn ang="0">
                  <a:pos x="4194" y="152"/>
                </a:cxn>
                <a:cxn ang="0">
                  <a:pos x="4390" y="122"/>
                </a:cxn>
                <a:cxn ang="0">
                  <a:pos x="4590" y="94"/>
                </a:cxn>
                <a:cxn ang="0">
                  <a:pos x="4798" y="70"/>
                </a:cxn>
                <a:cxn ang="0">
                  <a:pos x="5012" y="48"/>
                </a:cxn>
                <a:cxn ang="0">
                  <a:pos x="5230" y="30"/>
                </a:cxn>
                <a:cxn ang="0">
                  <a:pos x="5456" y="14"/>
                </a:cxn>
                <a:cxn ang="0">
                  <a:pos x="5688" y="0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2678">
                  <a:moveTo>
                    <a:pt x="5688" y="0"/>
                  </a:moveTo>
                  <a:lnTo>
                    <a:pt x="8" y="0"/>
                  </a:lnTo>
                  <a:lnTo>
                    <a:pt x="0" y="2678"/>
                  </a:lnTo>
                  <a:lnTo>
                    <a:pt x="0" y="2678"/>
                  </a:lnTo>
                  <a:lnTo>
                    <a:pt x="10" y="2652"/>
                  </a:lnTo>
                  <a:lnTo>
                    <a:pt x="22" y="2618"/>
                  </a:lnTo>
                  <a:lnTo>
                    <a:pt x="40" y="2574"/>
                  </a:lnTo>
                  <a:lnTo>
                    <a:pt x="64" y="2518"/>
                  </a:lnTo>
                  <a:lnTo>
                    <a:pt x="96" y="2452"/>
                  </a:lnTo>
                  <a:lnTo>
                    <a:pt x="136" y="2378"/>
                  </a:lnTo>
                  <a:lnTo>
                    <a:pt x="184" y="2294"/>
                  </a:lnTo>
                  <a:lnTo>
                    <a:pt x="242" y="2204"/>
                  </a:lnTo>
                  <a:lnTo>
                    <a:pt x="274" y="2156"/>
                  </a:lnTo>
                  <a:lnTo>
                    <a:pt x="310" y="2106"/>
                  </a:lnTo>
                  <a:lnTo>
                    <a:pt x="348" y="2056"/>
                  </a:lnTo>
                  <a:lnTo>
                    <a:pt x="388" y="2002"/>
                  </a:lnTo>
                  <a:lnTo>
                    <a:pt x="432" y="1950"/>
                  </a:lnTo>
                  <a:lnTo>
                    <a:pt x="478" y="1894"/>
                  </a:lnTo>
                  <a:lnTo>
                    <a:pt x="528" y="1840"/>
                  </a:lnTo>
                  <a:lnTo>
                    <a:pt x="580" y="1782"/>
                  </a:lnTo>
                  <a:lnTo>
                    <a:pt x="636" y="1726"/>
                  </a:lnTo>
                  <a:lnTo>
                    <a:pt x="694" y="1668"/>
                  </a:lnTo>
                  <a:lnTo>
                    <a:pt x="756" y="1608"/>
                  </a:lnTo>
                  <a:lnTo>
                    <a:pt x="822" y="1550"/>
                  </a:lnTo>
                  <a:lnTo>
                    <a:pt x="892" y="1490"/>
                  </a:lnTo>
                  <a:lnTo>
                    <a:pt x="964" y="1430"/>
                  </a:lnTo>
                  <a:lnTo>
                    <a:pt x="1040" y="1370"/>
                  </a:lnTo>
                  <a:lnTo>
                    <a:pt x="1120" y="1310"/>
                  </a:lnTo>
                  <a:lnTo>
                    <a:pt x="1204" y="1250"/>
                  </a:lnTo>
                  <a:lnTo>
                    <a:pt x="1292" y="1190"/>
                  </a:lnTo>
                  <a:lnTo>
                    <a:pt x="1384" y="1130"/>
                  </a:lnTo>
                  <a:lnTo>
                    <a:pt x="1480" y="1070"/>
                  </a:lnTo>
                  <a:lnTo>
                    <a:pt x="1580" y="1012"/>
                  </a:lnTo>
                  <a:lnTo>
                    <a:pt x="1684" y="954"/>
                  </a:lnTo>
                  <a:lnTo>
                    <a:pt x="1794" y="896"/>
                  </a:lnTo>
                  <a:lnTo>
                    <a:pt x="1906" y="840"/>
                  </a:lnTo>
                  <a:lnTo>
                    <a:pt x="2024" y="784"/>
                  </a:lnTo>
                  <a:lnTo>
                    <a:pt x="2146" y="728"/>
                  </a:lnTo>
                  <a:lnTo>
                    <a:pt x="2274" y="674"/>
                  </a:lnTo>
                  <a:lnTo>
                    <a:pt x="2406" y="622"/>
                  </a:lnTo>
                  <a:lnTo>
                    <a:pt x="2542" y="570"/>
                  </a:lnTo>
                  <a:lnTo>
                    <a:pt x="2684" y="520"/>
                  </a:lnTo>
                  <a:lnTo>
                    <a:pt x="2830" y="472"/>
                  </a:lnTo>
                  <a:lnTo>
                    <a:pt x="2982" y="426"/>
                  </a:lnTo>
                  <a:lnTo>
                    <a:pt x="3140" y="380"/>
                  </a:lnTo>
                  <a:lnTo>
                    <a:pt x="3302" y="336"/>
                  </a:lnTo>
                  <a:lnTo>
                    <a:pt x="3468" y="296"/>
                  </a:lnTo>
                  <a:lnTo>
                    <a:pt x="3642" y="256"/>
                  </a:lnTo>
                  <a:lnTo>
                    <a:pt x="3820" y="220"/>
                  </a:lnTo>
                  <a:lnTo>
                    <a:pt x="4004" y="184"/>
                  </a:lnTo>
                  <a:lnTo>
                    <a:pt x="4194" y="152"/>
                  </a:lnTo>
                  <a:lnTo>
                    <a:pt x="4390" y="122"/>
                  </a:lnTo>
                  <a:lnTo>
                    <a:pt x="4590" y="94"/>
                  </a:lnTo>
                  <a:lnTo>
                    <a:pt x="4798" y="70"/>
                  </a:lnTo>
                  <a:lnTo>
                    <a:pt x="5012" y="48"/>
                  </a:lnTo>
                  <a:lnTo>
                    <a:pt x="5230" y="30"/>
                  </a:lnTo>
                  <a:lnTo>
                    <a:pt x="5456" y="14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accent4">
                <a:lumMod val="75000"/>
                <a:alpha val="44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5714344" y="3429000"/>
            <a:ext cx="3429655" cy="3429000"/>
            <a:chOff x="5714344" y="3429000"/>
            <a:chExt cx="3429656" cy="3429000"/>
          </a:xfrm>
        </p:grpSpPr>
        <p:grpSp>
          <p:nvGrpSpPr>
            <p:cNvPr id="10" name="그룹 9"/>
            <p:cNvGrpSpPr/>
            <p:nvPr/>
          </p:nvGrpSpPr>
          <p:grpSpPr>
            <a:xfrm flipV="1">
              <a:off x="5714344" y="5029201"/>
              <a:ext cx="3429656" cy="1828799"/>
              <a:chOff x="5714344" y="1"/>
              <a:chExt cx="3429656" cy="1828799"/>
            </a:xfrm>
          </p:grpSpPr>
          <p:sp>
            <p:nvSpPr>
              <p:cNvPr id="17" name="자유형 16"/>
              <p:cNvSpPr>
                <a:spLocks noEditPoints="1"/>
              </p:cNvSpPr>
              <p:nvPr/>
            </p:nvSpPr>
            <p:spPr>
              <a:xfrm flipH="1">
                <a:off x="5714344" y="1"/>
                <a:ext cx="3429656" cy="1828799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0" y="3710"/>
                  </a:cxn>
                  <a:cxn ang="0">
                    <a:pos x="22" y="3628"/>
                  </a:cxn>
                  <a:cxn ang="0">
                    <a:pos x="64" y="3488"/>
                  </a:cxn>
                  <a:cxn ang="0">
                    <a:pos x="136" y="3294"/>
                  </a:cxn>
                  <a:cxn ang="0">
                    <a:pos x="212" y="3116"/>
                  </a:cxn>
                  <a:cxn ang="0">
                    <a:pos x="274" y="2986"/>
                  </a:cxn>
                  <a:cxn ang="0">
                    <a:pos x="348" y="2846"/>
                  </a:cxn>
                  <a:cxn ang="0">
                    <a:pos x="432" y="2700"/>
                  </a:cxn>
                  <a:cxn ang="0">
                    <a:pos x="528" y="2548"/>
                  </a:cxn>
                  <a:cxn ang="0">
                    <a:pos x="636" y="2390"/>
                  </a:cxn>
                  <a:cxn ang="0">
                    <a:pos x="756" y="2228"/>
                  </a:cxn>
                  <a:cxn ang="0">
                    <a:pos x="892" y="2064"/>
                  </a:cxn>
                  <a:cxn ang="0">
                    <a:pos x="1040" y="1898"/>
                  </a:cxn>
                  <a:cxn ang="0">
                    <a:pos x="1204" y="1730"/>
                  </a:cxn>
                  <a:cxn ang="0">
                    <a:pos x="1384" y="1566"/>
                  </a:cxn>
                  <a:cxn ang="0">
                    <a:pos x="1580" y="1402"/>
                  </a:cxn>
                  <a:cxn ang="0">
                    <a:pos x="1794" y="1240"/>
                  </a:cxn>
                  <a:cxn ang="0">
                    <a:pos x="2024" y="1084"/>
                  </a:cxn>
                  <a:cxn ang="0">
                    <a:pos x="2274" y="934"/>
                  </a:cxn>
                  <a:cxn ang="0">
                    <a:pos x="2542" y="790"/>
                  </a:cxn>
                  <a:cxn ang="0">
                    <a:pos x="2830" y="654"/>
                  </a:cxn>
                  <a:cxn ang="0">
                    <a:pos x="3140" y="526"/>
                  </a:cxn>
                  <a:cxn ang="0">
                    <a:pos x="3468" y="410"/>
                  </a:cxn>
                  <a:cxn ang="0">
                    <a:pos x="3820" y="304"/>
                  </a:cxn>
                  <a:cxn ang="0">
                    <a:pos x="4194" y="210"/>
                  </a:cxn>
                  <a:cxn ang="0">
                    <a:pos x="4590" y="132"/>
                  </a:cxn>
                  <a:cxn ang="0">
                    <a:pos x="5012" y="66"/>
                  </a:cxn>
                  <a:cxn ang="0">
                    <a:pos x="5230" y="40"/>
                  </a:cxn>
                  <a:cxn ang="0">
                    <a:pos x="5456" y="18"/>
                  </a:cxn>
                  <a:cxn ang="0">
                    <a:pos x="5688" y="0"/>
                  </a:cxn>
                  <a:cxn ang="0">
                    <a:pos x="5688" y="0"/>
                  </a:cxn>
                </a:cxnLst>
                <a:rect l="0" t="0" r="r" b="b"/>
                <a:pathLst>
                  <a:path w="5688" h="3710">
                    <a:moveTo>
                      <a:pt x="5688" y="0"/>
                    </a:moveTo>
                    <a:lnTo>
                      <a:pt x="8" y="0"/>
                    </a:lnTo>
                    <a:lnTo>
                      <a:pt x="0" y="3710"/>
                    </a:lnTo>
                    <a:lnTo>
                      <a:pt x="0" y="3710"/>
                    </a:lnTo>
                    <a:lnTo>
                      <a:pt x="10" y="3672"/>
                    </a:lnTo>
                    <a:lnTo>
                      <a:pt x="22" y="3628"/>
                    </a:lnTo>
                    <a:lnTo>
                      <a:pt x="40" y="3566"/>
                    </a:lnTo>
                    <a:lnTo>
                      <a:pt x="64" y="3488"/>
                    </a:lnTo>
                    <a:lnTo>
                      <a:pt x="96" y="3396"/>
                    </a:lnTo>
                    <a:lnTo>
                      <a:pt x="136" y="3294"/>
                    </a:lnTo>
                    <a:lnTo>
                      <a:pt x="184" y="3178"/>
                    </a:lnTo>
                    <a:lnTo>
                      <a:pt x="212" y="3116"/>
                    </a:lnTo>
                    <a:lnTo>
                      <a:pt x="242" y="3052"/>
                    </a:lnTo>
                    <a:lnTo>
                      <a:pt x="274" y="2986"/>
                    </a:lnTo>
                    <a:lnTo>
                      <a:pt x="310" y="2918"/>
                    </a:lnTo>
                    <a:lnTo>
                      <a:pt x="348" y="2846"/>
                    </a:lnTo>
                    <a:lnTo>
                      <a:pt x="388" y="2774"/>
                    </a:lnTo>
                    <a:lnTo>
                      <a:pt x="432" y="2700"/>
                    </a:lnTo>
                    <a:lnTo>
                      <a:pt x="478" y="2624"/>
                    </a:lnTo>
                    <a:lnTo>
                      <a:pt x="528" y="2548"/>
                    </a:lnTo>
                    <a:lnTo>
                      <a:pt x="580" y="2470"/>
                    </a:lnTo>
                    <a:lnTo>
                      <a:pt x="636" y="2390"/>
                    </a:lnTo>
                    <a:lnTo>
                      <a:pt x="694" y="2310"/>
                    </a:lnTo>
                    <a:lnTo>
                      <a:pt x="756" y="2228"/>
                    </a:lnTo>
                    <a:lnTo>
                      <a:pt x="822" y="2146"/>
                    </a:lnTo>
                    <a:lnTo>
                      <a:pt x="892" y="2064"/>
                    </a:lnTo>
                    <a:lnTo>
                      <a:pt x="964" y="1980"/>
                    </a:lnTo>
                    <a:lnTo>
                      <a:pt x="1040" y="1898"/>
                    </a:lnTo>
                    <a:lnTo>
                      <a:pt x="1120" y="1814"/>
                    </a:lnTo>
                    <a:lnTo>
                      <a:pt x="1204" y="1730"/>
                    </a:lnTo>
                    <a:lnTo>
                      <a:pt x="1292" y="1648"/>
                    </a:lnTo>
                    <a:lnTo>
                      <a:pt x="1384" y="1566"/>
                    </a:lnTo>
                    <a:lnTo>
                      <a:pt x="1480" y="1482"/>
                    </a:lnTo>
                    <a:lnTo>
                      <a:pt x="1580" y="1402"/>
                    </a:lnTo>
                    <a:lnTo>
                      <a:pt x="1684" y="1320"/>
                    </a:lnTo>
                    <a:lnTo>
                      <a:pt x="1794" y="1240"/>
                    </a:lnTo>
                    <a:lnTo>
                      <a:pt x="1906" y="1162"/>
                    </a:lnTo>
                    <a:lnTo>
                      <a:pt x="2024" y="1084"/>
                    </a:lnTo>
                    <a:lnTo>
                      <a:pt x="2146" y="1008"/>
                    </a:lnTo>
                    <a:lnTo>
                      <a:pt x="2274" y="934"/>
                    </a:lnTo>
                    <a:lnTo>
                      <a:pt x="2406" y="860"/>
                    </a:lnTo>
                    <a:lnTo>
                      <a:pt x="2542" y="790"/>
                    </a:lnTo>
                    <a:lnTo>
                      <a:pt x="2684" y="720"/>
                    </a:lnTo>
                    <a:lnTo>
                      <a:pt x="2830" y="654"/>
                    </a:lnTo>
                    <a:lnTo>
                      <a:pt x="2982" y="588"/>
                    </a:lnTo>
                    <a:lnTo>
                      <a:pt x="3140" y="526"/>
                    </a:lnTo>
                    <a:lnTo>
                      <a:pt x="3302" y="466"/>
                    </a:lnTo>
                    <a:lnTo>
                      <a:pt x="3468" y="410"/>
                    </a:lnTo>
                    <a:lnTo>
                      <a:pt x="3642" y="354"/>
                    </a:lnTo>
                    <a:lnTo>
                      <a:pt x="3820" y="304"/>
                    </a:lnTo>
                    <a:lnTo>
                      <a:pt x="4004" y="256"/>
                    </a:lnTo>
                    <a:lnTo>
                      <a:pt x="4194" y="210"/>
                    </a:lnTo>
                    <a:lnTo>
                      <a:pt x="4390" y="170"/>
                    </a:lnTo>
                    <a:lnTo>
                      <a:pt x="4590" y="132"/>
                    </a:lnTo>
                    <a:lnTo>
                      <a:pt x="4798" y="98"/>
                    </a:lnTo>
                    <a:lnTo>
                      <a:pt x="5012" y="66"/>
                    </a:lnTo>
                    <a:lnTo>
                      <a:pt x="5120" y="54"/>
                    </a:lnTo>
                    <a:lnTo>
                      <a:pt x="5230" y="40"/>
                    </a:lnTo>
                    <a:lnTo>
                      <a:pt x="5344" y="28"/>
                    </a:lnTo>
                    <a:lnTo>
                      <a:pt x="5456" y="18"/>
                    </a:lnTo>
                    <a:lnTo>
                      <a:pt x="5572" y="8"/>
                    </a:lnTo>
                    <a:lnTo>
                      <a:pt x="5688" y="0"/>
                    </a:lnTo>
                    <a:moveTo>
                      <a:pt x="5688" y="0"/>
                    </a:moveTo>
                    <a:lnTo>
                      <a:pt x="5688" y="0"/>
                    </a:lnTo>
                  </a:path>
                </a:pathLst>
              </a:custGeom>
              <a:solidFill>
                <a:schemeClr val="accent1">
                  <a:lumMod val="60000"/>
                  <a:lumOff val="40000"/>
                  <a:alpha val="49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>
                  <a:defRPr lang="ko-KR" altLang="en-US"/>
                </a:pPr>
                <a:endParaRPr lang="en-US" altLang="ko-KR"/>
              </a:p>
            </p:txBody>
          </p:sp>
          <p:sp>
            <p:nvSpPr>
              <p:cNvPr id="18" name="자유형 17"/>
              <p:cNvSpPr>
                <a:spLocks noEditPoints="1"/>
              </p:cNvSpPr>
              <p:nvPr/>
            </p:nvSpPr>
            <p:spPr>
              <a:xfrm flipH="1">
                <a:off x="5857874" y="1"/>
                <a:ext cx="3286126" cy="1219199"/>
              </a:xfrm>
              <a:custGeom>
                <a:avLst/>
                <a:gdLst/>
                <a:ahLst/>
                <a:cxnLst>
                  <a:cxn ang="0">
                    <a:pos x="5688" y="0"/>
                  </a:cxn>
                  <a:cxn ang="0">
                    <a:pos x="8" y="0"/>
                  </a:cxn>
                  <a:cxn ang="0">
                    <a:pos x="0" y="2678"/>
                  </a:cxn>
                  <a:cxn ang="0">
                    <a:pos x="0" y="2678"/>
                  </a:cxn>
                  <a:cxn ang="0">
                    <a:pos x="10" y="2652"/>
                  </a:cxn>
                  <a:cxn ang="0">
                    <a:pos x="22" y="2618"/>
                  </a:cxn>
                  <a:cxn ang="0">
                    <a:pos x="40" y="2574"/>
                  </a:cxn>
                  <a:cxn ang="0">
                    <a:pos x="64" y="2518"/>
                  </a:cxn>
                  <a:cxn ang="0">
                    <a:pos x="96" y="2452"/>
                  </a:cxn>
                  <a:cxn ang="0">
                    <a:pos x="136" y="2378"/>
                  </a:cxn>
                  <a:cxn ang="0">
                    <a:pos x="184" y="2294"/>
                  </a:cxn>
                  <a:cxn ang="0">
                    <a:pos x="242" y="2204"/>
                  </a:cxn>
                  <a:cxn ang="0">
                    <a:pos x="274" y="2156"/>
                  </a:cxn>
                  <a:cxn ang="0">
                    <a:pos x="310" y="2106"/>
                  </a:cxn>
                  <a:cxn ang="0">
                    <a:pos x="348" y="2056"/>
                  </a:cxn>
                  <a:cxn ang="0">
                    <a:pos x="388" y="2002"/>
                  </a:cxn>
                  <a:cxn ang="0">
                    <a:pos x="432" y="1950"/>
                  </a:cxn>
                  <a:cxn ang="0">
                    <a:pos x="478" y="1894"/>
                  </a:cxn>
                  <a:cxn ang="0">
                    <a:pos x="528" y="1840"/>
                  </a:cxn>
                  <a:cxn ang="0">
                    <a:pos x="580" y="1782"/>
                  </a:cxn>
                  <a:cxn ang="0">
                    <a:pos x="636" y="1726"/>
                  </a:cxn>
                  <a:cxn ang="0">
                    <a:pos x="694" y="1668"/>
                  </a:cxn>
                  <a:cxn ang="0">
                    <a:pos x="756" y="1608"/>
                  </a:cxn>
                  <a:cxn ang="0">
                    <a:pos x="822" y="1550"/>
                  </a:cxn>
                  <a:cxn ang="0">
                    <a:pos x="892" y="1490"/>
                  </a:cxn>
                  <a:cxn ang="0">
                    <a:pos x="964" y="1430"/>
                  </a:cxn>
                  <a:cxn ang="0">
                    <a:pos x="1040" y="1370"/>
                  </a:cxn>
                  <a:cxn ang="0">
                    <a:pos x="1120" y="1310"/>
                  </a:cxn>
                  <a:cxn ang="0">
                    <a:pos x="1204" y="1250"/>
                  </a:cxn>
                  <a:cxn ang="0">
                    <a:pos x="1292" y="1190"/>
                  </a:cxn>
                  <a:cxn ang="0">
                    <a:pos x="1384" y="1130"/>
                  </a:cxn>
                  <a:cxn ang="0">
                    <a:pos x="1480" y="1070"/>
                  </a:cxn>
                  <a:cxn ang="0">
                    <a:pos x="1580" y="1012"/>
                  </a:cxn>
                  <a:cxn ang="0">
                    <a:pos x="1684" y="954"/>
                  </a:cxn>
                  <a:cxn ang="0">
                    <a:pos x="1794" y="896"/>
                  </a:cxn>
                  <a:cxn ang="0">
                    <a:pos x="1906" y="840"/>
                  </a:cxn>
                  <a:cxn ang="0">
                    <a:pos x="2024" y="784"/>
                  </a:cxn>
                  <a:cxn ang="0">
                    <a:pos x="2146" y="728"/>
                  </a:cxn>
                  <a:cxn ang="0">
                    <a:pos x="2274" y="674"/>
                  </a:cxn>
                  <a:cxn ang="0">
                    <a:pos x="2406" y="622"/>
                  </a:cxn>
                  <a:cxn ang="0">
                    <a:pos x="2542" y="570"/>
                  </a:cxn>
                  <a:cxn ang="0">
                    <a:pos x="2684" y="520"/>
                  </a:cxn>
                  <a:cxn ang="0">
                    <a:pos x="2830" y="472"/>
                  </a:cxn>
                  <a:cxn ang="0">
                    <a:pos x="2982" y="426"/>
                  </a:cxn>
                  <a:cxn ang="0">
                    <a:pos x="3140" y="380"/>
                  </a:cxn>
                  <a:cxn ang="0">
                    <a:pos x="3302" y="336"/>
                  </a:cxn>
                  <a:cxn ang="0">
                    <a:pos x="3468" y="296"/>
                  </a:cxn>
                  <a:cxn ang="0">
                    <a:pos x="3642" y="256"/>
                  </a:cxn>
                  <a:cxn ang="0">
                    <a:pos x="3820" y="220"/>
                  </a:cxn>
                  <a:cxn ang="0">
                    <a:pos x="4004" y="184"/>
                  </a:cxn>
                  <a:cxn ang="0">
                    <a:pos x="4194" y="152"/>
                  </a:cxn>
                  <a:cxn ang="0">
                    <a:pos x="4390" y="122"/>
                  </a:cxn>
                  <a:cxn ang="0">
                    <a:pos x="4590" y="94"/>
                  </a:cxn>
                  <a:cxn ang="0">
                    <a:pos x="4798" y="70"/>
                  </a:cxn>
                  <a:cxn ang="0">
                    <a:pos x="5012" y="48"/>
                  </a:cxn>
                  <a:cxn ang="0">
                    <a:pos x="5230" y="30"/>
                  </a:cxn>
                  <a:cxn ang="0">
                    <a:pos x="5456" y="14"/>
                  </a:cxn>
                  <a:cxn ang="0">
                    <a:pos x="5688" y="0"/>
                  </a:cxn>
                  <a:cxn ang="0">
                    <a:pos x="5688" y="0"/>
                  </a:cxn>
                  <a:cxn ang="0">
                    <a:pos x="5688" y="0"/>
                  </a:cxn>
                </a:cxnLst>
                <a:rect l="0" t="0" r="r" b="b"/>
                <a:pathLst>
                  <a:path w="5688" h="2678">
                    <a:moveTo>
                      <a:pt x="5688" y="0"/>
                    </a:moveTo>
                    <a:lnTo>
                      <a:pt x="8" y="0"/>
                    </a:lnTo>
                    <a:lnTo>
                      <a:pt x="0" y="2678"/>
                    </a:lnTo>
                    <a:lnTo>
                      <a:pt x="0" y="2678"/>
                    </a:lnTo>
                    <a:lnTo>
                      <a:pt x="10" y="2652"/>
                    </a:lnTo>
                    <a:lnTo>
                      <a:pt x="22" y="2618"/>
                    </a:lnTo>
                    <a:lnTo>
                      <a:pt x="40" y="2574"/>
                    </a:lnTo>
                    <a:lnTo>
                      <a:pt x="64" y="2518"/>
                    </a:lnTo>
                    <a:lnTo>
                      <a:pt x="96" y="2452"/>
                    </a:lnTo>
                    <a:lnTo>
                      <a:pt x="136" y="2378"/>
                    </a:lnTo>
                    <a:lnTo>
                      <a:pt x="184" y="2294"/>
                    </a:lnTo>
                    <a:lnTo>
                      <a:pt x="242" y="2204"/>
                    </a:lnTo>
                    <a:lnTo>
                      <a:pt x="274" y="2156"/>
                    </a:lnTo>
                    <a:lnTo>
                      <a:pt x="310" y="2106"/>
                    </a:lnTo>
                    <a:lnTo>
                      <a:pt x="348" y="2056"/>
                    </a:lnTo>
                    <a:lnTo>
                      <a:pt x="388" y="2002"/>
                    </a:lnTo>
                    <a:lnTo>
                      <a:pt x="432" y="1950"/>
                    </a:lnTo>
                    <a:lnTo>
                      <a:pt x="478" y="1894"/>
                    </a:lnTo>
                    <a:lnTo>
                      <a:pt x="528" y="1840"/>
                    </a:lnTo>
                    <a:lnTo>
                      <a:pt x="580" y="1782"/>
                    </a:lnTo>
                    <a:lnTo>
                      <a:pt x="636" y="1726"/>
                    </a:lnTo>
                    <a:lnTo>
                      <a:pt x="694" y="1668"/>
                    </a:lnTo>
                    <a:lnTo>
                      <a:pt x="756" y="1608"/>
                    </a:lnTo>
                    <a:lnTo>
                      <a:pt x="822" y="1550"/>
                    </a:lnTo>
                    <a:lnTo>
                      <a:pt x="892" y="1490"/>
                    </a:lnTo>
                    <a:lnTo>
                      <a:pt x="964" y="1430"/>
                    </a:lnTo>
                    <a:lnTo>
                      <a:pt x="1040" y="1370"/>
                    </a:lnTo>
                    <a:lnTo>
                      <a:pt x="1120" y="1310"/>
                    </a:lnTo>
                    <a:lnTo>
                      <a:pt x="1204" y="1250"/>
                    </a:lnTo>
                    <a:lnTo>
                      <a:pt x="1292" y="1190"/>
                    </a:lnTo>
                    <a:lnTo>
                      <a:pt x="1384" y="1130"/>
                    </a:lnTo>
                    <a:lnTo>
                      <a:pt x="1480" y="1070"/>
                    </a:lnTo>
                    <a:lnTo>
                      <a:pt x="1580" y="1012"/>
                    </a:lnTo>
                    <a:lnTo>
                      <a:pt x="1684" y="954"/>
                    </a:lnTo>
                    <a:lnTo>
                      <a:pt x="1794" y="896"/>
                    </a:lnTo>
                    <a:lnTo>
                      <a:pt x="1906" y="840"/>
                    </a:lnTo>
                    <a:lnTo>
                      <a:pt x="2024" y="784"/>
                    </a:lnTo>
                    <a:lnTo>
                      <a:pt x="2146" y="728"/>
                    </a:lnTo>
                    <a:lnTo>
                      <a:pt x="2274" y="674"/>
                    </a:lnTo>
                    <a:lnTo>
                      <a:pt x="2406" y="622"/>
                    </a:lnTo>
                    <a:lnTo>
                      <a:pt x="2542" y="570"/>
                    </a:lnTo>
                    <a:lnTo>
                      <a:pt x="2684" y="520"/>
                    </a:lnTo>
                    <a:lnTo>
                      <a:pt x="2830" y="472"/>
                    </a:lnTo>
                    <a:lnTo>
                      <a:pt x="2982" y="426"/>
                    </a:lnTo>
                    <a:lnTo>
                      <a:pt x="3140" y="380"/>
                    </a:lnTo>
                    <a:lnTo>
                      <a:pt x="3302" y="336"/>
                    </a:lnTo>
                    <a:lnTo>
                      <a:pt x="3468" y="296"/>
                    </a:lnTo>
                    <a:lnTo>
                      <a:pt x="3642" y="256"/>
                    </a:lnTo>
                    <a:lnTo>
                      <a:pt x="3820" y="220"/>
                    </a:lnTo>
                    <a:lnTo>
                      <a:pt x="4004" y="184"/>
                    </a:lnTo>
                    <a:lnTo>
                      <a:pt x="4194" y="152"/>
                    </a:lnTo>
                    <a:lnTo>
                      <a:pt x="4390" y="122"/>
                    </a:lnTo>
                    <a:lnTo>
                      <a:pt x="4590" y="94"/>
                    </a:lnTo>
                    <a:lnTo>
                      <a:pt x="4798" y="70"/>
                    </a:lnTo>
                    <a:lnTo>
                      <a:pt x="5012" y="48"/>
                    </a:lnTo>
                    <a:lnTo>
                      <a:pt x="5230" y="30"/>
                    </a:lnTo>
                    <a:lnTo>
                      <a:pt x="5456" y="14"/>
                    </a:lnTo>
                    <a:lnTo>
                      <a:pt x="5688" y="0"/>
                    </a:lnTo>
                    <a:moveTo>
                      <a:pt x="5688" y="0"/>
                    </a:moveTo>
                    <a:lnTo>
                      <a:pt x="5688" y="0"/>
                    </a:lnTo>
                  </a:path>
                </a:pathLst>
              </a:custGeom>
              <a:solidFill>
                <a:schemeClr val="accent4">
                  <a:lumMod val="75000"/>
                  <a:alpha val="44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>
                  <a:defRPr lang="ko-KR" altLang="en-US"/>
                </a:pPr>
                <a:endParaRPr lang="en-US" altLang="ko-KR"/>
              </a:p>
            </p:txBody>
          </p:sp>
        </p:grpSp>
        <p:sp>
          <p:nvSpPr>
            <p:cNvPr id="22" name="자유형 21"/>
            <p:cNvSpPr>
              <a:spLocks noEditPoints="1"/>
            </p:cNvSpPr>
            <p:nvPr/>
          </p:nvSpPr>
          <p:spPr>
            <a:xfrm rot="5400000" flipH="1">
              <a:off x="6779172" y="4493172"/>
              <a:ext cx="3429000" cy="130065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3710"/>
                </a:cxn>
                <a:cxn ang="0">
                  <a:pos x="22" y="3628"/>
                </a:cxn>
                <a:cxn ang="0">
                  <a:pos x="64" y="3488"/>
                </a:cxn>
                <a:cxn ang="0">
                  <a:pos x="136" y="3294"/>
                </a:cxn>
                <a:cxn ang="0">
                  <a:pos x="212" y="3116"/>
                </a:cxn>
                <a:cxn ang="0">
                  <a:pos x="274" y="2986"/>
                </a:cxn>
                <a:cxn ang="0">
                  <a:pos x="348" y="2846"/>
                </a:cxn>
                <a:cxn ang="0">
                  <a:pos x="432" y="2700"/>
                </a:cxn>
                <a:cxn ang="0">
                  <a:pos x="528" y="2548"/>
                </a:cxn>
                <a:cxn ang="0">
                  <a:pos x="636" y="2390"/>
                </a:cxn>
                <a:cxn ang="0">
                  <a:pos x="756" y="2228"/>
                </a:cxn>
                <a:cxn ang="0">
                  <a:pos x="892" y="2064"/>
                </a:cxn>
                <a:cxn ang="0">
                  <a:pos x="1040" y="1898"/>
                </a:cxn>
                <a:cxn ang="0">
                  <a:pos x="1204" y="1730"/>
                </a:cxn>
                <a:cxn ang="0">
                  <a:pos x="1384" y="1566"/>
                </a:cxn>
                <a:cxn ang="0">
                  <a:pos x="1580" y="1402"/>
                </a:cxn>
                <a:cxn ang="0">
                  <a:pos x="1794" y="1240"/>
                </a:cxn>
                <a:cxn ang="0">
                  <a:pos x="2024" y="1084"/>
                </a:cxn>
                <a:cxn ang="0">
                  <a:pos x="2274" y="934"/>
                </a:cxn>
                <a:cxn ang="0">
                  <a:pos x="2542" y="790"/>
                </a:cxn>
                <a:cxn ang="0">
                  <a:pos x="2830" y="654"/>
                </a:cxn>
                <a:cxn ang="0">
                  <a:pos x="3140" y="526"/>
                </a:cxn>
                <a:cxn ang="0">
                  <a:pos x="3468" y="410"/>
                </a:cxn>
                <a:cxn ang="0">
                  <a:pos x="3820" y="304"/>
                </a:cxn>
                <a:cxn ang="0">
                  <a:pos x="4194" y="210"/>
                </a:cxn>
                <a:cxn ang="0">
                  <a:pos x="4590" y="132"/>
                </a:cxn>
                <a:cxn ang="0">
                  <a:pos x="5012" y="66"/>
                </a:cxn>
                <a:cxn ang="0">
                  <a:pos x="5230" y="40"/>
                </a:cxn>
                <a:cxn ang="0">
                  <a:pos x="5456" y="18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3710">
                  <a:moveTo>
                    <a:pt x="5688" y="0"/>
                  </a:moveTo>
                  <a:lnTo>
                    <a:pt x="8" y="0"/>
                  </a:lnTo>
                  <a:lnTo>
                    <a:pt x="0" y="3710"/>
                  </a:lnTo>
                  <a:lnTo>
                    <a:pt x="0" y="3710"/>
                  </a:lnTo>
                  <a:lnTo>
                    <a:pt x="10" y="3672"/>
                  </a:lnTo>
                  <a:lnTo>
                    <a:pt x="22" y="3628"/>
                  </a:lnTo>
                  <a:lnTo>
                    <a:pt x="40" y="3566"/>
                  </a:lnTo>
                  <a:lnTo>
                    <a:pt x="64" y="3488"/>
                  </a:lnTo>
                  <a:lnTo>
                    <a:pt x="96" y="3396"/>
                  </a:lnTo>
                  <a:lnTo>
                    <a:pt x="136" y="3294"/>
                  </a:lnTo>
                  <a:lnTo>
                    <a:pt x="184" y="3178"/>
                  </a:lnTo>
                  <a:lnTo>
                    <a:pt x="212" y="3116"/>
                  </a:lnTo>
                  <a:lnTo>
                    <a:pt x="242" y="3052"/>
                  </a:lnTo>
                  <a:lnTo>
                    <a:pt x="274" y="2986"/>
                  </a:lnTo>
                  <a:lnTo>
                    <a:pt x="310" y="2918"/>
                  </a:lnTo>
                  <a:lnTo>
                    <a:pt x="348" y="2846"/>
                  </a:lnTo>
                  <a:lnTo>
                    <a:pt x="388" y="2774"/>
                  </a:lnTo>
                  <a:lnTo>
                    <a:pt x="432" y="2700"/>
                  </a:lnTo>
                  <a:lnTo>
                    <a:pt x="478" y="2624"/>
                  </a:lnTo>
                  <a:lnTo>
                    <a:pt x="528" y="2548"/>
                  </a:lnTo>
                  <a:lnTo>
                    <a:pt x="580" y="2470"/>
                  </a:lnTo>
                  <a:lnTo>
                    <a:pt x="636" y="2390"/>
                  </a:lnTo>
                  <a:lnTo>
                    <a:pt x="694" y="2310"/>
                  </a:lnTo>
                  <a:lnTo>
                    <a:pt x="756" y="2228"/>
                  </a:lnTo>
                  <a:lnTo>
                    <a:pt x="822" y="2146"/>
                  </a:lnTo>
                  <a:lnTo>
                    <a:pt x="892" y="2064"/>
                  </a:lnTo>
                  <a:lnTo>
                    <a:pt x="964" y="1980"/>
                  </a:lnTo>
                  <a:lnTo>
                    <a:pt x="1040" y="1898"/>
                  </a:lnTo>
                  <a:lnTo>
                    <a:pt x="1120" y="1814"/>
                  </a:lnTo>
                  <a:lnTo>
                    <a:pt x="1204" y="1730"/>
                  </a:lnTo>
                  <a:lnTo>
                    <a:pt x="1292" y="1648"/>
                  </a:lnTo>
                  <a:lnTo>
                    <a:pt x="1384" y="1566"/>
                  </a:lnTo>
                  <a:lnTo>
                    <a:pt x="1480" y="1482"/>
                  </a:lnTo>
                  <a:lnTo>
                    <a:pt x="1580" y="1402"/>
                  </a:lnTo>
                  <a:lnTo>
                    <a:pt x="1684" y="1320"/>
                  </a:lnTo>
                  <a:lnTo>
                    <a:pt x="1794" y="1240"/>
                  </a:lnTo>
                  <a:lnTo>
                    <a:pt x="1906" y="1162"/>
                  </a:lnTo>
                  <a:lnTo>
                    <a:pt x="2024" y="1084"/>
                  </a:lnTo>
                  <a:lnTo>
                    <a:pt x="2146" y="1008"/>
                  </a:lnTo>
                  <a:lnTo>
                    <a:pt x="2274" y="934"/>
                  </a:lnTo>
                  <a:lnTo>
                    <a:pt x="2406" y="860"/>
                  </a:lnTo>
                  <a:lnTo>
                    <a:pt x="2542" y="790"/>
                  </a:lnTo>
                  <a:lnTo>
                    <a:pt x="2684" y="720"/>
                  </a:lnTo>
                  <a:lnTo>
                    <a:pt x="2830" y="654"/>
                  </a:lnTo>
                  <a:lnTo>
                    <a:pt x="2982" y="588"/>
                  </a:lnTo>
                  <a:lnTo>
                    <a:pt x="3140" y="526"/>
                  </a:lnTo>
                  <a:lnTo>
                    <a:pt x="3302" y="466"/>
                  </a:lnTo>
                  <a:lnTo>
                    <a:pt x="3468" y="410"/>
                  </a:lnTo>
                  <a:lnTo>
                    <a:pt x="3642" y="354"/>
                  </a:lnTo>
                  <a:lnTo>
                    <a:pt x="3820" y="304"/>
                  </a:lnTo>
                  <a:lnTo>
                    <a:pt x="4004" y="256"/>
                  </a:lnTo>
                  <a:lnTo>
                    <a:pt x="4194" y="210"/>
                  </a:lnTo>
                  <a:lnTo>
                    <a:pt x="4390" y="170"/>
                  </a:lnTo>
                  <a:lnTo>
                    <a:pt x="4590" y="132"/>
                  </a:lnTo>
                  <a:lnTo>
                    <a:pt x="4798" y="98"/>
                  </a:lnTo>
                  <a:lnTo>
                    <a:pt x="5012" y="66"/>
                  </a:lnTo>
                  <a:lnTo>
                    <a:pt x="5120" y="54"/>
                  </a:lnTo>
                  <a:lnTo>
                    <a:pt x="5230" y="40"/>
                  </a:lnTo>
                  <a:lnTo>
                    <a:pt x="5344" y="28"/>
                  </a:lnTo>
                  <a:lnTo>
                    <a:pt x="5456" y="18"/>
                  </a:lnTo>
                  <a:lnTo>
                    <a:pt x="5572" y="8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bg2">
                <a:lumMod val="25000"/>
                <a:alpha val="2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828799" y="760076"/>
            <a:ext cx="5486399" cy="566738"/>
          </a:xfrm>
        </p:spPr>
        <p:txBody>
          <a:bodyPr anchor="b"/>
          <a:lstStyle>
            <a:lvl1pPr algn="l">
              <a:defRPr sz="2400" b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828799" y="1357298"/>
            <a:ext cx="5486399" cy="3757610"/>
          </a:xfrm>
          <a:solidFill>
            <a:schemeClr val="accent2">
              <a:lumMod val="20000"/>
              <a:lumOff val="80000"/>
              <a:alpha val="90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none">
            <a:scrgbClr r="0" g="0" b="0"/>
          </a:fontRef>
        </p:style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828799" y="5164150"/>
            <a:ext cx="5486399" cy="80486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F67B80FE-8CE5-4512-8667-232A6B8C35F4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2895599" cy="365125"/>
          </a:xfrm>
        </p:spPr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7689D65B-B557-4199-BC6A-66D78FAB8C5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/>
          <p:cNvGrpSpPr/>
          <p:nvPr/>
        </p:nvGrpSpPr>
        <p:grpSpPr>
          <a:xfrm>
            <a:off x="3505199" y="-50800"/>
            <a:ext cx="5651500" cy="6908800"/>
            <a:chOff x="3505200" y="-50800"/>
            <a:chExt cx="5651500" cy="6908800"/>
          </a:xfrm>
        </p:grpSpPr>
        <p:sp>
          <p:nvSpPr>
            <p:cNvPr id="7" name="자유형 6"/>
            <p:cNvSpPr/>
            <p:nvPr/>
          </p:nvSpPr>
          <p:spPr>
            <a:xfrm>
              <a:off x="3505200" y="-12700"/>
              <a:ext cx="5651500" cy="6870700"/>
            </a:xfrm>
            <a:custGeom>
              <a:avLst/>
              <a:gdLst/>
              <a:ahLst/>
              <a:cxnLst>
                <a:cxn ang="0">
                  <a:pos x="4450" y="0"/>
                </a:cxn>
                <a:cxn ang="0">
                  <a:pos x="4438" y="102"/>
                </a:cxn>
                <a:cxn ang="0">
                  <a:pos x="4412" y="272"/>
                </a:cxn>
                <a:cxn ang="0">
                  <a:pos x="4366" y="508"/>
                </a:cxn>
                <a:cxn ang="0">
                  <a:pos x="4335" y="648"/>
                </a:cxn>
                <a:cxn ang="0">
                  <a:pos x="4295" y="799"/>
                </a:cxn>
                <a:cxn ang="0">
                  <a:pos x="4248" y="963"/>
                </a:cxn>
                <a:cxn ang="0">
                  <a:pos x="4194" y="1135"/>
                </a:cxn>
                <a:cxn ang="0">
                  <a:pos x="4128" y="1315"/>
                </a:cxn>
                <a:cxn ang="0">
                  <a:pos x="4056" y="1503"/>
                </a:cxn>
                <a:cxn ang="0">
                  <a:pos x="3972" y="1694"/>
                </a:cxn>
                <a:cxn ang="0">
                  <a:pos x="3877" y="1890"/>
                </a:cxn>
                <a:cxn ang="0">
                  <a:pos x="3770" y="2087"/>
                </a:cxn>
                <a:cxn ang="0">
                  <a:pos x="3654" y="2286"/>
                </a:cxn>
                <a:cxn ang="0">
                  <a:pos x="3522" y="2482"/>
                </a:cxn>
                <a:cxn ang="0">
                  <a:pos x="3378" y="2677"/>
                </a:cxn>
                <a:cxn ang="0">
                  <a:pos x="3220" y="2868"/>
                </a:cxn>
                <a:cxn ang="0">
                  <a:pos x="3135" y="2961"/>
                </a:cxn>
                <a:cxn ang="0">
                  <a:pos x="3047" y="3053"/>
                </a:cxn>
                <a:cxn ang="0">
                  <a:pos x="2954" y="3143"/>
                </a:cxn>
                <a:cxn ang="0">
                  <a:pos x="2859" y="3232"/>
                </a:cxn>
                <a:cxn ang="0">
                  <a:pos x="2759" y="3319"/>
                </a:cxn>
                <a:cxn ang="0">
                  <a:pos x="2656" y="3402"/>
                </a:cxn>
                <a:cxn ang="0">
                  <a:pos x="2546" y="3484"/>
                </a:cxn>
                <a:cxn ang="0">
                  <a:pos x="2434" y="3563"/>
                </a:cxn>
                <a:cxn ang="0">
                  <a:pos x="2319" y="3639"/>
                </a:cxn>
                <a:cxn ang="0">
                  <a:pos x="2198" y="3713"/>
                </a:cxn>
                <a:cxn ang="0">
                  <a:pos x="2072" y="3783"/>
                </a:cxn>
                <a:cxn ang="0">
                  <a:pos x="1941" y="3850"/>
                </a:cxn>
                <a:cxn ang="0">
                  <a:pos x="1808" y="3912"/>
                </a:cxn>
                <a:cxn ang="0">
                  <a:pos x="1668" y="3971"/>
                </a:cxn>
                <a:cxn ang="0">
                  <a:pos x="1524" y="4027"/>
                </a:cxn>
                <a:cxn ang="0">
                  <a:pos x="1376" y="4079"/>
                </a:cxn>
                <a:cxn ang="0">
                  <a:pos x="1221" y="4126"/>
                </a:cxn>
                <a:cxn ang="0">
                  <a:pos x="1063" y="4168"/>
                </a:cxn>
                <a:cxn ang="0">
                  <a:pos x="899" y="4206"/>
                </a:cxn>
                <a:cxn ang="0">
                  <a:pos x="730" y="4240"/>
                </a:cxn>
                <a:cxn ang="0">
                  <a:pos x="555" y="4267"/>
                </a:cxn>
                <a:cxn ang="0">
                  <a:pos x="376" y="4290"/>
                </a:cxn>
                <a:cxn ang="0">
                  <a:pos x="191" y="4308"/>
                </a:cxn>
                <a:cxn ang="0">
                  <a:pos x="0" y="4320"/>
                </a:cxn>
                <a:cxn ang="0">
                  <a:pos x="5087" y="6"/>
                </a:cxn>
              </a:cxnLst>
              <a:rect l="0" t="0" r="r" b="b"/>
              <a:pathLst>
                <a:path w="5096" h="4320">
                  <a:moveTo>
                    <a:pt x="4450" y="0"/>
                  </a:moveTo>
                  <a:lnTo>
                    <a:pt x="4450" y="0"/>
                  </a:lnTo>
                  <a:lnTo>
                    <a:pt x="4445" y="46"/>
                  </a:lnTo>
                  <a:lnTo>
                    <a:pt x="4438" y="102"/>
                  </a:lnTo>
                  <a:lnTo>
                    <a:pt x="4427" y="177"/>
                  </a:lnTo>
                  <a:lnTo>
                    <a:pt x="4412" y="272"/>
                  </a:lnTo>
                  <a:lnTo>
                    <a:pt x="4392" y="382"/>
                  </a:lnTo>
                  <a:lnTo>
                    <a:pt x="4366" y="508"/>
                  </a:lnTo>
                  <a:lnTo>
                    <a:pt x="4351" y="576"/>
                  </a:lnTo>
                  <a:lnTo>
                    <a:pt x="4335" y="648"/>
                  </a:lnTo>
                  <a:lnTo>
                    <a:pt x="4315" y="722"/>
                  </a:lnTo>
                  <a:lnTo>
                    <a:pt x="4295" y="799"/>
                  </a:lnTo>
                  <a:lnTo>
                    <a:pt x="4272" y="880"/>
                  </a:lnTo>
                  <a:lnTo>
                    <a:pt x="4248" y="963"/>
                  </a:lnTo>
                  <a:lnTo>
                    <a:pt x="4222" y="1048"/>
                  </a:lnTo>
                  <a:lnTo>
                    <a:pt x="4194" y="1135"/>
                  </a:lnTo>
                  <a:lnTo>
                    <a:pt x="4162" y="1224"/>
                  </a:lnTo>
                  <a:lnTo>
                    <a:pt x="4128" y="1315"/>
                  </a:lnTo>
                  <a:lnTo>
                    <a:pt x="4093" y="1408"/>
                  </a:lnTo>
                  <a:lnTo>
                    <a:pt x="4056" y="1503"/>
                  </a:lnTo>
                  <a:lnTo>
                    <a:pt x="4015" y="1597"/>
                  </a:lnTo>
                  <a:lnTo>
                    <a:pt x="3972" y="1694"/>
                  </a:lnTo>
                  <a:lnTo>
                    <a:pt x="3925" y="1791"/>
                  </a:lnTo>
                  <a:lnTo>
                    <a:pt x="3877" y="1890"/>
                  </a:lnTo>
                  <a:lnTo>
                    <a:pt x="3825" y="1989"/>
                  </a:lnTo>
                  <a:lnTo>
                    <a:pt x="3770" y="2087"/>
                  </a:lnTo>
                  <a:lnTo>
                    <a:pt x="3713" y="2186"/>
                  </a:lnTo>
                  <a:lnTo>
                    <a:pt x="3654" y="2286"/>
                  </a:lnTo>
                  <a:lnTo>
                    <a:pt x="3588" y="2384"/>
                  </a:lnTo>
                  <a:lnTo>
                    <a:pt x="3522" y="2482"/>
                  </a:lnTo>
                  <a:lnTo>
                    <a:pt x="3452" y="2580"/>
                  </a:lnTo>
                  <a:lnTo>
                    <a:pt x="3378" y="2677"/>
                  </a:lnTo>
                  <a:lnTo>
                    <a:pt x="3300" y="2773"/>
                  </a:lnTo>
                  <a:lnTo>
                    <a:pt x="3220" y="2868"/>
                  </a:lnTo>
                  <a:lnTo>
                    <a:pt x="3177" y="2915"/>
                  </a:lnTo>
                  <a:lnTo>
                    <a:pt x="3135" y="2961"/>
                  </a:lnTo>
                  <a:lnTo>
                    <a:pt x="3092" y="3008"/>
                  </a:lnTo>
                  <a:lnTo>
                    <a:pt x="3047" y="3053"/>
                  </a:lnTo>
                  <a:lnTo>
                    <a:pt x="3001" y="3099"/>
                  </a:lnTo>
                  <a:lnTo>
                    <a:pt x="2954" y="3143"/>
                  </a:lnTo>
                  <a:lnTo>
                    <a:pt x="2907" y="3188"/>
                  </a:lnTo>
                  <a:lnTo>
                    <a:pt x="2859" y="3232"/>
                  </a:lnTo>
                  <a:lnTo>
                    <a:pt x="2810" y="3275"/>
                  </a:lnTo>
                  <a:lnTo>
                    <a:pt x="2759" y="3319"/>
                  </a:lnTo>
                  <a:lnTo>
                    <a:pt x="2707" y="3361"/>
                  </a:lnTo>
                  <a:lnTo>
                    <a:pt x="2656" y="3402"/>
                  </a:lnTo>
                  <a:lnTo>
                    <a:pt x="2601" y="3443"/>
                  </a:lnTo>
                  <a:lnTo>
                    <a:pt x="2546" y="3484"/>
                  </a:lnTo>
                  <a:lnTo>
                    <a:pt x="2492" y="3524"/>
                  </a:lnTo>
                  <a:lnTo>
                    <a:pt x="2434" y="3563"/>
                  </a:lnTo>
                  <a:lnTo>
                    <a:pt x="2377" y="3601"/>
                  </a:lnTo>
                  <a:lnTo>
                    <a:pt x="2319" y="3639"/>
                  </a:lnTo>
                  <a:lnTo>
                    <a:pt x="2258" y="3677"/>
                  </a:lnTo>
                  <a:lnTo>
                    <a:pt x="2198" y="3713"/>
                  </a:lnTo>
                  <a:lnTo>
                    <a:pt x="2135" y="3748"/>
                  </a:lnTo>
                  <a:lnTo>
                    <a:pt x="2072" y="3783"/>
                  </a:lnTo>
                  <a:lnTo>
                    <a:pt x="2008" y="3816"/>
                  </a:lnTo>
                  <a:lnTo>
                    <a:pt x="1941" y="3850"/>
                  </a:lnTo>
                  <a:lnTo>
                    <a:pt x="1875" y="3882"/>
                  </a:lnTo>
                  <a:lnTo>
                    <a:pt x="1808" y="3912"/>
                  </a:lnTo>
                  <a:lnTo>
                    <a:pt x="1738" y="3942"/>
                  </a:lnTo>
                  <a:lnTo>
                    <a:pt x="1668" y="3971"/>
                  </a:lnTo>
                  <a:lnTo>
                    <a:pt x="1597" y="4000"/>
                  </a:lnTo>
                  <a:lnTo>
                    <a:pt x="1524" y="4027"/>
                  </a:lnTo>
                  <a:lnTo>
                    <a:pt x="1450" y="4053"/>
                  </a:lnTo>
                  <a:lnTo>
                    <a:pt x="1376" y="4079"/>
                  </a:lnTo>
                  <a:lnTo>
                    <a:pt x="1300" y="4103"/>
                  </a:lnTo>
                  <a:lnTo>
                    <a:pt x="1221" y="4126"/>
                  </a:lnTo>
                  <a:lnTo>
                    <a:pt x="1144" y="4147"/>
                  </a:lnTo>
                  <a:lnTo>
                    <a:pt x="1063" y="4168"/>
                  </a:lnTo>
                  <a:lnTo>
                    <a:pt x="981" y="4188"/>
                  </a:lnTo>
                  <a:lnTo>
                    <a:pt x="899" y="4206"/>
                  </a:lnTo>
                  <a:lnTo>
                    <a:pt x="814" y="4223"/>
                  </a:lnTo>
                  <a:lnTo>
                    <a:pt x="730" y="4240"/>
                  </a:lnTo>
                  <a:lnTo>
                    <a:pt x="643" y="4255"/>
                  </a:lnTo>
                  <a:lnTo>
                    <a:pt x="555" y="4267"/>
                  </a:lnTo>
                  <a:lnTo>
                    <a:pt x="467" y="4279"/>
                  </a:lnTo>
                  <a:lnTo>
                    <a:pt x="376" y="4290"/>
                  </a:lnTo>
                  <a:lnTo>
                    <a:pt x="284" y="4300"/>
                  </a:lnTo>
                  <a:lnTo>
                    <a:pt x="191" y="4308"/>
                  </a:lnTo>
                  <a:lnTo>
                    <a:pt x="97" y="4314"/>
                  </a:lnTo>
                  <a:lnTo>
                    <a:pt x="0" y="4320"/>
                  </a:lnTo>
                  <a:lnTo>
                    <a:pt x="5096" y="4320"/>
                  </a:lnTo>
                  <a:lnTo>
                    <a:pt x="5087" y="6"/>
                  </a:lnTo>
                  <a:lnTo>
                    <a:pt x="4450" y="0"/>
                  </a:lnTo>
                </a:path>
              </a:pathLst>
            </a:custGeom>
            <a:solidFill>
              <a:schemeClr val="accent1">
                <a:lumMod val="75000"/>
                <a:alpha val="14000"/>
              </a:schemeClr>
            </a:solidFill>
            <a:ln w="9525">
              <a:noFill/>
              <a:round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8" name="자유형 7"/>
            <p:cNvSpPr/>
            <p:nvPr/>
          </p:nvSpPr>
          <p:spPr>
            <a:xfrm>
              <a:off x="4704306" y="-50800"/>
              <a:ext cx="4439790" cy="6908800"/>
            </a:xfrm>
            <a:custGeom>
              <a:avLst/>
              <a:gdLst/>
              <a:ahLst/>
              <a:cxnLst>
                <a:cxn ang="0">
                  <a:pos x="2818" y="0"/>
                </a:cxn>
                <a:cxn ang="0">
                  <a:pos x="2818" y="0"/>
                </a:cxn>
                <a:cxn ang="0">
                  <a:pos x="2812" y="88"/>
                </a:cxn>
                <a:cxn ang="0">
                  <a:pos x="2804" y="176"/>
                </a:cxn>
                <a:cxn ang="0">
                  <a:pos x="2797" y="263"/>
                </a:cxn>
                <a:cxn ang="0">
                  <a:pos x="2788" y="348"/>
                </a:cxn>
                <a:cxn ang="0">
                  <a:pos x="2779" y="431"/>
                </a:cxn>
                <a:cxn ang="0">
                  <a:pos x="2768" y="515"/>
                </a:cxn>
                <a:cxn ang="0">
                  <a:pos x="2745" y="676"/>
                </a:cxn>
                <a:cxn ang="0">
                  <a:pos x="2719" y="834"/>
                </a:cxn>
                <a:cxn ang="0">
                  <a:pos x="2690" y="987"/>
                </a:cxn>
                <a:cxn ang="0">
                  <a:pos x="2658" y="1135"/>
                </a:cxn>
                <a:cxn ang="0">
                  <a:pos x="2624" y="1279"/>
                </a:cxn>
                <a:cxn ang="0">
                  <a:pos x="2587" y="1419"/>
                </a:cxn>
                <a:cxn ang="0">
                  <a:pos x="2549" y="1555"/>
                </a:cxn>
                <a:cxn ang="0">
                  <a:pos x="2508" y="1686"/>
                </a:cxn>
                <a:cxn ang="0">
                  <a:pos x="2464" y="1814"/>
                </a:cxn>
                <a:cxn ang="0">
                  <a:pos x="2418" y="1937"/>
                </a:cxn>
                <a:cxn ang="0">
                  <a:pos x="2371" y="2055"/>
                </a:cxn>
                <a:cxn ang="0">
                  <a:pos x="2321" y="2171"/>
                </a:cxn>
                <a:cxn ang="0">
                  <a:pos x="2271" y="2282"/>
                </a:cxn>
                <a:cxn ang="0">
                  <a:pos x="2218" y="2389"/>
                </a:cxn>
                <a:cxn ang="0">
                  <a:pos x="2165" y="2494"/>
                </a:cxn>
                <a:cxn ang="0">
                  <a:pos x="2109" y="2593"/>
                </a:cxn>
                <a:cxn ang="0">
                  <a:pos x="2052" y="2690"/>
                </a:cxn>
                <a:cxn ang="0">
                  <a:pos x="1995" y="2783"/>
                </a:cxn>
                <a:cxn ang="0">
                  <a:pos x="1935" y="2872"/>
                </a:cxn>
                <a:cxn ang="0">
                  <a:pos x="1876" y="2959"/>
                </a:cxn>
                <a:cxn ang="0">
                  <a:pos x="1815" y="3041"/>
                </a:cxn>
                <a:cxn ang="0">
                  <a:pos x="1753" y="3120"/>
                </a:cxn>
                <a:cxn ang="0">
                  <a:pos x="1692" y="3196"/>
                </a:cxn>
                <a:cxn ang="0">
                  <a:pos x="1630" y="3269"/>
                </a:cxn>
                <a:cxn ang="0">
                  <a:pos x="1566" y="3339"/>
                </a:cxn>
                <a:cxn ang="0">
                  <a:pos x="1504" y="3406"/>
                </a:cxn>
                <a:cxn ang="0">
                  <a:pos x="1440" y="3469"/>
                </a:cxn>
                <a:cxn ang="0">
                  <a:pos x="1378" y="3530"/>
                </a:cxn>
                <a:cxn ang="0">
                  <a:pos x="1314" y="3588"/>
                </a:cxn>
                <a:cxn ang="0">
                  <a:pos x="1252" y="3644"/>
                </a:cxn>
                <a:cxn ang="0">
                  <a:pos x="1188" y="3696"/>
                </a:cxn>
                <a:cxn ang="0">
                  <a:pos x="1126" y="3746"/>
                </a:cxn>
                <a:cxn ang="0">
                  <a:pos x="1065" y="3793"/>
                </a:cxn>
                <a:cxn ang="0">
                  <a:pos x="1003" y="3838"/>
                </a:cxn>
                <a:cxn ang="0">
                  <a:pos x="943" y="3879"/>
                </a:cxn>
                <a:cxn ang="0">
                  <a:pos x="883" y="3921"/>
                </a:cxn>
                <a:cxn ang="0">
                  <a:pos x="825" y="3957"/>
                </a:cxn>
                <a:cxn ang="0">
                  <a:pos x="767" y="3993"/>
                </a:cxn>
                <a:cxn ang="0">
                  <a:pos x="711" y="4025"/>
                </a:cxn>
                <a:cxn ang="0">
                  <a:pos x="656" y="4057"/>
                </a:cxn>
                <a:cxn ang="0">
                  <a:pos x="603" y="4085"/>
                </a:cxn>
                <a:cxn ang="0">
                  <a:pos x="550" y="4112"/>
                </a:cxn>
                <a:cxn ang="0">
                  <a:pos x="500" y="4136"/>
                </a:cxn>
                <a:cxn ang="0">
                  <a:pos x="451" y="4159"/>
                </a:cxn>
                <a:cxn ang="0">
                  <a:pos x="404" y="4180"/>
                </a:cxn>
                <a:cxn ang="0">
                  <a:pos x="317" y="4217"/>
                </a:cxn>
                <a:cxn ang="0">
                  <a:pos x="239" y="4247"/>
                </a:cxn>
                <a:cxn ang="0">
                  <a:pos x="169" y="4271"/>
                </a:cxn>
                <a:cxn ang="0">
                  <a:pos x="111" y="4291"/>
                </a:cxn>
                <a:cxn ang="0">
                  <a:pos x="64" y="4305"/>
                </a:cxn>
                <a:cxn ang="0">
                  <a:pos x="29" y="4314"/>
                </a:cxn>
                <a:cxn ang="0">
                  <a:pos x="0" y="4320"/>
                </a:cxn>
                <a:cxn ang="0">
                  <a:pos x="2818" y="4314"/>
                </a:cxn>
                <a:cxn ang="0">
                  <a:pos x="2818" y="0"/>
                </a:cxn>
              </a:cxnLst>
              <a:rect l="0" t="0" r="r" b="b"/>
              <a:pathLst>
                <a:path w="2818" h="4320">
                  <a:moveTo>
                    <a:pt x="2818" y="0"/>
                  </a:moveTo>
                  <a:lnTo>
                    <a:pt x="2818" y="0"/>
                  </a:lnTo>
                  <a:lnTo>
                    <a:pt x="2812" y="88"/>
                  </a:lnTo>
                  <a:lnTo>
                    <a:pt x="2804" y="176"/>
                  </a:lnTo>
                  <a:lnTo>
                    <a:pt x="2797" y="263"/>
                  </a:lnTo>
                  <a:lnTo>
                    <a:pt x="2788" y="348"/>
                  </a:lnTo>
                  <a:lnTo>
                    <a:pt x="2779" y="431"/>
                  </a:lnTo>
                  <a:lnTo>
                    <a:pt x="2768" y="515"/>
                  </a:lnTo>
                  <a:lnTo>
                    <a:pt x="2745" y="676"/>
                  </a:lnTo>
                  <a:lnTo>
                    <a:pt x="2719" y="834"/>
                  </a:lnTo>
                  <a:lnTo>
                    <a:pt x="2690" y="987"/>
                  </a:lnTo>
                  <a:lnTo>
                    <a:pt x="2658" y="1135"/>
                  </a:lnTo>
                  <a:lnTo>
                    <a:pt x="2624" y="1279"/>
                  </a:lnTo>
                  <a:lnTo>
                    <a:pt x="2587" y="1419"/>
                  </a:lnTo>
                  <a:lnTo>
                    <a:pt x="2549" y="1555"/>
                  </a:lnTo>
                  <a:lnTo>
                    <a:pt x="2508" y="1686"/>
                  </a:lnTo>
                  <a:lnTo>
                    <a:pt x="2464" y="1814"/>
                  </a:lnTo>
                  <a:lnTo>
                    <a:pt x="2418" y="1937"/>
                  </a:lnTo>
                  <a:lnTo>
                    <a:pt x="2371" y="2055"/>
                  </a:lnTo>
                  <a:lnTo>
                    <a:pt x="2321" y="2171"/>
                  </a:lnTo>
                  <a:lnTo>
                    <a:pt x="2271" y="2282"/>
                  </a:lnTo>
                  <a:lnTo>
                    <a:pt x="2218" y="2389"/>
                  </a:lnTo>
                  <a:lnTo>
                    <a:pt x="2165" y="2494"/>
                  </a:lnTo>
                  <a:lnTo>
                    <a:pt x="2109" y="2593"/>
                  </a:lnTo>
                  <a:lnTo>
                    <a:pt x="2052" y="2690"/>
                  </a:lnTo>
                  <a:lnTo>
                    <a:pt x="1995" y="2783"/>
                  </a:lnTo>
                  <a:lnTo>
                    <a:pt x="1935" y="2872"/>
                  </a:lnTo>
                  <a:lnTo>
                    <a:pt x="1876" y="2959"/>
                  </a:lnTo>
                  <a:lnTo>
                    <a:pt x="1815" y="3041"/>
                  </a:lnTo>
                  <a:lnTo>
                    <a:pt x="1753" y="3120"/>
                  </a:lnTo>
                  <a:lnTo>
                    <a:pt x="1692" y="3196"/>
                  </a:lnTo>
                  <a:lnTo>
                    <a:pt x="1630" y="3269"/>
                  </a:lnTo>
                  <a:lnTo>
                    <a:pt x="1566" y="3339"/>
                  </a:lnTo>
                  <a:lnTo>
                    <a:pt x="1504" y="3406"/>
                  </a:lnTo>
                  <a:lnTo>
                    <a:pt x="1440" y="3469"/>
                  </a:lnTo>
                  <a:lnTo>
                    <a:pt x="1378" y="3530"/>
                  </a:lnTo>
                  <a:lnTo>
                    <a:pt x="1314" y="3588"/>
                  </a:lnTo>
                  <a:lnTo>
                    <a:pt x="1252" y="3644"/>
                  </a:lnTo>
                  <a:lnTo>
                    <a:pt x="1188" y="3696"/>
                  </a:lnTo>
                  <a:lnTo>
                    <a:pt x="1126" y="3746"/>
                  </a:lnTo>
                  <a:lnTo>
                    <a:pt x="1065" y="3793"/>
                  </a:lnTo>
                  <a:lnTo>
                    <a:pt x="1003" y="3838"/>
                  </a:lnTo>
                  <a:lnTo>
                    <a:pt x="943" y="3879"/>
                  </a:lnTo>
                  <a:lnTo>
                    <a:pt x="883" y="3921"/>
                  </a:lnTo>
                  <a:lnTo>
                    <a:pt x="825" y="3957"/>
                  </a:lnTo>
                  <a:lnTo>
                    <a:pt x="767" y="3993"/>
                  </a:lnTo>
                  <a:lnTo>
                    <a:pt x="711" y="4025"/>
                  </a:lnTo>
                  <a:lnTo>
                    <a:pt x="656" y="4057"/>
                  </a:lnTo>
                  <a:lnTo>
                    <a:pt x="603" y="4085"/>
                  </a:lnTo>
                  <a:lnTo>
                    <a:pt x="550" y="4112"/>
                  </a:lnTo>
                  <a:lnTo>
                    <a:pt x="500" y="4136"/>
                  </a:lnTo>
                  <a:lnTo>
                    <a:pt x="451" y="4159"/>
                  </a:lnTo>
                  <a:lnTo>
                    <a:pt x="404" y="4180"/>
                  </a:lnTo>
                  <a:lnTo>
                    <a:pt x="317" y="4217"/>
                  </a:lnTo>
                  <a:lnTo>
                    <a:pt x="239" y="4247"/>
                  </a:lnTo>
                  <a:lnTo>
                    <a:pt x="169" y="4271"/>
                  </a:lnTo>
                  <a:lnTo>
                    <a:pt x="111" y="4291"/>
                  </a:lnTo>
                  <a:lnTo>
                    <a:pt x="64" y="4305"/>
                  </a:lnTo>
                  <a:lnTo>
                    <a:pt x="29" y="4314"/>
                  </a:lnTo>
                  <a:lnTo>
                    <a:pt x="0" y="4320"/>
                  </a:lnTo>
                  <a:lnTo>
                    <a:pt x="2818" y="4314"/>
                  </a:lnTo>
                  <a:lnTo>
                    <a:pt x="2818" y="0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90000"/>
              </a:schemeClr>
            </a:solidFill>
            <a:ln w="9525">
              <a:noFill/>
              <a:round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9" name="자유형 8"/>
            <p:cNvSpPr/>
            <p:nvPr/>
          </p:nvSpPr>
          <p:spPr>
            <a:xfrm>
              <a:off x="6293129" y="-12700"/>
              <a:ext cx="2863571" cy="6870700"/>
            </a:xfrm>
            <a:custGeom>
              <a:avLst/>
              <a:gdLst/>
              <a:ahLst/>
              <a:cxnLst>
                <a:cxn ang="0">
                  <a:pos x="1687" y="0"/>
                </a:cxn>
                <a:cxn ang="0">
                  <a:pos x="1687" y="0"/>
                </a:cxn>
                <a:cxn ang="0">
                  <a:pos x="1685" y="36"/>
                </a:cxn>
                <a:cxn ang="0">
                  <a:pos x="1679" y="141"/>
                </a:cxn>
                <a:cxn ang="0">
                  <a:pos x="1666" y="306"/>
                </a:cxn>
                <a:cxn ang="0">
                  <a:pos x="1657" y="410"/>
                </a:cxn>
                <a:cxn ang="0">
                  <a:pos x="1644" y="523"/>
                </a:cxn>
                <a:cxn ang="0">
                  <a:pos x="1631" y="649"/>
                </a:cxn>
                <a:cxn ang="0">
                  <a:pos x="1613" y="786"/>
                </a:cxn>
                <a:cxn ang="0">
                  <a:pos x="1593" y="930"/>
                </a:cxn>
                <a:cxn ang="0">
                  <a:pos x="1569" y="1083"/>
                </a:cxn>
                <a:cxn ang="0">
                  <a:pos x="1541" y="1244"/>
                </a:cxn>
                <a:cxn ang="0">
                  <a:pos x="1511" y="1411"/>
                </a:cxn>
                <a:cxn ang="0">
                  <a:pos x="1475" y="1582"/>
                </a:cxn>
                <a:cxn ang="0">
                  <a:pos x="1455" y="1669"/>
                </a:cxn>
                <a:cxn ang="0">
                  <a:pos x="1435" y="1757"/>
                </a:cxn>
                <a:cxn ang="0">
                  <a:pos x="1414" y="1846"/>
                </a:cxn>
                <a:cxn ang="0">
                  <a:pos x="1391" y="1936"/>
                </a:cxn>
                <a:cxn ang="0">
                  <a:pos x="1367" y="2027"/>
                </a:cxn>
                <a:cxn ang="0">
                  <a:pos x="1341" y="2116"/>
                </a:cxn>
                <a:cxn ang="0">
                  <a:pos x="1315" y="2207"/>
                </a:cxn>
                <a:cxn ang="0">
                  <a:pos x="1286" y="2300"/>
                </a:cxn>
                <a:cxn ang="0">
                  <a:pos x="1258" y="2391"/>
                </a:cxn>
                <a:cxn ang="0">
                  <a:pos x="1227" y="2482"/>
                </a:cxn>
                <a:cxn ang="0">
                  <a:pos x="1195" y="2573"/>
                </a:cxn>
                <a:cxn ang="0">
                  <a:pos x="1162" y="2662"/>
                </a:cxn>
                <a:cxn ang="0">
                  <a:pos x="1127" y="2753"/>
                </a:cxn>
                <a:cxn ang="0">
                  <a:pos x="1091" y="2843"/>
                </a:cxn>
                <a:cxn ang="0">
                  <a:pos x="1053" y="2931"/>
                </a:cxn>
                <a:cxn ang="0">
                  <a:pos x="1013" y="3019"/>
                </a:cxn>
                <a:cxn ang="0">
                  <a:pos x="972" y="3107"/>
                </a:cxn>
                <a:cxn ang="0">
                  <a:pos x="928" y="3191"/>
                </a:cxn>
                <a:cxn ang="0">
                  <a:pos x="884" y="3276"/>
                </a:cxn>
                <a:cxn ang="0">
                  <a:pos x="839" y="3360"/>
                </a:cxn>
                <a:cxn ang="0">
                  <a:pos x="790" y="3442"/>
                </a:cxn>
                <a:cxn ang="0">
                  <a:pos x="742" y="3522"/>
                </a:cxn>
                <a:cxn ang="0">
                  <a:pos x="690" y="3601"/>
                </a:cxn>
                <a:cxn ang="0">
                  <a:pos x="637" y="3678"/>
                </a:cxn>
                <a:cxn ang="0">
                  <a:pos x="583" y="3753"/>
                </a:cxn>
                <a:cxn ang="0">
                  <a:pos x="525" y="3826"/>
                </a:cxn>
                <a:cxn ang="0">
                  <a:pos x="467" y="3897"/>
                </a:cxn>
                <a:cxn ang="0">
                  <a:pos x="407" y="3965"/>
                </a:cxn>
                <a:cxn ang="0">
                  <a:pos x="343" y="4030"/>
                </a:cxn>
                <a:cxn ang="0">
                  <a:pos x="279" y="4094"/>
                </a:cxn>
                <a:cxn ang="0">
                  <a:pos x="212" y="4155"/>
                </a:cxn>
                <a:cxn ang="0">
                  <a:pos x="144" y="4212"/>
                </a:cxn>
                <a:cxn ang="0">
                  <a:pos x="108" y="4241"/>
                </a:cxn>
                <a:cxn ang="0">
                  <a:pos x="73" y="4268"/>
                </a:cxn>
                <a:cxn ang="0">
                  <a:pos x="36" y="4294"/>
                </a:cxn>
                <a:cxn ang="0">
                  <a:pos x="0" y="4320"/>
                </a:cxn>
                <a:cxn ang="0">
                  <a:pos x="2136" y="4320"/>
                </a:cxn>
                <a:cxn ang="0">
                  <a:pos x="2130" y="6"/>
                </a:cxn>
                <a:cxn ang="0">
                  <a:pos x="1687" y="0"/>
                </a:cxn>
              </a:cxnLst>
              <a:rect l="0" t="0" r="r" b="b"/>
              <a:pathLst>
                <a:path w="2136" h="4320">
                  <a:moveTo>
                    <a:pt x="1687" y="0"/>
                  </a:moveTo>
                  <a:lnTo>
                    <a:pt x="1687" y="0"/>
                  </a:lnTo>
                  <a:lnTo>
                    <a:pt x="1685" y="36"/>
                  </a:lnTo>
                  <a:lnTo>
                    <a:pt x="1679" y="141"/>
                  </a:lnTo>
                  <a:lnTo>
                    <a:pt x="1666" y="306"/>
                  </a:lnTo>
                  <a:lnTo>
                    <a:pt x="1657" y="410"/>
                  </a:lnTo>
                  <a:lnTo>
                    <a:pt x="1644" y="523"/>
                  </a:lnTo>
                  <a:lnTo>
                    <a:pt x="1631" y="649"/>
                  </a:lnTo>
                  <a:lnTo>
                    <a:pt x="1613" y="786"/>
                  </a:lnTo>
                  <a:lnTo>
                    <a:pt x="1593" y="930"/>
                  </a:lnTo>
                  <a:lnTo>
                    <a:pt x="1569" y="1083"/>
                  </a:lnTo>
                  <a:lnTo>
                    <a:pt x="1541" y="1244"/>
                  </a:lnTo>
                  <a:lnTo>
                    <a:pt x="1511" y="1411"/>
                  </a:lnTo>
                  <a:lnTo>
                    <a:pt x="1475" y="1582"/>
                  </a:lnTo>
                  <a:lnTo>
                    <a:pt x="1455" y="1669"/>
                  </a:lnTo>
                  <a:lnTo>
                    <a:pt x="1435" y="1757"/>
                  </a:lnTo>
                  <a:lnTo>
                    <a:pt x="1414" y="1846"/>
                  </a:lnTo>
                  <a:lnTo>
                    <a:pt x="1391" y="1936"/>
                  </a:lnTo>
                  <a:lnTo>
                    <a:pt x="1367" y="2027"/>
                  </a:lnTo>
                  <a:lnTo>
                    <a:pt x="1341" y="2116"/>
                  </a:lnTo>
                  <a:lnTo>
                    <a:pt x="1315" y="2207"/>
                  </a:lnTo>
                  <a:lnTo>
                    <a:pt x="1286" y="2300"/>
                  </a:lnTo>
                  <a:lnTo>
                    <a:pt x="1258" y="2391"/>
                  </a:lnTo>
                  <a:lnTo>
                    <a:pt x="1227" y="2482"/>
                  </a:lnTo>
                  <a:lnTo>
                    <a:pt x="1195" y="2573"/>
                  </a:lnTo>
                  <a:lnTo>
                    <a:pt x="1162" y="2662"/>
                  </a:lnTo>
                  <a:lnTo>
                    <a:pt x="1127" y="2753"/>
                  </a:lnTo>
                  <a:lnTo>
                    <a:pt x="1091" y="2843"/>
                  </a:lnTo>
                  <a:lnTo>
                    <a:pt x="1053" y="2931"/>
                  </a:lnTo>
                  <a:lnTo>
                    <a:pt x="1013" y="3019"/>
                  </a:lnTo>
                  <a:lnTo>
                    <a:pt x="972" y="3107"/>
                  </a:lnTo>
                  <a:lnTo>
                    <a:pt x="928" y="3191"/>
                  </a:lnTo>
                  <a:lnTo>
                    <a:pt x="884" y="3276"/>
                  </a:lnTo>
                  <a:lnTo>
                    <a:pt x="839" y="3360"/>
                  </a:lnTo>
                  <a:lnTo>
                    <a:pt x="790" y="3442"/>
                  </a:lnTo>
                  <a:lnTo>
                    <a:pt x="742" y="3522"/>
                  </a:lnTo>
                  <a:lnTo>
                    <a:pt x="690" y="3601"/>
                  </a:lnTo>
                  <a:lnTo>
                    <a:pt x="637" y="3678"/>
                  </a:lnTo>
                  <a:lnTo>
                    <a:pt x="583" y="3753"/>
                  </a:lnTo>
                  <a:lnTo>
                    <a:pt x="525" y="3826"/>
                  </a:lnTo>
                  <a:lnTo>
                    <a:pt x="467" y="3897"/>
                  </a:lnTo>
                  <a:lnTo>
                    <a:pt x="407" y="3965"/>
                  </a:lnTo>
                  <a:lnTo>
                    <a:pt x="343" y="4030"/>
                  </a:lnTo>
                  <a:lnTo>
                    <a:pt x="279" y="4094"/>
                  </a:lnTo>
                  <a:lnTo>
                    <a:pt x="212" y="4155"/>
                  </a:lnTo>
                  <a:lnTo>
                    <a:pt x="144" y="4212"/>
                  </a:lnTo>
                  <a:lnTo>
                    <a:pt x="108" y="4241"/>
                  </a:lnTo>
                  <a:lnTo>
                    <a:pt x="73" y="4268"/>
                  </a:lnTo>
                  <a:lnTo>
                    <a:pt x="36" y="4294"/>
                  </a:lnTo>
                  <a:lnTo>
                    <a:pt x="0" y="4320"/>
                  </a:lnTo>
                  <a:lnTo>
                    <a:pt x="2136" y="4320"/>
                  </a:lnTo>
                  <a:lnTo>
                    <a:pt x="2130" y="6"/>
                  </a:lnTo>
                  <a:lnTo>
                    <a:pt x="1687" y="0"/>
                  </a:lnTo>
                </a:path>
              </a:pathLst>
            </a:custGeom>
            <a:solidFill>
              <a:schemeClr val="tx2">
                <a:lumMod val="75000"/>
                <a:lumOff val="25000"/>
                <a:alpha val="39000"/>
              </a:schemeClr>
            </a:solidFill>
            <a:ln w="9525">
              <a:noFill/>
              <a:round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47649" y="2357430"/>
            <a:ext cx="8648699" cy="1470025"/>
          </a:xfrm>
        </p:spPr>
        <p:txBody>
          <a:bodyPr/>
          <a:lstStyle>
            <a:lvl1pPr>
              <a:defRPr sz="5400" b="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199" y="6356350"/>
            <a:ext cx="2133599" cy="365125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DC92D56D-4E18-4865-82CF-493E1E9C33CA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199" y="6356350"/>
            <a:ext cx="2895599" cy="365125"/>
          </a:xfrm>
        </p:spPr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199" y="6356350"/>
            <a:ext cx="21335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57289" y="500042"/>
            <a:ext cx="6786610" cy="1143000"/>
          </a:xfrm>
        </p:spPr>
        <p:txBody>
          <a:bodyPr/>
          <a:lstStyle>
            <a:lvl1pPr algn="l">
              <a:defRPr sz="4000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1368175" y="2214563"/>
            <a:ext cx="4594225" cy="3228975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668EBC7F-88B6-4F73-AC78-9F7EEAFB6A58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429519" y="571480"/>
            <a:ext cx="1257278" cy="5554683"/>
          </a:xfrm>
        </p:spPr>
        <p:txBody>
          <a:bodyPr vert="eaVert"/>
          <a:lstStyle>
            <a:lvl1pPr algn="ctr"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199" y="571480"/>
            <a:ext cx="6758005" cy="5554683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AF0ADBF-A3D2-40F4-BB69-08DB2B9EC611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DF28FB93-0A08-4E7D-8E63-9EFA29F1E09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상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6095999" y="2"/>
            <a:ext cx="3047999" cy="3733800"/>
            <a:chOff x="6096000" y="2"/>
            <a:chExt cx="3048000" cy="3733800"/>
          </a:xfrm>
        </p:grpSpPr>
        <p:sp>
          <p:nvSpPr>
            <p:cNvPr id="20" name="자유형 19"/>
            <p:cNvSpPr>
              <a:spLocks noEditPoints="1"/>
            </p:cNvSpPr>
            <p:nvPr/>
          </p:nvSpPr>
          <p:spPr>
            <a:xfrm rot="16200000" flipH="1" flipV="1">
              <a:off x="6783386" y="1373188"/>
              <a:ext cx="3730628" cy="990600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3710"/>
                </a:cxn>
                <a:cxn ang="0">
                  <a:pos x="22" y="3628"/>
                </a:cxn>
                <a:cxn ang="0">
                  <a:pos x="64" y="3488"/>
                </a:cxn>
                <a:cxn ang="0">
                  <a:pos x="136" y="3294"/>
                </a:cxn>
                <a:cxn ang="0">
                  <a:pos x="212" y="3116"/>
                </a:cxn>
                <a:cxn ang="0">
                  <a:pos x="274" y="2986"/>
                </a:cxn>
                <a:cxn ang="0">
                  <a:pos x="348" y="2846"/>
                </a:cxn>
                <a:cxn ang="0">
                  <a:pos x="432" y="2700"/>
                </a:cxn>
                <a:cxn ang="0">
                  <a:pos x="528" y="2548"/>
                </a:cxn>
                <a:cxn ang="0">
                  <a:pos x="636" y="2390"/>
                </a:cxn>
                <a:cxn ang="0">
                  <a:pos x="756" y="2228"/>
                </a:cxn>
                <a:cxn ang="0">
                  <a:pos x="892" y="2064"/>
                </a:cxn>
                <a:cxn ang="0">
                  <a:pos x="1040" y="1898"/>
                </a:cxn>
                <a:cxn ang="0">
                  <a:pos x="1204" y="1730"/>
                </a:cxn>
                <a:cxn ang="0">
                  <a:pos x="1384" y="1566"/>
                </a:cxn>
                <a:cxn ang="0">
                  <a:pos x="1580" y="1402"/>
                </a:cxn>
                <a:cxn ang="0">
                  <a:pos x="1794" y="1240"/>
                </a:cxn>
                <a:cxn ang="0">
                  <a:pos x="2024" y="1084"/>
                </a:cxn>
                <a:cxn ang="0">
                  <a:pos x="2274" y="934"/>
                </a:cxn>
                <a:cxn ang="0">
                  <a:pos x="2542" y="790"/>
                </a:cxn>
                <a:cxn ang="0">
                  <a:pos x="2830" y="654"/>
                </a:cxn>
                <a:cxn ang="0">
                  <a:pos x="3140" y="526"/>
                </a:cxn>
                <a:cxn ang="0">
                  <a:pos x="3468" y="410"/>
                </a:cxn>
                <a:cxn ang="0">
                  <a:pos x="3820" y="304"/>
                </a:cxn>
                <a:cxn ang="0">
                  <a:pos x="4194" y="210"/>
                </a:cxn>
                <a:cxn ang="0">
                  <a:pos x="4590" y="132"/>
                </a:cxn>
                <a:cxn ang="0">
                  <a:pos x="5012" y="66"/>
                </a:cxn>
                <a:cxn ang="0">
                  <a:pos x="5230" y="40"/>
                </a:cxn>
                <a:cxn ang="0">
                  <a:pos x="5456" y="18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3710">
                  <a:moveTo>
                    <a:pt x="5688" y="0"/>
                  </a:moveTo>
                  <a:lnTo>
                    <a:pt x="8" y="0"/>
                  </a:lnTo>
                  <a:lnTo>
                    <a:pt x="0" y="3710"/>
                  </a:lnTo>
                  <a:lnTo>
                    <a:pt x="0" y="3710"/>
                  </a:lnTo>
                  <a:lnTo>
                    <a:pt x="10" y="3672"/>
                  </a:lnTo>
                  <a:lnTo>
                    <a:pt x="22" y="3628"/>
                  </a:lnTo>
                  <a:lnTo>
                    <a:pt x="40" y="3566"/>
                  </a:lnTo>
                  <a:lnTo>
                    <a:pt x="64" y="3488"/>
                  </a:lnTo>
                  <a:lnTo>
                    <a:pt x="96" y="3396"/>
                  </a:lnTo>
                  <a:lnTo>
                    <a:pt x="136" y="3294"/>
                  </a:lnTo>
                  <a:lnTo>
                    <a:pt x="184" y="3178"/>
                  </a:lnTo>
                  <a:lnTo>
                    <a:pt x="212" y="3116"/>
                  </a:lnTo>
                  <a:lnTo>
                    <a:pt x="242" y="3052"/>
                  </a:lnTo>
                  <a:lnTo>
                    <a:pt x="274" y="2986"/>
                  </a:lnTo>
                  <a:lnTo>
                    <a:pt x="310" y="2918"/>
                  </a:lnTo>
                  <a:lnTo>
                    <a:pt x="348" y="2846"/>
                  </a:lnTo>
                  <a:lnTo>
                    <a:pt x="388" y="2774"/>
                  </a:lnTo>
                  <a:lnTo>
                    <a:pt x="432" y="2700"/>
                  </a:lnTo>
                  <a:lnTo>
                    <a:pt x="478" y="2624"/>
                  </a:lnTo>
                  <a:lnTo>
                    <a:pt x="528" y="2548"/>
                  </a:lnTo>
                  <a:lnTo>
                    <a:pt x="580" y="2470"/>
                  </a:lnTo>
                  <a:lnTo>
                    <a:pt x="636" y="2390"/>
                  </a:lnTo>
                  <a:lnTo>
                    <a:pt x="694" y="2310"/>
                  </a:lnTo>
                  <a:lnTo>
                    <a:pt x="756" y="2228"/>
                  </a:lnTo>
                  <a:lnTo>
                    <a:pt x="822" y="2146"/>
                  </a:lnTo>
                  <a:lnTo>
                    <a:pt x="892" y="2064"/>
                  </a:lnTo>
                  <a:lnTo>
                    <a:pt x="964" y="1980"/>
                  </a:lnTo>
                  <a:lnTo>
                    <a:pt x="1040" y="1898"/>
                  </a:lnTo>
                  <a:lnTo>
                    <a:pt x="1120" y="1814"/>
                  </a:lnTo>
                  <a:lnTo>
                    <a:pt x="1204" y="1730"/>
                  </a:lnTo>
                  <a:lnTo>
                    <a:pt x="1292" y="1648"/>
                  </a:lnTo>
                  <a:lnTo>
                    <a:pt x="1384" y="1566"/>
                  </a:lnTo>
                  <a:lnTo>
                    <a:pt x="1480" y="1482"/>
                  </a:lnTo>
                  <a:lnTo>
                    <a:pt x="1580" y="1402"/>
                  </a:lnTo>
                  <a:lnTo>
                    <a:pt x="1684" y="1320"/>
                  </a:lnTo>
                  <a:lnTo>
                    <a:pt x="1794" y="1240"/>
                  </a:lnTo>
                  <a:lnTo>
                    <a:pt x="1906" y="1162"/>
                  </a:lnTo>
                  <a:lnTo>
                    <a:pt x="2024" y="1084"/>
                  </a:lnTo>
                  <a:lnTo>
                    <a:pt x="2146" y="1008"/>
                  </a:lnTo>
                  <a:lnTo>
                    <a:pt x="2274" y="934"/>
                  </a:lnTo>
                  <a:lnTo>
                    <a:pt x="2406" y="860"/>
                  </a:lnTo>
                  <a:lnTo>
                    <a:pt x="2542" y="790"/>
                  </a:lnTo>
                  <a:lnTo>
                    <a:pt x="2684" y="720"/>
                  </a:lnTo>
                  <a:lnTo>
                    <a:pt x="2830" y="654"/>
                  </a:lnTo>
                  <a:lnTo>
                    <a:pt x="2982" y="588"/>
                  </a:lnTo>
                  <a:lnTo>
                    <a:pt x="3140" y="526"/>
                  </a:lnTo>
                  <a:lnTo>
                    <a:pt x="3302" y="466"/>
                  </a:lnTo>
                  <a:lnTo>
                    <a:pt x="3468" y="410"/>
                  </a:lnTo>
                  <a:lnTo>
                    <a:pt x="3642" y="354"/>
                  </a:lnTo>
                  <a:lnTo>
                    <a:pt x="3820" y="304"/>
                  </a:lnTo>
                  <a:lnTo>
                    <a:pt x="4004" y="256"/>
                  </a:lnTo>
                  <a:lnTo>
                    <a:pt x="4194" y="210"/>
                  </a:lnTo>
                  <a:lnTo>
                    <a:pt x="4390" y="170"/>
                  </a:lnTo>
                  <a:lnTo>
                    <a:pt x="4590" y="132"/>
                  </a:lnTo>
                  <a:lnTo>
                    <a:pt x="4798" y="98"/>
                  </a:lnTo>
                  <a:lnTo>
                    <a:pt x="5012" y="66"/>
                  </a:lnTo>
                  <a:lnTo>
                    <a:pt x="5120" y="54"/>
                  </a:lnTo>
                  <a:lnTo>
                    <a:pt x="5230" y="40"/>
                  </a:lnTo>
                  <a:lnTo>
                    <a:pt x="5344" y="28"/>
                  </a:lnTo>
                  <a:lnTo>
                    <a:pt x="5456" y="18"/>
                  </a:lnTo>
                  <a:lnTo>
                    <a:pt x="5572" y="8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accent4">
                <a:lumMod val="75000"/>
                <a:alpha val="4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21" name="자유형 20"/>
            <p:cNvSpPr>
              <a:spLocks noEditPoints="1"/>
            </p:cNvSpPr>
            <p:nvPr/>
          </p:nvSpPr>
          <p:spPr>
            <a:xfrm flipH="1">
              <a:off x="6096000" y="2"/>
              <a:ext cx="3044827" cy="1961846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3710"/>
                </a:cxn>
                <a:cxn ang="0">
                  <a:pos x="22" y="3628"/>
                </a:cxn>
                <a:cxn ang="0">
                  <a:pos x="64" y="3488"/>
                </a:cxn>
                <a:cxn ang="0">
                  <a:pos x="136" y="3294"/>
                </a:cxn>
                <a:cxn ang="0">
                  <a:pos x="212" y="3116"/>
                </a:cxn>
                <a:cxn ang="0">
                  <a:pos x="274" y="2986"/>
                </a:cxn>
                <a:cxn ang="0">
                  <a:pos x="348" y="2846"/>
                </a:cxn>
                <a:cxn ang="0">
                  <a:pos x="432" y="2700"/>
                </a:cxn>
                <a:cxn ang="0">
                  <a:pos x="528" y="2548"/>
                </a:cxn>
                <a:cxn ang="0">
                  <a:pos x="636" y="2390"/>
                </a:cxn>
                <a:cxn ang="0">
                  <a:pos x="756" y="2228"/>
                </a:cxn>
                <a:cxn ang="0">
                  <a:pos x="892" y="2064"/>
                </a:cxn>
                <a:cxn ang="0">
                  <a:pos x="1040" y="1898"/>
                </a:cxn>
                <a:cxn ang="0">
                  <a:pos x="1204" y="1730"/>
                </a:cxn>
                <a:cxn ang="0">
                  <a:pos x="1384" y="1566"/>
                </a:cxn>
                <a:cxn ang="0">
                  <a:pos x="1580" y="1402"/>
                </a:cxn>
                <a:cxn ang="0">
                  <a:pos x="1794" y="1240"/>
                </a:cxn>
                <a:cxn ang="0">
                  <a:pos x="2024" y="1084"/>
                </a:cxn>
                <a:cxn ang="0">
                  <a:pos x="2274" y="934"/>
                </a:cxn>
                <a:cxn ang="0">
                  <a:pos x="2542" y="790"/>
                </a:cxn>
                <a:cxn ang="0">
                  <a:pos x="2830" y="654"/>
                </a:cxn>
                <a:cxn ang="0">
                  <a:pos x="3140" y="526"/>
                </a:cxn>
                <a:cxn ang="0">
                  <a:pos x="3468" y="410"/>
                </a:cxn>
                <a:cxn ang="0">
                  <a:pos x="3820" y="304"/>
                </a:cxn>
                <a:cxn ang="0">
                  <a:pos x="4194" y="210"/>
                </a:cxn>
                <a:cxn ang="0">
                  <a:pos x="4590" y="132"/>
                </a:cxn>
                <a:cxn ang="0">
                  <a:pos x="5012" y="66"/>
                </a:cxn>
                <a:cxn ang="0">
                  <a:pos x="5230" y="40"/>
                </a:cxn>
                <a:cxn ang="0">
                  <a:pos x="5456" y="18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3710">
                  <a:moveTo>
                    <a:pt x="5688" y="0"/>
                  </a:moveTo>
                  <a:lnTo>
                    <a:pt x="8" y="0"/>
                  </a:lnTo>
                  <a:lnTo>
                    <a:pt x="0" y="3710"/>
                  </a:lnTo>
                  <a:lnTo>
                    <a:pt x="0" y="3710"/>
                  </a:lnTo>
                  <a:lnTo>
                    <a:pt x="10" y="3672"/>
                  </a:lnTo>
                  <a:lnTo>
                    <a:pt x="22" y="3628"/>
                  </a:lnTo>
                  <a:lnTo>
                    <a:pt x="40" y="3566"/>
                  </a:lnTo>
                  <a:lnTo>
                    <a:pt x="64" y="3488"/>
                  </a:lnTo>
                  <a:lnTo>
                    <a:pt x="96" y="3396"/>
                  </a:lnTo>
                  <a:lnTo>
                    <a:pt x="136" y="3294"/>
                  </a:lnTo>
                  <a:lnTo>
                    <a:pt x="184" y="3178"/>
                  </a:lnTo>
                  <a:lnTo>
                    <a:pt x="212" y="3116"/>
                  </a:lnTo>
                  <a:lnTo>
                    <a:pt x="242" y="3052"/>
                  </a:lnTo>
                  <a:lnTo>
                    <a:pt x="274" y="2986"/>
                  </a:lnTo>
                  <a:lnTo>
                    <a:pt x="310" y="2918"/>
                  </a:lnTo>
                  <a:lnTo>
                    <a:pt x="348" y="2846"/>
                  </a:lnTo>
                  <a:lnTo>
                    <a:pt x="388" y="2774"/>
                  </a:lnTo>
                  <a:lnTo>
                    <a:pt x="432" y="2700"/>
                  </a:lnTo>
                  <a:lnTo>
                    <a:pt x="478" y="2624"/>
                  </a:lnTo>
                  <a:lnTo>
                    <a:pt x="528" y="2548"/>
                  </a:lnTo>
                  <a:lnTo>
                    <a:pt x="580" y="2470"/>
                  </a:lnTo>
                  <a:lnTo>
                    <a:pt x="636" y="2390"/>
                  </a:lnTo>
                  <a:lnTo>
                    <a:pt x="694" y="2310"/>
                  </a:lnTo>
                  <a:lnTo>
                    <a:pt x="756" y="2228"/>
                  </a:lnTo>
                  <a:lnTo>
                    <a:pt x="822" y="2146"/>
                  </a:lnTo>
                  <a:lnTo>
                    <a:pt x="892" y="2064"/>
                  </a:lnTo>
                  <a:lnTo>
                    <a:pt x="964" y="1980"/>
                  </a:lnTo>
                  <a:lnTo>
                    <a:pt x="1040" y="1898"/>
                  </a:lnTo>
                  <a:lnTo>
                    <a:pt x="1120" y="1814"/>
                  </a:lnTo>
                  <a:lnTo>
                    <a:pt x="1204" y="1730"/>
                  </a:lnTo>
                  <a:lnTo>
                    <a:pt x="1292" y="1648"/>
                  </a:lnTo>
                  <a:lnTo>
                    <a:pt x="1384" y="1566"/>
                  </a:lnTo>
                  <a:lnTo>
                    <a:pt x="1480" y="1482"/>
                  </a:lnTo>
                  <a:lnTo>
                    <a:pt x="1580" y="1402"/>
                  </a:lnTo>
                  <a:lnTo>
                    <a:pt x="1684" y="1320"/>
                  </a:lnTo>
                  <a:lnTo>
                    <a:pt x="1794" y="1240"/>
                  </a:lnTo>
                  <a:lnTo>
                    <a:pt x="1906" y="1162"/>
                  </a:lnTo>
                  <a:lnTo>
                    <a:pt x="2024" y="1084"/>
                  </a:lnTo>
                  <a:lnTo>
                    <a:pt x="2146" y="1008"/>
                  </a:lnTo>
                  <a:lnTo>
                    <a:pt x="2274" y="934"/>
                  </a:lnTo>
                  <a:lnTo>
                    <a:pt x="2406" y="860"/>
                  </a:lnTo>
                  <a:lnTo>
                    <a:pt x="2542" y="790"/>
                  </a:lnTo>
                  <a:lnTo>
                    <a:pt x="2684" y="720"/>
                  </a:lnTo>
                  <a:lnTo>
                    <a:pt x="2830" y="654"/>
                  </a:lnTo>
                  <a:lnTo>
                    <a:pt x="2982" y="588"/>
                  </a:lnTo>
                  <a:lnTo>
                    <a:pt x="3140" y="526"/>
                  </a:lnTo>
                  <a:lnTo>
                    <a:pt x="3302" y="466"/>
                  </a:lnTo>
                  <a:lnTo>
                    <a:pt x="3468" y="410"/>
                  </a:lnTo>
                  <a:lnTo>
                    <a:pt x="3642" y="354"/>
                  </a:lnTo>
                  <a:lnTo>
                    <a:pt x="3820" y="304"/>
                  </a:lnTo>
                  <a:lnTo>
                    <a:pt x="4004" y="256"/>
                  </a:lnTo>
                  <a:lnTo>
                    <a:pt x="4194" y="210"/>
                  </a:lnTo>
                  <a:lnTo>
                    <a:pt x="4390" y="170"/>
                  </a:lnTo>
                  <a:lnTo>
                    <a:pt x="4590" y="132"/>
                  </a:lnTo>
                  <a:lnTo>
                    <a:pt x="4798" y="98"/>
                  </a:lnTo>
                  <a:lnTo>
                    <a:pt x="5012" y="66"/>
                  </a:lnTo>
                  <a:lnTo>
                    <a:pt x="5120" y="54"/>
                  </a:lnTo>
                  <a:lnTo>
                    <a:pt x="5230" y="40"/>
                  </a:lnTo>
                  <a:lnTo>
                    <a:pt x="5344" y="28"/>
                  </a:lnTo>
                  <a:lnTo>
                    <a:pt x="5456" y="18"/>
                  </a:lnTo>
                  <a:lnTo>
                    <a:pt x="5572" y="8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tx2">
                <a:lumMod val="75000"/>
                <a:alpha val="2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23" name="자유형 22"/>
            <p:cNvSpPr>
              <a:spLocks noEditPoints="1"/>
            </p:cNvSpPr>
            <p:nvPr/>
          </p:nvSpPr>
          <p:spPr>
            <a:xfrm flipH="1">
              <a:off x="6099173" y="2"/>
              <a:ext cx="3044827" cy="1416125"/>
            </a:xfrm>
            <a:custGeom>
              <a:avLst/>
              <a:gdLst/>
              <a:ahLst/>
              <a:cxnLst>
                <a:cxn ang="0">
                  <a:pos x="5688" y="0"/>
                </a:cxn>
                <a:cxn ang="0">
                  <a:pos x="8" y="0"/>
                </a:cxn>
                <a:cxn ang="0">
                  <a:pos x="0" y="2678"/>
                </a:cxn>
                <a:cxn ang="0">
                  <a:pos x="0" y="2678"/>
                </a:cxn>
                <a:cxn ang="0">
                  <a:pos x="10" y="2652"/>
                </a:cxn>
                <a:cxn ang="0">
                  <a:pos x="22" y="2618"/>
                </a:cxn>
                <a:cxn ang="0">
                  <a:pos x="40" y="2574"/>
                </a:cxn>
                <a:cxn ang="0">
                  <a:pos x="64" y="2518"/>
                </a:cxn>
                <a:cxn ang="0">
                  <a:pos x="96" y="2452"/>
                </a:cxn>
                <a:cxn ang="0">
                  <a:pos x="136" y="2378"/>
                </a:cxn>
                <a:cxn ang="0">
                  <a:pos x="184" y="2294"/>
                </a:cxn>
                <a:cxn ang="0">
                  <a:pos x="242" y="2204"/>
                </a:cxn>
                <a:cxn ang="0">
                  <a:pos x="274" y="2156"/>
                </a:cxn>
                <a:cxn ang="0">
                  <a:pos x="310" y="2106"/>
                </a:cxn>
                <a:cxn ang="0">
                  <a:pos x="348" y="2056"/>
                </a:cxn>
                <a:cxn ang="0">
                  <a:pos x="388" y="2002"/>
                </a:cxn>
                <a:cxn ang="0">
                  <a:pos x="432" y="1950"/>
                </a:cxn>
                <a:cxn ang="0">
                  <a:pos x="478" y="1894"/>
                </a:cxn>
                <a:cxn ang="0">
                  <a:pos x="528" y="1840"/>
                </a:cxn>
                <a:cxn ang="0">
                  <a:pos x="580" y="1782"/>
                </a:cxn>
                <a:cxn ang="0">
                  <a:pos x="636" y="1726"/>
                </a:cxn>
                <a:cxn ang="0">
                  <a:pos x="694" y="1668"/>
                </a:cxn>
                <a:cxn ang="0">
                  <a:pos x="756" y="1608"/>
                </a:cxn>
                <a:cxn ang="0">
                  <a:pos x="822" y="1550"/>
                </a:cxn>
                <a:cxn ang="0">
                  <a:pos x="892" y="1490"/>
                </a:cxn>
                <a:cxn ang="0">
                  <a:pos x="964" y="1430"/>
                </a:cxn>
                <a:cxn ang="0">
                  <a:pos x="1040" y="1370"/>
                </a:cxn>
                <a:cxn ang="0">
                  <a:pos x="1120" y="1310"/>
                </a:cxn>
                <a:cxn ang="0">
                  <a:pos x="1204" y="1250"/>
                </a:cxn>
                <a:cxn ang="0">
                  <a:pos x="1292" y="1190"/>
                </a:cxn>
                <a:cxn ang="0">
                  <a:pos x="1384" y="1130"/>
                </a:cxn>
                <a:cxn ang="0">
                  <a:pos x="1480" y="1070"/>
                </a:cxn>
                <a:cxn ang="0">
                  <a:pos x="1580" y="1012"/>
                </a:cxn>
                <a:cxn ang="0">
                  <a:pos x="1684" y="954"/>
                </a:cxn>
                <a:cxn ang="0">
                  <a:pos x="1794" y="896"/>
                </a:cxn>
                <a:cxn ang="0">
                  <a:pos x="1906" y="840"/>
                </a:cxn>
                <a:cxn ang="0">
                  <a:pos x="2024" y="784"/>
                </a:cxn>
                <a:cxn ang="0">
                  <a:pos x="2146" y="728"/>
                </a:cxn>
                <a:cxn ang="0">
                  <a:pos x="2274" y="674"/>
                </a:cxn>
                <a:cxn ang="0">
                  <a:pos x="2406" y="622"/>
                </a:cxn>
                <a:cxn ang="0">
                  <a:pos x="2542" y="570"/>
                </a:cxn>
                <a:cxn ang="0">
                  <a:pos x="2684" y="520"/>
                </a:cxn>
                <a:cxn ang="0">
                  <a:pos x="2830" y="472"/>
                </a:cxn>
                <a:cxn ang="0">
                  <a:pos x="2982" y="426"/>
                </a:cxn>
                <a:cxn ang="0">
                  <a:pos x="3140" y="380"/>
                </a:cxn>
                <a:cxn ang="0">
                  <a:pos x="3302" y="336"/>
                </a:cxn>
                <a:cxn ang="0">
                  <a:pos x="3468" y="296"/>
                </a:cxn>
                <a:cxn ang="0">
                  <a:pos x="3642" y="256"/>
                </a:cxn>
                <a:cxn ang="0">
                  <a:pos x="3820" y="220"/>
                </a:cxn>
                <a:cxn ang="0">
                  <a:pos x="4004" y="184"/>
                </a:cxn>
                <a:cxn ang="0">
                  <a:pos x="4194" y="152"/>
                </a:cxn>
                <a:cxn ang="0">
                  <a:pos x="4390" y="122"/>
                </a:cxn>
                <a:cxn ang="0">
                  <a:pos x="4590" y="94"/>
                </a:cxn>
                <a:cxn ang="0">
                  <a:pos x="4798" y="70"/>
                </a:cxn>
                <a:cxn ang="0">
                  <a:pos x="5012" y="48"/>
                </a:cxn>
                <a:cxn ang="0">
                  <a:pos x="5230" y="30"/>
                </a:cxn>
                <a:cxn ang="0">
                  <a:pos x="5456" y="14"/>
                </a:cxn>
                <a:cxn ang="0">
                  <a:pos x="5688" y="0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2678">
                  <a:moveTo>
                    <a:pt x="5688" y="0"/>
                  </a:moveTo>
                  <a:lnTo>
                    <a:pt x="8" y="0"/>
                  </a:lnTo>
                  <a:lnTo>
                    <a:pt x="0" y="2678"/>
                  </a:lnTo>
                  <a:lnTo>
                    <a:pt x="0" y="2678"/>
                  </a:lnTo>
                  <a:lnTo>
                    <a:pt x="10" y="2652"/>
                  </a:lnTo>
                  <a:lnTo>
                    <a:pt x="22" y="2618"/>
                  </a:lnTo>
                  <a:lnTo>
                    <a:pt x="40" y="2574"/>
                  </a:lnTo>
                  <a:lnTo>
                    <a:pt x="64" y="2518"/>
                  </a:lnTo>
                  <a:lnTo>
                    <a:pt x="96" y="2452"/>
                  </a:lnTo>
                  <a:lnTo>
                    <a:pt x="136" y="2378"/>
                  </a:lnTo>
                  <a:lnTo>
                    <a:pt x="184" y="2294"/>
                  </a:lnTo>
                  <a:lnTo>
                    <a:pt x="242" y="2204"/>
                  </a:lnTo>
                  <a:lnTo>
                    <a:pt x="274" y="2156"/>
                  </a:lnTo>
                  <a:lnTo>
                    <a:pt x="310" y="2106"/>
                  </a:lnTo>
                  <a:lnTo>
                    <a:pt x="348" y="2056"/>
                  </a:lnTo>
                  <a:lnTo>
                    <a:pt x="388" y="2002"/>
                  </a:lnTo>
                  <a:lnTo>
                    <a:pt x="432" y="1950"/>
                  </a:lnTo>
                  <a:lnTo>
                    <a:pt x="478" y="1894"/>
                  </a:lnTo>
                  <a:lnTo>
                    <a:pt x="528" y="1840"/>
                  </a:lnTo>
                  <a:lnTo>
                    <a:pt x="580" y="1782"/>
                  </a:lnTo>
                  <a:lnTo>
                    <a:pt x="636" y="1726"/>
                  </a:lnTo>
                  <a:lnTo>
                    <a:pt x="694" y="1668"/>
                  </a:lnTo>
                  <a:lnTo>
                    <a:pt x="756" y="1608"/>
                  </a:lnTo>
                  <a:lnTo>
                    <a:pt x="822" y="1550"/>
                  </a:lnTo>
                  <a:lnTo>
                    <a:pt x="892" y="1490"/>
                  </a:lnTo>
                  <a:lnTo>
                    <a:pt x="964" y="1430"/>
                  </a:lnTo>
                  <a:lnTo>
                    <a:pt x="1040" y="1370"/>
                  </a:lnTo>
                  <a:lnTo>
                    <a:pt x="1120" y="1310"/>
                  </a:lnTo>
                  <a:lnTo>
                    <a:pt x="1204" y="1250"/>
                  </a:lnTo>
                  <a:lnTo>
                    <a:pt x="1292" y="1190"/>
                  </a:lnTo>
                  <a:lnTo>
                    <a:pt x="1384" y="1130"/>
                  </a:lnTo>
                  <a:lnTo>
                    <a:pt x="1480" y="1070"/>
                  </a:lnTo>
                  <a:lnTo>
                    <a:pt x="1580" y="1012"/>
                  </a:lnTo>
                  <a:lnTo>
                    <a:pt x="1684" y="954"/>
                  </a:lnTo>
                  <a:lnTo>
                    <a:pt x="1794" y="896"/>
                  </a:lnTo>
                  <a:lnTo>
                    <a:pt x="1906" y="840"/>
                  </a:lnTo>
                  <a:lnTo>
                    <a:pt x="2024" y="784"/>
                  </a:lnTo>
                  <a:lnTo>
                    <a:pt x="2146" y="728"/>
                  </a:lnTo>
                  <a:lnTo>
                    <a:pt x="2274" y="674"/>
                  </a:lnTo>
                  <a:lnTo>
                    <a:pt x="2406" y="622"/>
                  </a:lnTo>
                  <a:lnTo>
                    <a:pt x="2542" y="570"/>
                  </a:lnTo>
                  <a:lnTo>
                    <a:pt x="2684" y="520"/>
                  </a:lnTo>
                  <a:lnTo>
                    <a:pt x="2830" y="472"/>
                  </a:lnTo>
                  <a:lnTo>
                    <a:pt x="2982" y="426"/>
                  </a:lnTo>
                  <a:lnTo>
                    <a:pt x="3140" y="380"/>
                  </a:lnTo>
                  <a:lnTo>
                    <a:pt x="3302" y="336"/>
                  </a:lnTo>
                  <a:lnTo>
                    <a:pt x="3468" y="296"/>
                  </a:lnTo>
                  <a:lnTo>
                    <a:pt x="3642" y="256"/>
                  </a:lnTo>
                  <a:lnTo>
                    <a:pt x="3820" y="220"/>
                  </a:lnTo>
                  <a:lnTo>
                    <a:pt x="4004" y="184"/>
                  </a:lnTo>
                  <a:lnTo>
                    <a:pt x="4194" y="152"/>
                  </a:lnTo>
                  <a:lnTo>
                    <a:pt x="4390" y="122"/>
                  </a:lnTo>
                  <a:lnTo>
                    <a:pt x="4590" y="94"/>
                  </a:lnTo>
                  <a:lnTo>
                    <a:pt x="4798" y="70"/>
                  </a:lnTo>
                  <a:lnTo>
                    <a:pt x="5012" y="48"/>
                  </a:lnTo>
                  <a:lnTo>
                    <a:pt x="5230" y="30"/>
                  </a:lnTo>
                  <a:lnTo>
                    <a:pt x="5456" y="14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accent1">
                <a:lumMod val="60000"/>
                <a:lumOff val="40000"/>
                <a:alpha val="49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0" y="4191000"/>
            <a:ext cx="3428999" cy="2667000"/>
            <a:chOff x="0" y="4191000"/>
            <a:chExt cx="3429000" cy="2667000"/>
          </a:xfrm>
        </p:grpSpPr>
        <p:sp>
          <p:nvSpPr>
            <p:cNvPr id="24" name="자유형 23"/>
            <p:cNvSpPr>
              <a:spLocks noEditPoints="1"/>
            </p:cNvSpPr>
            <p:nvPr/>
          </p:nvSpPr>
          <p:spPr>
            <a:xfrm rot="10800000" flipH="1">
              <a:off x="0" y="5557344"/>
              <a:ext cx="3429000" cy="1300655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3710"/>
                </a:cxn>
                <a:cxn ang="0">
                  <a:pos x="22" y="3628"/>
                </a:cxn>
                <a:cxn ang="0">
                  <a:pos x="64" y="3488"/>
                </a:cxn>
                <a:cxn ang="0">
                  <a:pos x="136" y="3294"/>
                </a:cxn>
                <a:cxn ang="0">
                  <a:pos x="212" y="3116"/>
                </a:cxn>
                <a:cxn ang="0">
                  <a:pos x="274" y="2986"/>
                </a:cxn>
                <a:cxn ang="0">
                  <a:pos x="348" y="2846"/>
                </a:cxn>
                <a:cxn ang="0">
                  <a:pos x="432" y="2700"/>
                </a:cxn>
                <a:cxn ang="0">
                  <a:pos x="528" y="2548"/>
                </a:cxn>
                <a:cxn ang="0">
                  <a:pos x="636" y="2390"/>
                </a:cxn>
                <a:cxn ang="0">
                  <a:pos x="756" y="2228"/>
                </a:cxn>
                <a:cxn ang="0">
                  <a:pos x="892" y="2064"/>
                </a:cxn>
                <a:cxn ang="0">
                  <a:pos x="1040" y="1898"/>
                </a:cxn>
                <a:cxn ang="0">
                  <a:pos x="1204" y="1730"/>
                </a:cxn>
                <a:cxn ang="0">
                  <a:pos x="1384" y="1566"/>
                </a:cxn>
                <a:cxn ang="0">
                  <a:pos x="1580" y="1402"/>
                </a:cxn>
                <a:cxn ang="0">
                  <a:pos x="1794" y="1240"/>
                </a:cxn>
                <a:cxn ang="0">
                  <a:pos x="2024" y="1084"/>
                </a:cxn>
                <a:cxn ang="0">
                  <a:pos x="2274" y="934"/>
                </a:cxn>
                <a:cxn ang="0">
                  <a:pos x="2542" y="790"/>
                </a:cxn>
                <a:cxn ang="0">
                  <a:pos x="2830" y="654"/>
                </a:cxn>
                <a:cxn ang="0">
                  <a:pos x="3140" y="526"/>
                </a:cxn>
                <a:cxn ang="0">
                  <a:pos x="3468" y="410"/>
                </a:cxn>
                <a:cxn ang="0">
                  <a:pos x="3820" y="304"/>
                </a:cxn>
                <a:cxn ang="0">
                  <a:pos x="4194" y="210"/>
                </a:cxn>
                <a:cxn ang="0">
                  <a:pos x="4590" y="132"/>
                </a:cxn>
                <a:cxn ang="0">
                  <a:pos x="5012" y="66"/>
                </a:cxn>
                <a:cxn ang="0">
                  <a:pos x="5230" y="40"/>
                </a:cxn>
                <a:cxn ang="0">
                  <a:pos x="5456" y="18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3710">
                  <a:moveTo>
                    <a:pt x="5688" y="0"/>
                  </a:moveTo>
                  <a:lnTo>
                    <a:pt x="8" y="0"/>
                  </a:lnTo>
                  <a:lnTo>
                    <a:pt x="0" y="3710"/>
                  </a:lnTo>
                  <a:lnTo>
                    <a:pt x="0" y="3710"/>
                  </a:lnTo>
                  <a:lnTo>
                    <a:pt x="10" y="3672"/>
                  </a:lnTo>
                  <a:lnTo>
                    <a:pt x="22" y="3628"/>
                  </a:lnTo>
                  <a:lnTo>
                    <a:pt x="40" y="3566"/>
                  </a:lnTo>
                  <a:lnTo>
                    <a:pt x="64" y="3488"/>
                  </a:lnTo>
                  <a:lnTo>
                    <a:pt x="96" y="3396"/>
                  </a:lnTo>
                  <a:lnTo>
                    <a:pt x="136" y="3294"/>
                  </a:lnTo>
                  <a:lnTo>
                    <a:pt x="184" y="3178"/>
                  </a:lnTo>
                  <a:lnTo>
                    <a:pt x="212" y="3116"/>
                  </a:lnTo>
                  <a:lnTo>
                    <a:pt x="242" y="3052"/>
                  </a:lnTo>
                  <a:lnTo>
                    <a:pt x="274" y="2986"/>
                  </a:lnTo>
                  <a:lnTo>
                    <a:pt x="310" y="2918"/>
                  </a:lnTo>
                  <a:lnTo>
                    <a:pt x="348" y="2846"/>
                  </a:lnTo>
                  <a:lnTo>
                    <a:pt x="388" y="2774"/>
                  </a:lnTo>
                  <a:lnTo>
                    <a:pt x="432" y="2700"/>
                  </a:lnTo>
                  <a:lnTo>
                    <a:pt x="478" y="2624"/>
                  </a:lnTo>
                  <a:lnTo>
                    <a:pt x="528" y="2548"/>
                  </a:lnTo>
                  <a:lnTo>
                    <a:pt x="580" y="2470"/>
                  </a:lnTo>
                  <a:lnTo>
                    <a:pt x="636" y="2390"/>
                  </a:lnTo>
                  <a:lnTo>
                    <a:pt x="694" y="2310"/>
                  </a:lnTo>
                  <a:lnTo>
                    <a:pt x="756" y="2228"/>
                  </a:lnTo>
                  <a:lnTo>
                    <a:pt x="822" y="2146"/>
                  </a:lnTo>
                  <a:lnTo>
                    <a:pt x="892" y="2064"/>
                  </a:lnTo>
                  <a:lnTo>
                    <a:pt x="964" y="1980"/>
                  </a:lnTo>
                  <a:lnTo>
                    <a:pt x="1040" y="1898"/>
                  </a:lnTo>
                  <a:lnTo>
                    <a:pt x="1120" y="1814"/>
                  </a:lnTo>
                  <a:lnTo>
                    <a:pt x="1204" y="1730"/>
                  </a:lnTo>
                  <a:lnTo>
                    <a:pt x="1292" y="1648"/>
                  </a:lnTo>
                  <a:lnTo>
                    <a:pt x="1384" y="1566"/>
                  </a:lnTo>
                  <a:lnTo>
                    <a:pt x="1480" y="1482"/>
                  </a:lnTo>
                  <a:lnTo>
                    <a:pt x="1580" y="1402"/>
                  </a:lnTo>
                  <a:lnTo>
                    <a:pt x="1684" y="1320"/>
                  </a:lnTo>
                  <a:lnTo>
                    <a:pt x="1794" y="1240"/>
                  </a:lnTo>
                  <a:lnTo>
                    <a:pt x="1906" y="1162"/>
                  </a:lnTo>
                  <a:lnTo>
                    <a:pt x="2024" y="1084"/>
                  </a:lnTo>
                  <a:lnTo>
                    <a:pt x="2146" y="1008"/>
                  </a:lnTo>
                  <a:lnTo>
                    <a:pt x="2274" y="934"/>
                  </a:lnTo>
                  <a:lnTo>
                    <a:pt x="2406" y="860"/>
                  </a:lnTo>
                  <a:lnTo>
                    <a:pt x="2542" y="790"/>
                  </a:lnTo>
                  <a:lnTo>
                    <a:pt x="2684" y="720"/>
                  </a:lnTo>
                  <a:lnTo>
                    <a:pt x="2830" y="654"/>
                  </a:lnTo>
                  <a:lnTo>
                    <a:pt x="2982" y="588"/>
                  </a:lnTo>
                  <a:lnTo>
                    <a:pt x="3140" y="526"/>
                  </a:lnTo>
                  <a:lnTo>
                    <a:pt x="3302" y="466"/>
                  </a:lnTo>
                  <a:lnTo>
                    <a:pt x="3468" y="410"/>
                  </a:lnTo>
                  <a:lnTo>
                    <a:pt x="3642" y="354"/>
                  </a:lnTo>
                  <a:lnTo>
                    <a:pt x="3820" y="304"/>
                  </a:lnTo>
                  <a:lnTo>
                    <a:pt x="4004" y="256"/>
                  </a:lnTo>
                  <a:lnTo>
                    <a:pt x="4194" y="210"/>
                  </a:lnTo>
                  <a:lnTo>
                    <a:pt x="4390" y="170"/>
                  </a:lnTo>
                  <a:lnTo>
                    <a:pt x="4590" y="132"/>
                  </a:lnTo>
                  <a:lnTo>
                    <a:pt x="4798" y="98"/>
                  </a:lnTo>
                  <a:lnTo>
                    <a:pt x="5012" y="66"/>
                  </a:lnTo>
                  <a:lnTo>
                    <a:pt x="5120" y="54"/>
                  </a:lnTo>
                  <a:lnTo>
                    <a:pt x="5230" y="40"/>
                  </a:lnTo>
                  <a:lnTo>
                    <a:pt x="5344" y="28"/>
                  </a:lnTo>
                  <a:lnTo>
                    <a:pt x="5456" y="18"/>
                  </a:lnTo>
                  <a:lnTo>
                    <a:pt x="5572" y="8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tx2">
                <a:lumMod val="75000"/>
                <a:alpha val="2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  <p:sp>
          <p:nvSpPr>
            <p:cNvPr id="25" name="자유형 24"/>
            <p:cNvSpPr>
              <a:spLocks noEditPoints="1"/>
            </p:cNvSpPr>
            <p:nvPr/>
          </p:nvSpPr>
          <p:spPr>
            <a:xfrm rot="16200000">
              <a:off x="-827689" y="5018689"/>
              <a:ext cx="2667000" cy="1011621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0" y="3710"/>
                </a:cxn>
                <a:cxn ang="0">
                  <a:pos x="22" y="3628"/>
                </a:cxn>
                <a:cxn ang="0">
                  <a:pos x="64" y="3488"/>
                </a:cxn>
                <a:cxn ang="0">
                  <a:pos x="136" y="3294"/>
                </a:cxn>
                <a:cxn ang="0">
                  <a:pos x="212" y="3116"/>
                </a:cxn>
                <a:cxn ang="0">
                  <a:pos x="274" y="2986"/>
                </a:cxn>
                <a:cxn ang="0">
                  <a:pos x="348" y="2846"/>
                </a:cxn>
                <a:cxn ang="0">
                  <a:pos x="432" y="2700"/>
                </a:cxn>
                <a:cxn ang="0">
                  <a:pos x="528" y="2548"/>
                </a:cxn>
                <a:cxn ang="0">
                  <a:pos x="636" y="2390"/>
                </a:cxn>
                <a:cxn ang="0">
                  <a:pos x="756" y="2228"/>
                </a:cxn>
                <a:cxn ang="0">
                  <a:pos x="892" y="2064"/>
                </a:cxn>
                <a:cxn ang="0">
                  <a:pos x="1040" y="1898"/>
                </a:cxn>
                <a:cxn ang="0">
                  <a:pos x="1204" y="1730"/>
                </a:cxn>
                <a:cxn ang="0">
                  <a:pos x="1384" y="1566"/>
                </a:cxn>
                <a:cxn ang="0">
                  <a:pos x="1580" y="1402"/>
                </a:cxn>
                <a:cxn ang="0">
                  <a:pos x="1794" y="1240"/>
                </a:cxn>
                <a:cxn ang="0">
                  <a:pos x="2024" y="1084"/>
                </a:cxn>
                <a:cxn ang="0">
                  <a:pos x="2274" y="934"/>
                </a:cxn>
                <a:cxn ang="0">
                  <a:pos x="2542" y="790"/>
                </a:cxn>
                <a:cxn ang="0">
                  <a:pos x="2830" y="654"/>
                </a:cxn>
                <a:cxn ang="0">
                  <a:pos x="3140" y="526"/>
                </a:cxn>
                <a:cxn ang="0">
                  <a:pos x="3468" y="410"/>
                </a:cxn>
                <a:cxn ang="0">
                  <a:pos x="3820" y="304"/>
                </a:cxn>
                <a:cxn ang="0">
                  <a:pos x="4194" y="210"/>
                </a:cxn>
                <a:cxn ang="0">
                  <a:pos x="4590" y="132"/>
                </a:cxn>
                <a:cxn ang="0">
                  <a:pos x="5012" y="66"/>
                </a:cxn>
                <a:cxn ang="0">
                  <a:pos x="5230" y="40"/>
                </a:cxn>
                <a:cxn ang="0">
                  <a:pos x="5456" y="18"/>
                </a:cxn>
                <a:cxn ang="0">
                  <a:pos x="5688" y="0"/>
                </a:cxn>
                <a:cxn ang="0">
                  <a:pos x="5688" y="0"/>
                </a:cxn>
              </a:cxnLst>
              <a:rect l="0" t="0" r="r" b="b"/>
              <a:pathLst>
                <a:path w="5688" h="3710">
                  <a:moveTo>
                    <a:pt x="5688" y="0"/>
                  </a:moveTo>
                  <a:lnTo>
                    <a:pt x="8" y="0"/>
                  </a:lnTo>
                  <a:lnTo>
                    <a:pt x="0" y="3710"/>
                  </a:lnTo>
                  <a:lnTo>
                    <a:pt x="0" y="3710"/>
                  </a:lnTo>
                  <a:lnTo>
                    <a:pt x="10" y="3672"/>
                  </a:lnTo>
                  <a:lnTo>
                    <a:pt x="22" y="3628"/>
                  </a:lnTo>
                  <a:lnTo>
                    <a:pt x="40" y="3566"/>
                  </a:lnTo>
                  <a:lnTo>
                    <a:pt x="64" y="3488"/>
                  </a:lnTo>
                  <a:lnTo>
                    <a:pt x="96" y="3396"/>
                  </a:lnTo>
                  <a:lnTo>
                    <a:pt x="136" y="3294"/>
                  </a:lnTo>
                  <a:lnTo>
                    <a:pt x="184" y="3178"/>
                  </a:lnTo>
                  <a:lnTo>
                    <a:pt x="212" y="3116"/>
                  </a:lnTo>
                  <a:lnTo>
                    <a:pt x="242" y="3052"/>
                  </a:lnTo>
                  <a:lnTo>
                    <a:pt x="274" y="2986"/>
                  </a:lnTo>
                  <a:lnTo>
                    <a:pt x="310" y="2918"/>
                  </a:lnTo>
                  <a:lnTo>
                    <a:pt x="348" y="2846"/>
                  </a:lnTo>
                  <a:lnTo>
                    <a:pt x="388" y="2774"/>
                  </a:lnTo>
                  <a:lnTo>
                    <a:pt x="432" y="2700"/>
                  </a:lnTo>
                  <a:lnTo>
                    <a:pt x="478" y="2624"/>
                  </a:lnTo>
                  <a:lnTo>
                    <a:pt x="528" y="2548"/>
                  </a:lnTo>
                  <a:lnTo>
                    <a:pt x="580" y="2470"/>
                  </a:lnTo>
                  <a:lnTo>
                    <a:pt x="636" y="2390"/>
                  </a:lnTo>
                  <a:lnTo>
                    <a:pt x="694" y="2310"/>
                  </a:lnTo>
                  <a:lnTo>
                    <a:pt x="756" y="2228"/>
                  </a:lnTo>
                  <a:lnTo>
                    <a:pt x="822" y="2146"/>
                  </a:lnTo>
                  <a:lnTo>
                    <a:pt x="892" y="2064"/>
                  </a:lnTo>
                  <a:lnTo>
                    <a:pt x="964" y="1980"/>
                  </a:lnTo>
                  <a:lnTo>
                    <a:pt x="1040" y="1898"/>
                  </a:lnTo>
                  <a:lnTo>
                    <a:pt x="1120" y="1814"/>
                  </a:lnTo>
                  <a:lnTo>
                    <a:pt x="1204" y="1730"/>
                  </a:lnTo>
                  <a:lnTo>
                    <a:pt x="1292" y="1648"/>
                  </a:lnTo>
                  <a:lnTo>
                    <a:pt x="1384" y="1566"/>
                  </a:lnTo>
                  <a:lnTo>
                    <a:pt x="1480" y="1482"/>
                  </a:lnTo>
                  <a:lnTo>
                    <a:pt x="1580" y="1402"/>
                  </a:lnTo>
                  <a:lnTo>
                    <a:pt x="1684" y="1320"/>
                  </a:lnTo>
                  <a:lnTo>
                    <a:pt x="1794" y="1240"/>
                  </a:lnTo>
                  <a:lnTo>
                    <a:pt x="1906" y="1162"/>
                  </a:lnTo>
                  <a:lnTo>
                    <a:pt x="2024" y="1084"/>
                  </a:lnTo>
                  <a:lnTo>
                    <a:pt x="2146" y="1008"/>
                  </a:lnTo>
                  <a:lnTo>
                    <a:pt x="2274" y="934"/>
                  </a:lnTo>
                  <a:lnTo>
                    <a:pt x="2406" y="860"/>
                  </a:lnTo>
                  <a:lnTo>
                    <a:pt x="2542" y="790"/>
                  </a:lnTo>
                  <a:lnTo>
                    <a:pt x="2684" y="720"/>
                  </a:lnTo>
                  <a:lnTo>
                    <a:pt x="2830" y="654"/>
                  </a:lnTo>
                  <a:lnTo>
                    <a:pt x="2982" y="588"/>
                  </a:lnTo>
                  <a:lnTo>
                    <a:pt x="3140" y="526"/>
                  </a:lnTo>
                  <a:lnTo>
                    <a:pt x="3302" y="466"/>
                  </a:lnTo>
                  <a:lnTo>
                    <a:pt x="3468" y="410"/>
                  </a:lnTo>
                  <a:lnTo>
                    <a:pt x="3642" y="354"/>
                  </a:lnTo>
                  <a:lnTo>
                    <a:pt x="3820" y="304"/>
                  </a:lnTo>
                  <a:lnTo>
                    <a:pt x="4004" y="256"/>
                  </a:lnTo>
                  <a:lnTo>
                    <a:pt x="4194" y="210"/>
                  </a:lnTo>
                  <a:lnTo>
                    <a:pt x="4390" y="170"/>
                  </a:lnTo>
                  <a:lnTo>
                    <a:pt x="4590" y="132"/>
                  </a:lnTo>
                  <a:lnTo>
                    <a:pt x="4798" y="98"/>
                  </a:lnTo>
                  <a:lnTo>
                    <a:pt x="5012" y="66"/>
                  </a:lnTo>
                  <a:lnTo>
                    <a:pt x="5120" y="54"/>
                  </a:lnTo>
                  <a:lnTo>
                    <a:pt x="5230" y="40"/>
                  </a:lnTo>
                  <a:lnTo>
                    <a:pt x="5344" y="28"/>
                  </a:lnTo>
                  <a:lnTo>
                    <a:pt x="5456" y="18"/>
                  </a:lnTo>
                  <a:lnTo>
                    <a:pt x="5572" y="8"/>
                  </a:lnTo>
                  <a:lnTo>
                    <a:pt x="5688" y="0"/>
                  </a:lnTo>
                  <a:moveTo>
                    <a:pt x="5688" y="0"/>
                  </a:moveTo>
                  <a:lnTo>
                    <a:pt x="5688" y="0"/>
                  </a:lnTo>
                </a:path>
              </a:pathLst>
            </a:custGeom>
            <a:solidFill>
              <a:schemeClr val="accent2">
                <a:lumMod val="50000"/>
                <a:alpha val="2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en-US" altLang="ko-KR"/>
            </a:p>
          </p:txBody>
        </p:sp>
      </p:grp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199" y="304800"/>
            <a:ext cx="8229599" cy="923925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199" y="1357298"/>
            <a:ext cx="8229599" cy="4768865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199" y="6356350"/>
            <a:ext cx="21335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8B7B2223-AEE7-4A0F-91FA-31D4584AC374}" type="datetime1">
              <a:rPr lang="ko-KR" altLang="en-US"/>
              <a:pPr>
                <a:defRPr lang="ko-KR" altLang="en-US"/>
              </a:pPr>
              <a:t>2022-06-26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199" y="6356350"/>
            <a:ext cx="28955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199" y="6356350"/>
            <a:ext cx="21335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7689D65B-B557-4199-BC6A-66D78FAB8C53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</p:sldLayoutIdLst>
  <p:transition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3600" b="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65113" indent="-265113" algn="l" defTabSz="914400" rtl="0" eaLnBrk="1" latinLnBrk="1" hangingPunct="1">
        <a:spcBef>
          <a:spcPct val="20000"/>
        </a:spcBef>
        <a:buClr>
          <a:schemeClr val="bg2">
            <a:lumMod val="25000"/>
          </a:schemeClr>
        </a:buClr>
        <a:buSzPct val="70000"/>
        <a:buFont typeface="Wingdings"/>
        <a:buChar char="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31825" indent="-174625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Wingdings"/>
        <a:buChar char="§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1"/>
        </a:buClr>
        <a:buFont typeface="Yoon 윤고딕 550_TT"/>
        <a:buChar char="-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425700" indent="-269875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SzPct val="80000"/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6pPr>
      <a:lvl7pPr marL="2781300" indent="-269875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SzPct val="80000"/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7pPr>
      <a:lvl8pPr marL="3138488" indent="-269875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SzPct val="80000"/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8pPr>
      <a:lvl9pPr marL="3494088" indent="-269875" algn="l" defTabSz="914400" rtl="0" eaLnBrk="1" latinLnBrk="1" hangingPunct="1">
        <a:spcBef>
          <a:spcPct val="20000"/>
        </a:spcBef>
        <a:buClr>
          <a:schemeClr val="tx1">
            <a:lumMod val="65000"/>
            <a:lumOff val="35000"/>
          </a:schemeClr>
        </a:buClr>
        <a:buSzPct val="80000"/>
        <a:buFont typeface="Arial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467544" y="2276872"/>
            <a:ext cx="8208912" cy="1800200"/>
          </a:xfrm>
        </p:spPr>
        <p:txBody>
          <a:bodyPr/>
          <a:lstStyle/>
          <a:p>
            <a:pPr lvl="0">
              <a:defRPr/>
            </a:pPr>
            <a:r>
              <a:rPr lang="ko-KR" altLang="en-US" b="1" dirty="0">
                <a:latin typeface="새굴림" panose="02030600000101010101" pitchFamily="18" charset="-127"/>
                <a:ea typeface="새굴림" panose="02030600000101010101" pitchFamily="18" charset="-127"/>
              </a:rPr>
              <a:t>제</a:t>
            </a:r>
            <a:r>
              <a:rPr lang="en-US" altLang="ko-KR" b="1" dirty="0">
                <a:latin typeface="새굴림" panose="02030600000101010101" pitchFamily="18" charset="-127"/>
                <a:ea typeface="새굴림" panose="02030600000101010101" pitchFamily="18" charset="-127"/>
              </a:rPr>
              <a:t>1</a:t>
            </a:r>
            <a:r>
              <a:rPr lang="ko-KR" altLang="en-US" b="1" dirty="0">
                <a:latin typeface="새굴림" panose="02030600000101010101" pitchFamily="18" charset="-127"/>
                <a:ea typeface="새굴림" panose="02030600000101010101" pitchFamily="18" charset="-127"/>
              </a:rPr>
              <a:t>차 공공보건의료 </a:t>
            </a:r>
            <a:r>
              <a:rPr lang="ko-KR" altLang="en-US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기본계획</a:t>
            </a:r>
            <a:r>
              <a:rPr lang="en-US" altLang="ko-KR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/>
            </a:r>
            <a:br>
              <a:rPr lang="en-US" altLang="ko-KR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</a:br>
            <a:r>
              <a:rPr lang="ko-KR" altLang="en-US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발표 </a:t>
            </a:r>
            <a:r>
              <a:rPr lang="ko-KR" altLang="en-US" b="1" dirty="0">
                <a:latin typeface="새굴림" panose="02030600000101010101" pitchFamily="18" charset="-127"/>
                <a:ea typeface="새굴림" panose="02030600000101010101" pitchFamily="18" charset="-127"/>
              </a:rPr>
              <a:t>이전과 이후의 변화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1331640" y="620688"/>
            <a:ext cx="6786610" cy="1143000"/>
          </a:xfrm>
        </p:spPr>
        <p:txBody>
          <a:bodyPr/>
          <a:lstStyle/>
          <a:p>
            <a:pPr lvl="0">
              <a:defRPr/>
            </a:pPr>
            <a:r>
              <a:rPr lang="ko-KR" altLang="en-US" sz="44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목  차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4"/>
          </p:nvPr>
        </p:nvSpPr>
        <p:spPr>
          <a:xfrm>
            <a:off x="1417935" y="2216249"/>
            <a:ext cx="5530329" cy="3228975"/>
          </a:xfrm>
        </p:spPr>
        <p:txBody>
          <a:bodyPr/>
          <a:lstStyle/>
          <a:p>
            <a:pPr>
              <a:buClr>
                <a:schemeClr val="tx1">
                  <a:lumMod val="65000"/>
                  <a:lumOff val="35000"/>
                </a:schemeClr>
              </a:buClr>
              <a:defRPr/>
            </a:pPr>
            <a:r>
              <a:rPr lang="ko-KR" altLang="en-US"/>
              <a:t>첫째 </a:t>
            </a:r>
            <a:r>
              <a:rPr lang="en-US" altLang="ko-KR"/>
              <a:t>“</a:t>
            </a:r>
            <a:r>
              <a:rPr lang="ko-KR" altLang="en-US"/>
              <a:t>기존의</a:t>
            </a:r>
            <a:r>
              <a:rPr lang="en-US" altLang="ko-KR"/>
              <a:t>”</a:t>
            </a:r>
            <a:r>
              <a:rPr lang="ko-KR" altLang="en-US"/>
              <a:t> 공공의료 사업</a:t>
            </a:r>
          </a:p>
          <a:p>
            <a:pPr>
              <a:buClr>
                <a:schemeClr val="tx1">
                  <a:lumMod val="65000"/>
                  <a:lumOff val="35000"/>
                </a:schemeClr>
              </a:buClr>
              <a:defRPr/>
            </a:pPr>
            <a:r>
              <a:rPr lang="ko-KR" altLang="en-US"/>
              <a:t>둘째 제</a:t>
            </a:r>
            <a:r>
              <a:rPr lang="en-US" altLang="ko-KR"/>
              <a:t>1</a:t>
            </a:r>
            <a:r>
              <a:rPr lang="ko-KR" altLang="en-US"/>
              <a:t>차 공공보건의료계획</a:t>
            </a:r>
          </a:p>
          <a:p>
            <a:pPr>
              <a:buClr>
                <a:schemeClr val="tx1">
                  <a:lumMod val="65000"/>
                  <a:lumOff val="35000"/>
                </a:schemeClr>
              </a:buClr>
              <a:defRPr/>
            </a:pPr>
            <a:r>
              <a:rPr lang="ko-KR" altLang="en-US"/>
              <a:t>셋째 제</a:t>
            </a:r>
            <a:r>
              <a:rPr lang="en-US" altLang="ko-KR"/>
              <a:t>2</a:t>
            </a:r>
            <a:r>
              <a:rPr lang="ko-KR" altLang="en-US"/>
              <a:t>차 공공보건의료계획</a:t>
            </a:r>
          </a:p>
          <a:p>
            <a:pPr>
              <a:buClr>
                <a:schemeClr val="tx1">
                  <a:lumMod val="65000"/>
                  <a:lumOff val="35000"/>
                </a:schemeClr>
              </a:buClr>
              <a:defRPr/>
            </a:pPr>
            <a:r>
              <a:rPr lang="ko-KR" altLang="en-US"/>
              <a:t>넷째 </a:t>
            </a:r>
            <a:r>
              <a:rPr lang="en-US" altLang="ko-KR"/>
              <a:t>“</a:t>
            </a:r>
            <a:r>
              <a:rPr lang="ko-KR" altLang="en-US"/>
              <a:t>확장된</a:t>
            </a:r>
            <a:r>
              <a:rPr lang="en-US" altLang="ko-KR"/>
              <a:t>”</a:t>
            </a:r>
            <a:r>
              <a:rPr lang="ko-KR" altLang="en-US"/>
              <a:t> 공공보건의료</a:t>
            </a:r>
          </a:p>
          <a:p>
            <a:pPr>
              <a:buClr>
                <a:schemeClr val="tx1">
                  <a:lumMod val="65000"/>
                  <a:lumOff val="35000"/>
                </a:schemeClr>
              </a:buClr>
              <a:defRPr/>
            </a:pPr>
            <a:r>
              <a:rPr lang="ko-KR" altLang="en-US"/>
              <a:t>다섯째 현재의 공공보건의료 사업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우리나라 의료체계의 변화</a:t>
            </a:r>
          </a:p>
        </p:txBody>
      </p:sp>
      <p:graphicFrame>
        <p:nvGraphicFramePr>
          <p:cNvPr id="7" name="표 개체 틀 6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789925"/>
              </p:ext>
            </p:extLst>
          </p:nvPr>
        </p:nvGraphicFramePr>
        <p:xfrm>
          <a:off x="457200" y="1484784"/>
          <a:ext cx="8229599" cy="4720155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8229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5724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ko-KR" dirty="0"/>
                        <a:t>▸</a:t>
                      </a:r>
                      <a:r>
                        <a:rPr lang="en-US" altLang="ko-KR" dirty="0"/>
                        <a:t>1977</a:t>
                      </a:r>
                      <a:r>
                        <a:rPr lang="ko-KR" altLang="en-US" dirty="0"/>
                        <a:t>년 직장의료보험</a:t>
                      </a:r>
                      <a:r>
                        <a:rPr lang="en-US" altLang="ko-KR" dirty="0"/>
                        <a:t>(500</a:t>
                      </a:r>
                      <a:r>
                        <a:rPr lang="ko-KR" altLang="en-US" dirty="0"/>
                        <a:t>인 이상 직장</a:t>
                      </a:r>
                      <a:r>
                        <a:rPr lang="en-US" altLang="ko-KR" dirty="0"/>
                        <a:t>)</a:t>
                      </a:r>
                      <a:r>
                        <a:rPr lang="ko-KR" altLang="en-US" dirty="0"/>
                        <a:t>으로 의료보험 시작</a:t>
                      </a:r>
                    </a:p>
                    <a:p>
                      <a:pPr>
                        <a:defRPr/>
                      </a:pPr>
                      <a:r>
                        <a:rPr lang="ko-KR" altLang="ko-KR" dirty="0"/>
                        <a:t>▸</a:t>
                      </a:r>
                      <a:r>
                        <a:rPr lang="en-US" altLang="ko-KR" dirty="0"/>
                        <a:t>1989</a:t>
                      </a:r>
                      <a:r>
                        <a:rPr lang="ko-KR" altLang="en-US" dirty="0"/>
                        <a:t>년 전 국민 의료보험 </a:t>
                      </a:r>
                      <a:r>
                        <a:rPr lang="ko-KR" altLang="en-US" dirty="0" smtClean="0"/>
                        <a:t>시작 </a:t>
                      </a:r>
                      <a:r>
                        <a:rPr lang="en-US" altLang="en-US" dirty="0" smtClean="0"/>
                        <a:t>⇨ 2000</a:t>
                      </a:r>
                      <a:r>
                        <a:rPr lang="ko-KR" altLang="en-US" dirty="0" smtClean="0"/>
                        <a:t>년 국민건강보험공단 설립</a:t>
                      </a:r>
                      <a:endParaRPr lang="ko-KR" altLang="en-US" dirty="0"/>
                    </a:p>
                    <a:p>
                      <a:pPr>
                        <a:defRPr/>
                      </a:pPr>
                      <a:r>
                        <a:rPr lang="ko-KR" altLang="ko-KR" dirty="0"/>
                        <a:t>▸</a:t>
                      </a:r>
                      <a:r>
                        <a:rPr lang="ko-KR" altLang="en-US" dirty="0"/>
                        <a:t>보건의료의 중요성을 인지하지 시작한 것은 의료보험 시작 직후</a:t>
                      </a:r>
                    </a:p>
                    <a:p>
                      <a:pPr>
                        <a:defRPr/>
                      </a:pPr>
                      <a:r>
                        <a:rPr lang="ko-KR" altLang="ko-KR" dirty="0"/>
                        <a:t>▸</a:t>
                      </a:r>
                      <a:r>
                        <a:rPr lang="ko-KR" altLang="en-US" dirty="0"/>
                        <a:t>보건의료정책의 시발점 </a:t>
                      </a:r>
                      <a:r>
                        <a:rPr lang="en-US" altLang="en-US" dirty="0"/>
                        <a:t>⇨</a:t>
                      </a:r>
                      <a:r>
                        <a:rPr lang="ko-KR" altLang="en-US" dirty="0"/>
                        <a:t> 의료보험의 확대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291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863587" y="3068960"/>
            <a:ext cx="7416824" cy="28083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2051720" y="620688"/>
            <a:ext cx="4752528" cy="5328592"/>
          </a:xfrm>
          <a:prstGeom prst="rect">
            <a:avLst/>
          </a:prstGeom>
          <a:effectLst>
            <a:glow rad="63500">
              <a:schemeClr val="accent1">
                <a:satMod val="175000"/>
                <a:alpha val="50000"/>
              </a:schemeClr>
            </a:glow>
            <a:outerShdw blurRad="76200" dist="76200" dir="2700000" algn="ctr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7452320" y="620688"/>
          <a:ext cx="671736" cy="5256584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6717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5658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500" spc="0">
                          <a:solidFill>
                            <a:schemeClr val="lt1"/>
                          </a:solidFill>
                        </a:rPr>
                        <a:t>아주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2500" spc="0">
                        <a:solidFill>
                          <a:schemeClr val="lt1"/>
                        </a:solidFill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500" spc="0">
                          <a:solidFill>
                            <a:schemeClr val="lt1"/>
                          </a:solidFill>
                        </a:rPr>
                        <a:t>축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500" spc="0">
                          <a:solidFill>
                            <a:schemeClr val="lt1"/>
                          </a:solidFill>
                        </a:rPr>
                        <a:t>소된</a:t>
                      </a: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ko-KR" altLang="en-US" sz="2500" spc="0">
                        <a:solidFill>
                          <a:schemeClr val="lt1"/>
                        </a:solidFill>
                      </a:endParaRPr>
                    </a:p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500" spc="0">
                          <a:solidFill>
                            <a:schemeClr val="lt1"/>
                          </a:solidFill>
                        </a:rPr>
                        <a:t>공공의료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모서리가 둥근 직사각형 4"/>
          <p:cNvSpPr/>
          <p:nvPr/>
        </p:nvSpPr>
        <p:spPr>
          <a:xfrm>
            <a:off x="843186" y="552076"/>
            <a:ext cx="3584798" cy="4605116"/>
          </a:xfrm>
          <a:prstGeom prst="roundRect">
            <a:avLst>
              <a:gd name="adj" fmla="val 5033"/>
            </a:avLst>
          </a:prstGeom>
          <a:gradFill flip="none" rotWithShape="1">
            <a:gsLst>
              <a:gs pos="0">
                <a:srgbClr val="BDD8FC">
                  <a:alpha val="100000"/>
                </a:srgbClr>
              </a:gs>
              <a:gs pos="48000">
                <a:srgbClr val="5B9EF7">
                  <a:alpha val="100000"/>
                </a:srgbClr>
              </a:gs>
              <a:gs pos="100000">
                <a:srgbClr val="5B9EF7">
                  <a:alpha val="100000"/>
                </a:srgbClr>
              </a:gs>
            </a:gsLst>
            <a:lin ang="3600000" scaled="0"/>
            <a:tileRect/>
          </a:gradFill>
          <a:ln w="19050" cap="flat" cmpd="sng" algn="ctr">
            <a:gradFill>
              <a:gsLst>
                <a:gs pos="0">
                  <a:srgbClr val="DEEBFD">
                    <a:alpha val="100000"/>
                  </a:srgbClr>
                </a:gs>
                <a:gs pos="50000">
                  <a:srgbClr val="BDD8FC">
                    <a:alpha val="100000"/>
                  </a:srgbClr>
                </a:gs>
                <a:gs pos="100000">
                  <a:srgbClr val="BDD8FC">
                    <a:alpha val="100000"/>
                  </a:srgbClr>
                </a:gs>
              </a:gsLst>
              <a:lin ang="5400000" scaled="0"/>
            </a:gradFill>
            <a:prstDash val="solid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  <a:reflection blurRad="6350" stA="50000" endA="300" endPos="50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kumimoji="0" lang="ko-KR" altLang="en-US" sz="1800" b="0" i="0" u="none" strike="noStrike" kern="1200" cap="none" spc="0" normalizeH="0" baseline="0">
              <a:solidFill>
                <a:srgbClr val="FFFFFF"/>
              </a:solidFill>
              <a:latin typeface="Tahoma"/>
              <a:ea typeface="함초롬돋움"/>
              <a:cs typeface="함초롬돋움"/>
            </a:endParaRPr>
          </a:p>
        </p:txBody>
      </p:sp>
      <p:pic>
        <p:nvPicPr>
          <p:cNvPr id="3" name="그림 2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115616" y="1196752"/>
            <a:ext cx="3024336" cy="3726944"/>
          </a:xfrm>
          <a:prstGeom prst="rect">
            <a:avLst/>
          </a:prstGeom>
          <a:effectLst>
            <a:reflection blurRad="6350" stA="50000" endA="300" endPos="35000" dist="469900" dir="5400000" sy="-100000" algn="bl" rotWithShape="0"/>
          </a:effectLst>
        </p:spPr>
      </p:pic>
      <p:sp>
        <p:nvSpPr>
          <p:cNvPr id="9" name="모서리가 둥근 직사각형 4"/>
          <p:cNvSpPr/>
          <p:nvPr/>
        </p:nvSpPr>
        <p:spPr>
          <a:xfrm>
            <a:off x="4860032" y="548680"/>
            <a:ext cx="3456384" cy="4608512"/>
          </a:xfrm>
          <a:prstGeom prst="roundRect">
            <a:avLst>
              <a:gd name="adj" fmla="val 5033"/>
            </a:avLst>
          </a:prstGeom>
          <a:gradFill flip="none" rotWithShape="1">
            <a:gsLst>
              <a:gs pos="0">
                <a:srgbClr val="BDD8FC">
                  <a:alpha val="100000"/>
                </a:srgbClr>
              </a:gs>
              <a:gs pos="48000">
                <a:srgbClr val="5B9EF7">
                  <a:alpha val="100000"/>
                </a:srgbClr>
              </a:gs>
              <a:gs pos="100000">
                <a:srgbClr val="5B9EF7">
                  <a:alpha val="100000"/>
                </a:srgbClr>
              </a:gs>
            </a:gsLst>
            <a:lin ang="3600000" scaled="0"/>
            <a:tileRect/>
          </a:gradFill>
          <a:ln w="19050" cap="flat" cmpd="sng" algn="ctr">
            <a:gradFill>
              <a:gsLst>
                <a:gs pos="0">
                  <a:srgbClr val="DEEBFD">
                    <a:alpha val="100000"/>
                  </a:srgbClr>
                </a:gs>
                <a:gs pos="50000">
                  <a:srgbClr val="BDD8FC">
                    <a:alpha val="100000"/>
                  </a:srgbClr>
                </a:gs>
                <a:gs pos="100000">
                  <a:srgbClr val="BDD8FC">
                    <a:alpha val="100000"/>
                  </a:srgbClr>
                </a:gs>
              </a:gsLst>
              <a:lin ang="5400000" scaled="0"/>
            </a:gradFill>
            <a:prstDash val="solid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  <a:reflection blurRad="6350" stA="50000" endA="300" endPos="50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kumimoji="0" lang="ko-KR" altLang="en-US" sz="1800" b="0" i="0" u="none" strike="noStrike" kern="1200" cap="none" spc="0" normalizeH="0" baseline="0">
              <a:solidFill>
                <a:srgbClr val="FFFFFF"/>
              </a:solidFill>
              <a:latin typeface="Tahoma"/>
              <a:ea typeface="함초롬돋움"/>
              <a:cs typeface="함초롬돋움"/>
            </a:endParaRPr>
          </a:p>
        </p:txBody>
      </p:sp>
      <p:pic>
        <p:nvPicPr>
          <p:cNvPr id="4" name="그림 3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5076056" y="1196752"/>
            <a:ext cx="2952328" cy="3744416"/>
          </a:xfrm>
          <a:prstGeom prst="rect">
            <a:avLst/>
          </a:prstGeom>
          <a:effectLst>
            <a:reflection blurRad="6350" stA="50000" endA="300" endPos="35000" dist="4572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모서리가 둥근 직사각형 5"/>
          <p:cNvSpPr/>
          <p:nvPr/>
        </p:nvSpPr>
        <p:spPr>
          <a:xfrm>
            <a:off x="1043608" y="352818"/>
            <a:ext cx="3893815" cy="5596462"/>
          </a:xfrm>
          <a:prstGeom prst="roundRect">
            <a:avLst>
              <a:gd name="adj" fmla="val 5033"/>
            </a:avLst>
          </a:prstGeom>
          <a:gradFill flip="none" rotWithShape="1">
            <a:gsLst>
              <a:gs pos="0">
                <a:srgbClr val="D9D9D9">
                  <a:alpha val="100000"/>
                </a:srgbClr>
              </a:gs>
              <a:gs pos="51000">
                <a:srgbClr val="D9D9D9">
                  <a:alpha val="100000"/>
                </a:srgbClr>
              </a:gs>
              <a:gs pos="100000">
                <a:srgbClr val="808080">
                  <a:alpha val="100000"/>
                </a:srgbClr>
              </a:gs>
            </a:gsLst>
            <a:lin ang="4200000" scaled="0"/>
            <a:tileRect/>
          </a:gradFill>
          <a:ln w="19050" cap="flat" cmpd="sng" algn="ctr">
            <a:solidFill>
              <a:srgbClr val="D9D9D9">
                <a:alpha val="100000"/>
              </a:srgbClr>
            </a:solidFill>
            <a:prstDash val="solid"/>
          </a:ln>
          <a:effectLst>
            <a:outerShdw blurRad="76200" dist="76200" dir="2700000" algn="ctr" rotWithShape="0">
              <a:srgbClr val="000000">
                <a:alpha val="50000"/>
              </a:srgbClr>
            </a:outerShdw>
            <a:reflection blurRad="6350" stA="50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marL="0" indent="0" algn="ctr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endParaRPr kumimoji="0" lang="ko-KR" altLang="en-US" sz="1800" b="0" i="0" u="none" strike="noStrike" kern="1200" cap="none" spc="0" normalizeH="0" baseline="0">
              <a:solidFill>
                <a:srgbClr val="FFFFFF"/>
              </a:solidFill>
              <a:effectLst>
                <a:reflection blurRad="6350" stA="50000" endA="300" dir="5400000" sy="-100000" algn="bl" rotWithShape="0"/>
              </a:effectLst>
              <a:latin typeface="Tahoma"/>
              <a:ea typeface="함초롬돋움"/>
              <a:cs typeface="함초롬돋움"/>
            </a:endParaRPr>
          </a:p>
        </p:txBody>
      </p:sp>
      <p:pic>
        <p:nvPicPr>
          <p:cNvPr id="38" name="그림 37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1403648" y="1160748"/>
            <a:ext cx="3168352" cy="4536504"/>
          </a:xfrm>
          <a:prstGeom prst="rect">
            <a:avLst/>
          </a:prstGeom>
          <a:effectLst>
            <a:reflection blurRad="6350" stA="50000" endA="300" endPos="35000" dist="508000" dir="5400000" sy="-100000" algn="bl" rotWithShape="0"/>
          </a:effectLst>
        </p:spPr>
      </p:pic>
      <p:grpSp>
        <p:nvGrpSpPr>
          <p:cNvPr id="46" name="그룹 8"/>
          <p:cNvGrpSpPr/>
          <p:nvPr/>
        </p:nvGrpSpPr>
        <p:grpSpPr>
          <a:xfrm>
            <a:off x="5292080" y="783704"/>
            <a:ext cx="2880319" cy="4445496"/>
            <a:chOff x="-1291139" y="2004444"/>
            <a:chExt cx="2819400" cy="3581400"/>
          </a:xfrm>
          <a:effectLst>
            <a:reflection blurRad="6350" stA="50000" endA="300" endPos="38500" dist="50800" dir="5400000" sy="-100000" algn="bl" rotWithShape="0"/>
          </a:effectLst>
        </p:grpSpPr>
        <p:sp>
          <p:nvSpPr>
            <p:cNvPr id="47" name="모서리가 둥근 직사각형 4"/>
            <p:cNvSpPr/>
            <p:nvPr/>
          </p:nvSpPr>
          <p:spPr>
            <a:xfrm>
              <a:off x="-1291139" y="2004444"/>
              <a:ext cx="2819400" cy="3581400"/>
            </a:xfrm>
            <a:prstGeom prst="roundRect">
              <a:avLst>
                <a:gd name="adj" fmla="val 5033"/>
              </a:avLst>
            </a:prstGeom>
            <a:gradFill flip="none" rotWithShape="1">
              <a:gsLst>
                <a:gs pos="0">
                  <a:srgbClr val="BDD8FC">
                    <a:alpha val="100000"/>
                  </a:srgbClr>
                </a:gs>
                <a:gs pos="48000">
                  <a:srgbClr val="5B9EF7">
                    <a:alpha val="100000"/>
                  </a:srgbClr>
                </a:gs>
                <a:gs pos="100000">
                  <a:srgbClr val="5B9EF7">
                    <a:alpha val="100000"/>
                  </a:srgbClr>
                </a:gs>
              </a:gsLst>
              <a:lin ang="3600000" scaled="0"/>
              <a:tileRect/>
            </a:gradFill>
            <a:ln w="19050" cap="flat" cmpd="sng" algn="ctr">
              <a:gradFill>
                <a:gsLst>
                  <a:gs pos="0">
                    <a:srgbClr val="DEEBFD">
                      <a:alpha val="100000"/>
                    </a:srgbClr>
                  </a:gs>
                  <a:gs pos="50000">
                    <a:srgbClr val="BDD8FC">
                      <a:alpha val="100000"/>
                    </a:srgbClr>
                  </a:gs>
                  <a:gs pos="100000">
                    <a:srgbClr val="BDD8FC">
                      <a:alpha val="100000"/>
                    </a:srgbClr>
                  </a:gs>
                </a:gsLst>
                <a:lin ang="5400000" scaled="0"/>
              </a:gradFill>
              <a:prstDash val="solid"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marL="0" indent="0" algn="ctr" defTabSz="914400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Tahoma"/>
                <a:ea typeface="함초롬돋움"/>
                <a:cs typeface="함초롬돋움"/>
              </a:endParaRPr>
            </a:p>
          </p:txBody>
        </p:sp>
        <p:sp>
          <p:nvSpPr>
            <p:cNvPr id="48" name="모서리가 둥근 직사각형 2"/>
            <p:cNvSpPr/>
            <p:nvPr/>
          </p:nvSpPr>
          <p:spPr>
            <a:xfrm>
              <a:off x="-1150169" y="2434824"/>
              <a:ext cx="2485802" cy="2992292"/>
            </a:xfrm>
            <a:prstGeom prst="roundRect">
              <a:avLst>
                <a:gd name="adj" fmla="val 2890"/>
              </a:avLst>
            </a:prstGeom>
            <a:blipFill rotWithShape="1">
              <a:blip r:embed="rId3">
                <a:alphaModFix/>
                <a:grayscl/>
                <a:lum bright="10000"/>
              </a:blip>
              <a:stretch>
                <a:fillRect/>
              </a:stretch>
            </a:blip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indent="0" algn="ctr" defTabSz="914400" rtl="0" eaLnBrk="1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endParaRPr kumimoji="0" lang="ko-KR" altLang="en-US" sz="1800" b="0" i="0" u="none" strike="noStrike" kern="1200" cap="none" spc="0" normalizeH="0" baseline="0">
                <a:solidFill>
                  <a:srgbClr val="FFFFFF"/>
                </a:solidFill>
                <a:latin typeface="Tahoma"/>
                <a:ea typeface="함초롬돋움"/>
                <a:cs typeface="함초롬돋움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5652120" y="3248977"/>
            <a:ext cx="2016224" cy="36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9" name="제목 38"/>
          <p:cNvSpPr>
            <a:spLocks noGrp="1"/>
          </p:cNvSpPr>
          <p:nvPr>
            <p:ph type="title"/>
          </p:nvPr>
        </p:nvSpPr>
        <p:spPr>
          <a:xfrm>
            <a:off x="5580112" y="1556792"/>
            <a:ext cx="2304256" cy="3312368"/>
          </a:xfrm>
        </p:spPr>
        <p:txBody>
          <a:bodyPr vert="horz" lIns="91440" tIns="45720" rIns="91440" bIns="45720" anchor="t"/>
          <a:lstStyle/>
          <a:p>
            <a:pPr marL="0" indent="0" defTabSz="914400" rtl="0" eaLnBrk="1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ko-KR" altLang="en-US" sz="2400" b="1" i="0" u="none" strike="noStrike" kern="1200" cap="all" spc="0" normalizeH="0" baseline="0" dirty="0">
                <a:solidFill>
                  <a:srgbClr val="69D8AD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새굴림" panose="02030600000101010101" pitchFamily="18" charset="-127"/>
                <a:ea typeface="새굴림" panose="02030600000101010101" pitchFamily="18" charset="-127"/>
                <a:cs typeface="한컴 윤고딕 240"/>
              </a:rPr>
              <a:t>우리나라는 수익성 위주의 병원들이 생겨나면서 인구수가 많은 수도권과 </a:t>
            </a:r>
            <a:r>
              <a:rPr kumimoji="0" lang="ko-KR" altLang="en-US" sz="2400" b="1" i="0" u="none" strike="noStrike" kern="1200" cap="all" spc="0" normalizeH="0" baseline="0" dirty="0" smtClean="0">
                <a:solidFill>
                  <a:srgbClr val="69D8AD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새굴림" panose="02030600000101010101" pitchFamily="18" charset="-127"/>
                <a:ea typeface="새굴림" panose="02030600000101010101" pitchFamily="18" charset="-127"/>
                <a:cs typeface="한컴 윤고딕 240"/>
              </a:rPr>
              <a:t>큰 도시들에 </a:t>
            </a:r>
            <a:r>
              <a:rPr kumimoji="0" lang="ko-KR" altLang="en-US" sz="2400" b="1" i="0" u="none" strike="noStrike" kern="1200" cap="all" spc="0" normalizeH="0" baseline="0" dirty="0">
                <a:solidFill>
                  <a:srgbClr val="69D8AD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새굴림" panose="02030600000101010101" pitchFamily="18" charset="-127"/>
                <a:ea typeface="새굴림" panose="02030600000101010101" pitchFamily="18" charset="-127"/>
                <a:cs typeface="한컴 윤고딕 240"/>
              </a:rPr>
              <a:t>병원이 집중되며 </a:t>
            </a:r>
            <a:r>
              <a:rPr kumimoji="0" lang="ko-KR" altLang="en-US" sz="2400" b="1" i="0" u="none" strike="noStrike" kern="1200" cap="all" spc="0" normalizeH="0" baseline="0" dirty="0">
                <a:solidFill>
                  <a:srgbClr val="FF0000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새굴림" panose="02030600000101010101" pitchFamily="18" charset="-127"/>
                <a:ea typeface="새굴림" panose="02030600000101010101" pitchFamily="18" charset="-127"/>
                <a:cs typeface="한컴 윤고딕 240"/>
              </a:rPr>
              <a:t>의료 불균형</a:t>
            </a:r>
            <a:r>
              <a:rPr kumimoji="0" lang="ko-KR" altLang="en-US" sz="2400" b="1" i="0" u="none" strike="noStrike" kern="1200" cap="all" spc="0" normalizeH="0" baseline="0" dirty="0">
                <a:solidFill>
                  <a:srgbClr val="69D8AD"/>
                </a:solidFill>
                <a:effectLst>
                  <a:outerShdw blurRad="76200" dist="76200" dir="2700000" algn="ctr" rotWithShape="0">
                    <a:srgbClr val="000000">
                      <a:alpha val="50000"/>
                    </a:srgbClr>
                  </a:outerShdw>
                </a:effectLst>
                <a:latin typeface="새굴림" panose="02030600000101010101" pitchFamily="18" charset="-127"/>
                <a:ea typeface="새굴림" panose="02030600000101010101" pitchFamily="18" charset="-127"/>
                <a:cs typeface="한컴 윤고딕 240"/>
              </a:rPr>
              <a:t>이 생겨남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457199" y="305956"/>
            <a:ext cx="8229599" cy="782041"/>
          </a:xfrm>
        </p:spPr>
        <p:txBody>
          <a:bodyPr/>
          <a:lstStyle/>
          <a:p>
            <a:pPr lvl="0">
              <a:defRPr/>
            </a:pPr>
            <a:r>
              <a:rPr lang="ko-KR" altLang="en-US" sz="40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실패한 공공의료 살리기</a:t>
            </a: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</p:nvPr>
        </p:nvGraphicFramePr>
        <p:xfrm>
          <a:off x="459029" y="1087997"/>
          <a:ext cx="8233062" cy="5337185"/>
        </p:xfrm>
        <a:graphic>
          <a:graphicData uri="http://schemas.openxmlformats.org/drawingml/2006/table">
            <a:tbl>
              <a:tblPr firstRow="1" bandRow="1">
                <a:tableStyleId>{D68EC60B-5C72-4F00-A40B-8A06571290DB}</a:tableStyleId>
              </a:tblPr>
              <a:tblGrid>
                <a:gridCol w="1666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39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2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961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 b="0"/>
                        <a:t>2000.01.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ja-JP" altLang="en-US" b="0"/>
                        <a:t>「</a:t>
                      </a:r>
                      <a:r>
                        <a:rPr lang="ko-KR" altLang="en-US" b="0"/>
                        <a:t>공공보건의료에 관한 법률</a:t>
                      </a:r>
                      <a:r>
                        <a:rPr lang="ja-JP" altLang="en-US" b="0"/>
                        <a:t>」</a:t>
                      </a:r>
                      <a:r>
                        <a:rPr lang="ko-KR" altLang="en-US" b="0"/>
                        <a:t> 제정</a:t>
                      </a:r>
                    </a:p>
                    <a:p>
                      <a:pPr>
                        <a:defRPr/>
                      </a:pPr>
                      <a:r>
                        <a:rPr lang="ko-KR" altLang="en-US" b="0"/>
                        <a:t>▸양질의 공공보건의료를 효과적으로  제공하여</a:t>
                      </a:r>
                    </a:p>
                    <a:p>
                      <a:pPr>
                        <a:defRPr/>
                      </a:pPr>
                      <a:r>
                        <a:rPr lang="ko-KR" altLang="en-US" b="0"/>
                        <a:t>   국민보건 향상을 위하여 공공보건의료 개념을</a:t>
                      </a:r>
                    </a:p>
                    <a:p>
                      <a:pPr>
                        <a:defRPr/>
                      </a:pPr>
                      <a:r>
                        <a:rPr lang="ko-KR" altLang="en-US" b="0"/>
                        <a:t>   </a:t>
                      </a:r>
                      <a:r>
                        <a:rPr lang="ko-KR" altLang="en-US" b="0">
                          <a:solidFill>
                            <a:srgbClr val="FF0000"/>
                          </a:solidFill>
                        </a:rPr>
                        <a:t>최초</a:t>
                      </a:r>
                      <a:r>
                        <a:rPr lang="ko-KR" altLang="en-US" b="0"/>
                        <a:t>로 제도화</a:t>
                      </a:r>
                    </a:p>
                    <a:p>
                      <a:pPr>
                        <a:defRPr/>
                      </a:pPr>
                      <a:r>
                        <a:rPr lang="ko-KR" altLang="en-US" b="0"/>
                        <a:t>▸</a:t>
                      </a:r>
                      <a:r>
                        <a:rPr lang="en-US" altLang="ko-KR" b="0"/>
                        <a:t>”</a:t>
                      </a:r>
                      <a:r>
                        <a:rPr lang="ko-KR" altLang="en-US" b="0"/>
                        <a:t>공공보건의료</a:t>
                      </a:r>
                      <a:r>
                        <a:rPr lang="en-US" altLang="ko-KR" b="0"/>
                        <a:t>”</a:t>
                      </a:r>
                      <a:r>
                        <a:rPr lang="ko-KR" altLang="en-US" b="0"/>
                        <a:t>를 공공보건의료기관이 제공</a:t>
                      </a:r>
                    </a:p>
                    <a:p>
                      <a:pPr>
                        <a:defRPr/>
                      </a:pPr>
                      <a:r>
                        <a:rPr lang="ko-KR" altLang="en-US" b="0"/>
                        <a:t>   하는 의료로 정의한다</a:t>
                      </a:r>
                      <a:r>
                        <a:rPr lang="en-US" altLang="ko-KR" b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b="0"/>
                        <a:t>김대중</a:t>
                      </a:r>
                      <a:r>
                        <a:rPr lang="en-US" altLang="ko-KR" b="0"/>
                        <a:t>(1998~2003)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74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/>
                        <a:t>2005.12.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dirty="0"/>
                        <a:t>▸</a:t>
                      </a:r>
                      <a:r>
                        <a:rPr lang="ko-KR" altLang="en-US" dirty="0" err="1"/>
                        <a:t>지속가능한</a:t>
                      </a:r>
                      <a:r>
                        <a:rPr lang="ko-KR" altLang="en-US" dirty="0"/>
                        <a:t> 보건의료체계 구축</a:t>
                      </a:r>
                    </a:p>
                    <a:p>
                      <a:pPr>
                        <a:defRPr/>
                      </a:pPr>
                      <a:r>
                        <a:rPr lang="ko-KR" altLang="en-US" dirty="0"/>
                        <a:t>▸공공보건의료 확충 종합대책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/>
                        <a:t>노무현</a:t>
                      </a:r>
                      <a:r>
                        <a:rPr lang="en-US" altLang="ko-KR"/>
                        <a:t>(2003~2008)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26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/>
                        <a:t>2016.03.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ja-JP" altLang="en-US">
                          <a:solidFill>
                            <a:srgbClr val="FF0000"/>
                          </a:solidFill>
                        </a:rPr>
                        <a:t>「</a:t>
                      </a:r>
                      <a:r>
                        <a:rPr lang="ko-KR" altLang="en-US">
                          <a:solidFill>
                            <a:srgbClr val="FF0000"/>
                          </a:solidFill>
                        </a:rPr>
                        <a:t>제</a:t>
                      </a:r>
                      <a:r>
                        <a:rPr lang="en-US" altLang="ko-KR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ko-KR" altLang="en-US">
                          <a:solidFill>
                            <a:srgbClr val="FF0000"/>
                          </a:solidFill>
                        </a:rPr>
                        <a:t>차 공공보건의료 기본계획</a:t>
                      </a:r>
                      <a:r>
                        <a:rPr lang="ja-JP" altLang="en-US">
                          <a:solidFill>
                            <a:srgbClr val="FF0000"/>
                          </a:solidFill>
                        </a:rPr>
                        <a:t>」</a:t>
                      </a:r>
                      <a:r>
                        <a:rPr lang="ko-KR" altLang="en-US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ko-KR" altLang="en-US"/>
                        <a:t>발표</a:t>
                      </a:r>
                      <a:r>
                        <a:rPr lang="en-US" altLang="ko-KR" sz="1500"/>
                        <a:t>(2016~2020)</a:t>
                      </a:r>
                    </a:p>
                    <a:p>
                      <a:pPr>
                        <a:defRPr/>
                      </a:pPr>
                      <a:r>
                        <a:rPr lang="ko-KR" altLang="en-US"/>
                        <a:t>▸</a:t>
                      </a:r>
                      <a:r>
                        <a:rPr lang="ko-KR" altLang="en-US" u="sng"/>
                        <a:t>민간의료기관</a:t>
                      </a:r>
                      <a:r>
                        <a:rPr lang="ko-KR" altLang="en-US"/>
                        <a:t> 활용 및 지원을 통한 공공의료</a:t>
                      </a:r>
                    </a:p>
                    <a:p>
                      <a:pPr>
                        <a:defRPr/>
                      </a:pPr>
                      <a:r>
                        <a:rPr lang="ko-KR" altLang="en-US"/>
                        <a:t>   체계 보완</a:t>
                      </a:r>
                    </a:p>
                    <a:p>
                      <a:pPr>
                        <a:defRPr/>
                      </a:pPr>
                      <a:r>
                        <a:rPr lang="ko-KR" altLang="en-US"/>
                        <a:t>▸지방의료원 운영의 효율성</a:t>
                      </a:r>
                      <a:r>
                        <a:rPr lang="en-US" altLang="en-US"/>
                        <a:t>·</a:t>
                      </a:r>
                      <a:r>
                        <a:rPr lang="ko-KR" altLang="en-US"/>
                        <a:t>투명성 제고</a:t>
                      </a:r>
                    </a:p>
                    <a:p>
                      <a:pPr>
                        <a:defRPr/>
                      </a:pPr>
                      <a:r>
                        <a:rPr lang="ko-KR" altLang="en-US"/>
                        <a:t>  </a:t>
                      </a:r>
                      <a:r>
                        <a:rPr lang="en-US" altLang="ko-KR"/>
                        <a:t>-</a:t>
                      </a:r>
                      <a:r>
                        <a:rPr lang="ko-KR" altLang="en-US"/>
                        <a:t> </a:t>
                      </a:r>
                      <a:r>
                        <a:rPr lang="en-US" altLang="ko-KR"/>
                        <a:t>3</a:t>
                      </a:r>
                      <a:r>
                        <a:rPr lang="ko-KR" altLang="en-US"/>
                        <a:t>년이상 당기 순손실 발생</a:t>
                      </a:r>
                      <a:r>
                        <a:rPr lang="en-US" altLang="ko-KR"/>
                        <a:t>,</a:t>
                      </a:r>
                      <a:r>
                        <a:rPr lang="ko-KR" altLang="en-US"/>
                        <a:t> 공공보건의료사업</a:t>
                      </a:r>
                    </a:p>
                    <a:p>
                      <a:pPr>
                        <a:defRPr/>
                      </a:pPr>
                      <a:r>
                        <a:rPr lang="ko-KR" altLang="en-US"/>
                        <a:t>    비중이 현저히 낮은 지방의료원에 대해</a:t>
                      </a:r>
                    </a:p>
                    <a:p>
                      <a:pPr>
                        <a:defRPr/>
                      </a:pPr>
                      <a:r>
                        <a:rPr lang="ko-KR" altLang="en-US"/>
                        <a:t>    컨설팅 전문업체</a:t>
                      </a:r>
                      <a:r>
                        <a:rPr lang="en-US" altLang="ko-KR"/>
                        <a:t>(</a:t>
                      </a:r>
                      <a:r>
                        <a:rPr lang="ko-KR" altLang="en-US"/>
                        <a:t>복지부 주도</a:t>
                      </a:r>
                      <a:r>
                        <a:rPr lang="en-US" altLang="ko-KR"/>
                        <a:t>)</a:t>
                      </a:r>
                      <a:r>
                        <a:rPr lang="ko-KR" altLang="en-US"/>
                        <a:t>를 통한 운영</a:t>
                      </a:r>
                    </a:p>
                    <a:p>
                      <a:pPr>
                        <a:defRPr/>
                      </a:pPr>
                      <a:r>
                        <a:rPr lang="ko-KR" altLang="en-US"/>
                        <a:t>    진단 실시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/>
                        <a:t>박근혜</a:t>
                      </a:r>
                      <a:r>
                        <a:rPr lang="en-US" altLang="ko-KR"/>
                        <a:t>(2013~2017)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26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altLang="ko-KR"/>
                        <a:t>2021.06.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ja-JP" altLang="en-US">
                          <a:solidFill>
                            <a:srgbClr val="FF0000"/>
                          </a:solidFill>
                        </a:rPr>
                        <a:t>「</a:t>
                      </a:r>
                      <a:r>
                        <a:rPr lang="ko-KR" altLang="en-US">
                          <a:solidFill>
                            <a:srgbClr val="FF0000"/>
                          </a:solidFill>
                        </a:rPr>
                        <a:t>제</a:t>
                      </a:r>
                      <a:r>
                        <a:rPr lang="en-US" altLang="ko-KR">
                          <a:solidFill>
                            <a:srgbClr val="FF0000"/>
                          </a:solidFill>
                        </a:rPr>
                        <a:t>2</a:t>
                      </a:r>
                      <a:r>
                        <a:rPr lang="ko-KR" altLang="en-US">
                          <a:solidFill>
                            <a:srgbClr val="FF0000"/>
                          </a:solidFill>
                        </a:rPr>
                        <a:t>차 공공보건의료 기본계획</a:t>
                      </a:r>
                      <a:r>
                        <a:rPr lang="ja-JP" altLang="en-US">
                          <a:solidFill>
                            <a:srgbClr val="FF0000"/>
                          </a:solidFill>
                        </a:rPr>
                        <a:t>」</a:t>
                      </a:r>
                      <a:r>
                        <a:rPr lang="ko-KR" altLang="en-US"/>
                        <a:t> 발표</a:t>
                      </a:r>
                      <a:r>
                        <a:rPr lang="en-US" altLang="ko-KR" sz="1500"/>
                        <a:t>(2021~2025)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ko-KR" altLang="en-US" dirty="0"/>
                        <a:t>문재인</a:t>
                      </a:r>
                    </a:p>
                    <a:p>
                      <a:pPr>
                        <a:defRPr/>
                      </a:pPr>
                      <a:r>
                        <a:rPr lang="en-US" altLang="ko-KR" dirty="0"/>
                        <a:t>(2017~2022)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9552" y="4077072"/>
            <a:ext cx="4392487" cy="936104"/>
          </a:xfrm>
        </p:spPr>
        <p:txBody>
          <a:bodyPr/>
          <a:lstStyle/>
          <a:p>
            <a:pPr algn="l">
              <a:defRPr/>
            </a:pPr>
            <a:r>
              <a:rPr lang="ko-KR" altLang="en-US" sz="2600" dirty="0">
                <a:latin typeface="새굴림" panose="02030600000101010101" pitchFamily="18" charset="-127"/>
                <a:ea typeface="새굴림" panose="02030600000101010101" pitchFamily="18" charset="-127"/>
              </a:rPr>
              <a:t>국</a:t>
            </a:r>
            <a:r>
              <a:rPr lang="en-US" altLang="en-US" sz="2600" dirty="0">
                <a:latin typeface="새굴림" panose="02030600000101010101" pitchFamily="18" charset="-127"/>
                <a:ea typeface="새굴림" panose="02030600000101010101" pitchFamily="18" charset="-127"/>
              </a:rPr>
              <a:t>·</a:t>
            </a:r>
            <a:r>
              <a:rPr lang="ko-KR" altLang="en-US" sz="2600" dirty="0">
                <a:latin typeface="새굴림" panose="02030600000101010101" pitchFamily="18" charset="-127"/>
                <a:ea typeface="새굴림" panose="02030600000101010101" pitchFamily="18" charset="-127"/>
              </a:rPr>
              <a:t>공립 </a:t>
            </a:r>
            <a:r>
              <a:rPr lang="ko-KR" altLang="en-US" sz="2600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의료기관의 현황 </a:t>
            </a:r>
            <a:r>
              <a:rPr lang="ko-KR" altLang="en-US" sz="2600" b="1" dirty="0" smtClean="0">
                <a:solidFill>
                  <a:schemeClr val="accent2"/>
                </a:solidFill>
                <a:latin typeface="새굴림" panose="02030600000101010101" pitchFamily="18" charset="-127"/>
                <a:ea typeface="새굴림" panose="02030600000101010101" pitchFamily="18" charset="-127"/>
              </a:rPr>
              <a:t> </a:t>
            </a:r>
            <a:endParaRPr lang="en-US" altLang="en-US" sz="2600" b="1" dirty="0">
              <a:solidFill>
                <a:schemeClr val="accent2"/>
              </a:solidFill>
            </a:endParaRPr>
          </a:p>
        </p:txBody>
      </p:sp>
      <p:pic>
        <p:nvPicPr>
          <p:cNvPr id="4" name="그림 3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755576" y="764704"/>
            <a:ext cx="7632848" cy="2232248"/>
          </a:xfrm>
          <a:prstGeom prst="rect">
            <a:avLst/>
          </a:prstGeom>
          <a:effectLst>
            <a:glow rad="63500">
              <a:schemeClr val="accent1">
                <a:satMod val="175000"/>
                <a:alpha val="50000"/>
              </a:schemeClr>
            </a:glow>
            <a:outerShdw blurRad="76200" dist="76200" dir="2700000" algn="ctr" rotWithShape="0">
              <a:srgbClr val="000000">
                <a:alpha val="50000"/>
              </a:srgbClr>
            </a:outerShdw>
          </a:effectLst>
        </p:spPr>
      </p:pic>
      <p:pic>
        <p:nvPicPr>
          <p:cNvPr id="5" name="그림 4"/>
          <p:cNvPicPr/>
          <p:nvPr/>
        </p:nvPicPr>
        <p:blipFill rotWithShape="1">
          <a:blip r:embed="rId3">
            <a:lum/>
          </a:blip>
          <a:srcRect/>
          <a:stretch>
            <a:fillRect/>
          </a:stretch>
        </p:blipFill>
        <p:spPr>
          <a:xfrm>
            <a:off x="5012764" y="3173308"/>
            <a:ext cx="3375659" cy="3208020"/>
          </a:xfrm>
          <a:prstGeom prst="rect">
            <a:avLst/>
          </a:prstGeom>
          <a:effectLst>
            <a:outerShdw blurRad="76200" dist="76200" dir="2700000" algn="ctr" rotWithShape="0">
              <a:srgbClr val="000000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3" name="오른쪽 화살표 2"/>
          <p:cNvSpPr/>
          <p:nvPr/>
        </p:nvSpPr>
        <p:spPr>
          <a:xfrm>
            <a:off x="4355976" y="4221088"/>
            <a:ext cx="360040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o-KR" altLang="en-US" b="1" dirty="0">
                <a:latin typeface="새굴림" panose="02030600000101010101" pitchFamily="18" charset="-127"/>
                <a:ea typeface="새굴림" panose="02030600000101010101" pitchFamily="18" charset="-127"/>
              </a:rPr>
              <a:t>공공보건의료 확충 계획</a:t>
            </a:r>
            <a:r>
              <a:rPr lang="en-US" altLang="ko-KR" b="1" dirty="0">
                <a:latin typeface="새굴림" panose="02030600000101010101" pitchFamily="18" charset="-127"/>
                <a:ea typeface="새굴림" panose="02030600000101010101" pitchFamily="18" charset="-127"/>
              </a:rPr>
              <a:t>(2005.11.)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599" cy="4768865"/>
          </a:xfrm>
        </p:spPr>
        <p:txBody>
          <a:bodyPr/>
          <a:lstStyle/>
          <a:p>
            <a:pPr>
              <a:defRPr/>
            </a:pPr>
            <a:r>
              <a:rPr lang="ko-KR" altLang="en-US"/>
              <a:t>합리적 의료 공급자로서 보건의료체계의 균형추 역할을 하게하는 것임</a:t>
            </a:r>
          </a:p>
          <a:p>
            <a:pPr>
              <a:defRPr/>
            </a:pPr>
            <a:r>
              <a:rPr lang="ko-KR" altLang="en-US"/>
              <a:t>질병예방과 관리를 포함하는 포괄적 서비스 제공자로서 역할을 하게 하는 것임</a:t>
            </a:r>
          </a:p>
          <a:p>
            <a:pPr>
              <a:defRPr/>
            </a:pPr>
            <a:r>
              <a:rPr lang="ko-KR" altLang="en-US"/>
              <a:t>사회적 형평의 조달자로서 역할을 하는 것임</a:t>
            </a:r>
          </a:p>
        </p:txBody>
      </p:sp>
      <p:sp>
        <p:nvSpPr>
          <p:cNvPr id="4" name="모서리가 둥근 직사각형 18"/>
          <p:cNvSpPr/>
          <p:nvPr/>
        </p:nvSpPr>
        <p:spPr>
          <a:xfrm>
            <a:off x="3635896" y="3573016"/>
            <a:ext cx="4968552" cy="2952328"/>
          </a:xfrm>
          <a:prstGeom prst="roundRect">
            <a:avLst>
              <a:gd name="adj" fmla="val 5033"/>
            </a:avLst>
          </a:prstGeom>
          <a:gradFill flip="none" rotWithShape="1">
            <a:gsLst>
              <a:gs pos="0">
                <a:srgbClr val="FFFFFF">
                  <a:alpha val="100000"/>
                </a:srgbClr>
              </a:gs>
              <a:gs pos="51000">
                <a:srgbClr val="F2F2F2">
                  <a:alpha val="100000"/>
                </a:srgbClr>
              </a:gs>
              <a:gs pos="100000">
                <a:srgbClr val="BFBFBF">
                  <a:alpha val="100000"/>
                </a:srgbClr>
              </a:gs>
            </a:gsLst>
            <a:lin ang="2700000" scaled="1"/>
            <a:tileRect/>
          </a:gradFill>
          <a:ln w="19050" cap="flat" cmpd="sng" algn="ctr">
            <a:solidFill>
              <a:srgbClr val="D9D9D9">
                <a:alpha val="100000"/>
              </a:srgbClr>
            </a:solidFill>
            <a:prstDash val="solid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/>
          <a:lstStyle/>
          <a:p>
            <a:pPr marL="270033" indent="-270033" defTabSz="914400">
              <a:spcBef>
                <a:spcPts val="0"/>
              </a:spcBef>
              <a:buClr>
                <a:schemeClr val="accent6"/>
              </a:buClr>
              <a:buSzPct val="80000"/>
              <a:buFont typeface="Wingdings"/>
              <a:buChar char="¢"/>
              <a:defRPr/>
            </a:pPr>
            <a:r>
              <a:rPr lang="ko-KR" altLang="en-US" sz="1900">
                <a:solidFill>
                  <a:srgbClr val="5C6E7A"/>
                </a:solidFill>
                <a:latin typeface="굴림"/>
                <a:ea typeface="굴림"/>
              </a:rPr>
              <a:t>과잉진료 등 시장실패를 보정하는 합리적</a:t>
            </a:r>
            <a:r>
              <a:rPr lang="en-US" altLang="en-US" sz="1900">
                <a:solidFill>
                  <a:srgbClr val="5C6E7A"/>
                </a:solidFill>
                <a:latin typeface="굴림"/>
                <a:ea typeface="굴림"/>
                <a:cs typeface="함초롬돋움"/>
              </a:rPr>
              <a:t>·</a:t>
            </a:r>
            <a:r>
              <a:rPr lang="ko-KR" altLang="en-US" sz="1900">
                <a:solidFill>
                  <a:srgbClr val="5C6E7A"/>
                </a:solidFill>
                <a:latin typeface="굴림"/>
                <a:ea typeface="굴림"/>
              </a:rPr>
              <a:t>공익적 의료공급자로서 보건의료의 균형추 역할</a:t>
            </a:r>
          </a:p>
          <a:p>
            <a:pPr marL="270033" indent="-270033" defTabSz="914400">
              <a:spcBef>
                <a:spcPts val="0"/>
              </a:spcBef>
              <a:buClr>
                <a:schemeClr val="accent6"/>
              </a:buClr>
              <a:buSzPct val="80000"/>
              <a:buFont typeface="Wingdings"/>
              <a:buChar char="¢"/>
              <a:defRPr/>
            </a:pPr>
            <a:r>
              <a:rPr lang="ko-KR" altLang="en-US" sz="1900">
                <a:solidFill>
                  <a:srgbClr val="5C6E7A"/>
                </a:solidFill>
                <a:latin typeface="굴림"/>
                <a:ea typeface="굴림"/>
              </a:rPr>
              <a:t>사회적으로 바람직한 예방</a:t>
            </a:r>
            <a:r>
              <a:rPr lang="en-US" altLang="ko-KR" sz="1900">
                <a:solidFill>
                  <a:srgbClr val="5C6E7A"/>
                </a:solidFill>
                <a:latin typeface="굴림"/>
                <a:ea typeface="굴림"/>
              </a:rPr>
              <a:t>,</a:t>
            </a:r>
            <a:r>
              <a:rPr lang="ko-KR" altLang="en-US" sz="1900">
                <a:solidFill>
                  <a:srgbClr val="5C6E7A"/>
                </a:solidFill>
                <a:latin typeface="굴림"/>
                <a:ea typeface="굴림"/>
              </a:rPr>
              <a:t> 건강증진</a:t>
            </a:r>
            <a:r>
              <a:rPr lang="en-US" altLang="ko-KR" sz="1900">
                <a:solidFill>
                  <a:srgbClr val="5C6E7A"/>
                </a:solidFill>
                <a:latin typeface="굴림"/>
                <a:ea typeface="굴림"/>
              </a:rPr>
              <a:t>,</a:t>
            </a:r>
            <a:r>
              <a:rPr lang="ko-KR" altLang="en-US" sz="1900">
                <a:solidFill>
                  <a:srgbClr val="5C6E7A"/>
                </a:solidFill>
                <a:latin typeface="굴림"/>
                <a:ea typeface="굴림"/>
              </a:rPr>
              <a:t> 질병관리</a:t>
            </a:r>
            <a:r>
              <a:rPr lang="en-US" altLang="ko-KR" sz="1900">
                <a:solidFill>
                  <a:srgbClr val="5C6E7A"/>
                </a:solidFill>
                <a:latin typeface="굴림"/>
                <a:ea typeface="굴림"/>
              </a:rPr>
              <a:t>,</a:t>
            </a:r>
            <a:r>
              <a:rPr lang="ko-KR" altLang="en-US" sz="1900">
                <a:solidFill>
                  <a:srgbClr val="5C6E7A"/>
                </a:solidFill>
                <a:latin typeface="굴림"/>
                <a:ea typeface="굴림"/>
              </a:rPr>
              <a:t> 응급진료</a:t>
            </a:r>
            <a:r>
              <a:rPr lang="en-US" altLang="ko-KR" sz="1900">
                <a:solidFill>
                  <a:srgbClr val="5C6E7A"/>
                </a:solidFill>
                <a:latin typeface="굴림"/>
                <a:ea typeface="굴림"/>
              </a:rPr>
              <a:t>,</a:t>
            </a:r>
            <a:r>
              <a:rPr lang="ko-KR" altLang="en-US" sz="1900">
                <a:solidFill>
                  <a:srgbClr val="5C6E7A"/>
                </a:solidFill>
                <a:latin typeface="굴림"/>
                <a:ea typeface="굴림"/>
              </a:rPr>
              <a:t> 재활</a:t>
            </a:r>
            <a:r>
              <a:rPr lang="en-US" altLang="ko-KR" sz="1900">
                <a:solidFill>
                  <a:srgbClr val="5C6E7A"/>
                </a:solidFill>
                <a:latin typeface="굴림"/>
                <a:ea typeface="굴림"/>
              </a:rPr>
              <a:t>,</a:t>
            </a:r>
            <a:r>
              <a:rPr lang="ko-KR" altLang="en-US" sz="1900">
                <a:solidFill>
                  <a:srgbClr val="5C6E7A"/>
                </a:solidFill>
                <a:latin typeface="굴림"/>
                <a:ea typeface="굴림"/>
              </a:rPr>
              <a:t> 요양 등 국민건강의 보호를 위한 포괄적 서비스 제공</a:t>
            </a:r>
          </a:p>
          <a:p>
            <a:pPr marL="270033" indent="-270033" defTabSz="914400">
              <a:spcBef>
                <a:spcPts val="0"/>
              </a:spcBef>
              <a:buClr>
                <a:schemeClr val="accent6"/>
              </a:buClr>
              <a:buSzPct val="80000"/>
              <a:buFont typeface="Wingdings"/>
              <a:buChar char="¢"/>
              <a:defRPr/>
            </a:pPr>
            <a:r>
              <a:rPr lang="ko-KR" altLang="en-US" sz="1900">
                <a:solidFill>
                  <a:srgbClr val="5C6E7A"/>
                </a:solidFill>
                <a:latin typeface="굴림"/>
                <a:ea typeface="굴림"/>
              </a:rPr>
              <a:t>저소득층</a:t>
            </a:r>
            <a:r>
              <a:rPr lang="en-US" altLang="ko-KR" sz="1900">
                <a:solidFill>
                  <a:srgbClr val="5C6E7A"/>
                </a:solidFill>
                <a:latin typeface="굴림"/>
                <a:ea typeface="굴림"/>
              </a:rPr>
              <a:t>,</a:t>
            </a:r>
            <a:r>
              <a:rPr lang="ko-KR" altLang="en-US" sz="1900">
                <a:solidFill>
                  <a:srgbClr val="5C6E7A"/>
                </a:solidFill>
                <a:latin typeface="굴림"/>
                <a:ea typeface="굴림"/>
              </a:rPr>
              <a:t> 서민층이 경제</a:t>
            </a:r>
            <a:r>
              <a:rPr lang="en-US" altLang="en-US" sz="1900">
                <a:solidFill>
                  <a:srgbClr val="5C6E7A"/>
                </a:solidFill>
                <a:latin typeface="굴림"/>
                <a:ea typeface="굴림"/>
              </a:rPr>
              <a:t>·</a:t>
            </a:r>
            <a:r>
              <a:rPr lang="ko-KR" altLang="en-US" sz="1900">
                <a:solidFill>
                  <a:srgbClr val="5C6E7A"/>
                </a:solidFill>
                <a:latin typeface="굴림"/>
                <a:ea typeface="굴림"/>
              </a:rPr>
              <a:t>사회적 장애로 의료서비스에 대한 접근에 애로가 발생하지 않도록 공공보건의료가 적극적 역할</a:t>
            </a:r>
          </a:p>
        </p:txBody>
      </p:sp>
      <p:cxnSp>
        <p:nvCxnSpPr>
          <p:cNvPr id="5" name="직선 화살표 연결선 31"/>
          <p:cNvCxnSpPr/>
          <p:nvPr/>
        </p:nvCxnSpPr>
        <p:spPr>
          <a:xfrm flipV="1">
            <a:off x="3091668" y="4941168"/>
            <a:ext cx="472220" cy="7384"/>
          </a:xfrm>
          <a:prstGeom prst="straightConnector1">
            <a:avLst/>
          </a:prstGeom>
          <a:noFill/>
          <a:ln w="25400" cap="sq" cmpd="sng" algn="ctr">
            <a:solidFill>
              <a:srgbClr val="6BA9F9">
                <a:alpha val="100000"/>
              </a:srgbClr>
            </a:solidFill>
            <a:prstDash val="sysDot"/>
            <a:tailEnd type="arrow"/>
          </a:ln>
        </p:spPr>
      </p:cxnSp>
      <p:sp>
        <p:nvSpPr>
          <p:cNvPr id="6" name="타원 7"/>
          <p:cNvSpPr/>
          <p:nvPr/>
        </p:nvSpPr>
        <p:spPr>
          <a:xfrm>
            <a:off x="611560" y="3717032"/>
            <a:ext cx="2376264" cy="2520280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DEEBFD">
                  <a:alpha val="100000"/>
                </a:srgbClr>
              </a:gs>
              <a:gs pos="48000">
                <a:srgbClr val="BDD8FC">
                  <a:alpha val="100000"/>
                </a:srgbClr>
              </a:gs>
              <a:gs pos="100000">
                <a:srgbClr val="5B9EF7">
                  <a:alpha val="100000"/>
                </a:srgbClr>
              </a:gs>
            </a:gsLst>
            <a:lin ang="3600000" scaled="0"/>
            <a:tileRect/>
          </a:gradFill>
          <a:ln w="19050" cap="flat" cmpd="sng" algn="ctr">
            <a:gradFill>
              <a:gsLst>
                <a:gs pos="0">
                  <a:srgbClr val="DEEBFD">
                    <a:alpha val="100000"/>
                  </a:srgbClr>
                </a:gs>
                <a:gs pos="50000">
                  <a:srgbClr val="BDD8FC">
                    <a:alpha val="100000"/>
                  </a:srgbClr>
                </a:gs>
                <a:gs pos="100000">
                  <a:srgbClr val="BDD8FC">
                    <a:alpha val="100000"/>
                  </a:srgbClr>
                </a:gs>
              </a:gsLst>
              <a:lin ang="5400000" scaled="0"/>
            </a:gradFill>
            <a:prstDash val="solid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0"/>
          <a:lstStyle/>
          <a:p>
            <a:pPr defTabSz="914400">
              <a:spcBef>
                <a:spcPts val="0"/>
              </a:spcBef>
              <a:buNone/>
              <a:defRPr/>
            </a:pPr>
            <a:r>
              <a:rPr lang="ko-KR" altLang="en-US" sz="2200">
                <a:solidFill>
                  <a:srgbClr val="063879"/>
                </a:solidFill>
                <a:latin typeface="굴림"/>
                <a:ea typeface="굴림"/>
              </a:rPr>
              <a:t>예방접종</a:t>
            </a:r>
            <a:r>
              <a:rPr lang="en-US" altLang="ko-KR" sz="2200">
                <a:solidFill>
                  <a:srgbClr val="063879"/>
                </a:solidFill>
                <a:latin typeface="굴림"/>
                <a:ea typeface="굴림"/>
                <a:cs typeface="함초롬돋움"/>
              </a:rPr>
              <a:t>,</a:t>
            </a:r>
            <a:r>
              <a:rPr lang="ko-KR" altLang="en-US" sz="2200">
                <a:solidFill>
                  <a:srgbClr val="063879"/>
                </a:solidFill>
                <a:latin typeface="굴림"/>
                <a:ea typeface="굴림"/>
              </a:rPr>
              <a:t>응급의료 등 민간이 감당하지 못하고 있는 영역에서 제한적 역할만 담당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제</a:t>
            </a:r>
            <a:r>
              <a:rPr lang="en-US" altLang="ko-KR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1</a:t>
            </a: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차 공공보건의료 기본계획</a:t>
            </a:r>
            <a:r>
              <a:rPr lang="en-US" altLang="ko-KR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(2016~2020)</a:t>
            </a:r>
          </a:p>
        </p:txBody>
      </p:sp>
      <p:pic>
        <p:nvPicPr>
          <p:cNvPr id="7" name="그림 6"/>
          <p:cNvPicPr/>
          <p:nvPr/>
        </p:nvPicPr>
        <p:blipFill rotWithShape="1">
          <a:blip r:embed="rId2">
            <a:lum/>
          </a:blip>
          <a:srcRect/>
          <a:stretch>
            <a:fillRect/>
          </a:stretch>
        </p:blipFill>
        <p:spPr>
          <a:xfrm>
            <a:off x="467544" y="1229881"/>
            <a:ext cx="8280920" cy="51135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ko-KR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“</a:t>
            </a: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제</a:t>
            </a:r>
            <a:r>
              <a:rPr lang="en-US" altLang="ko-KR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1</a:t>
            </a: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차 공공보건의료 기본계획</a:t>
            </a:r>
            <a:r>
              <a:rPr lang="en-US" altLang="ko-KR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”</a:t>
            </a: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의 </a:t>
            </a:r>
            <a:r>
              <a:rPr lang="ko-KR" altLang="en-US" sz="32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주 업적</a:t>
            </a:r>
            <a:endParaRPr lang="ko-KR" altLang="en-US" sz="32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199" y="1700808"/>
            <a:ext cx="7931225" cy="4608512"/>
          </a:xfrm>
        </p:spPr>
        <p:txBody>
          <a:bodyPr/>
          <a:lstStyle/>
          <a:p>
            <a:pPr>
              <a:defRPr/>
            </a:pPr>
            <a:r>
              <a:rPr lang="ko-KR" altLang="en-US"/>
              <a:t>간호</a:t>
            </a:r>
            <a:r>
              <a:rPr lang="en-US" altLang="en-US"/>
              <a:t>·</a:t>
            </a:r>
            <a:r>
              <a:rPr lang="ko-KR" altLang="en-US"/>
              <a:t>간병통합서비스 및 간호인력 확충을 통한 간병부담 경감 추진</a:t>
            </a:r>
          </a:p>
          <a:p>
            <a:pPr>
              <a:defRPr/>
            </a:pP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endParaRPr lang="ko-KR" altLang="en-US"/>
          </a:p>
          <a:p>
            <a:pPr>
              <a:defRPr/>
            </a:pPr>
            <a:r>
              <a:rPr lang="ko-KR" altLang="en-US"/>
              <a:t>의료 질 향상 및 적정진료 강화를 위한 지원 체계 마련</a:t>
            </a:r>
          </a:p>
          <a:p>
            <a:pPr>
              <a:defRPr/>
            </a:pPr>
            <a:r>
              <a:rPr lang="ko-KR" altLang="en-US"/>
              <a:t>분만취약지 지원강화</a:t>
            </a:r>
          </a:p>
          <a:p>
            <a:pPr>
              <a:defRPr/>
            </a:pPr>
            <a:r>
              <a:rPr lang="ko-KR" altLang="en-US"/>
              <a:t>응급의료 취약지 이송체계 및 인프라 확충</a:t>
            </a:r>
          </a:p>
          <a:p>
            <a:pPr marL="0" indent="0">
              <a:buNone/>
              <a:defRPr/>
            </a:pP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  <a:p>
            <a:pPr marL="0" indent="0">
              <a:buNone/>
              <a:defRPr/>
            </a:pPr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752228" y="2580598"/>
            <a:ext cx="6916115" cy="20005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제</a:t>
            </a:r>
            <a:r>
              <a:rPr lang="en-US" altLang="ko-KR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2</a:t>
            </a: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차 공공보건의료 기본계획</a:t>
            </a:r>
            <a:r>
              <a:rPr lang="en-US" altLang="ko-KR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(2021~2025)</a:t>
            </a: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151618" y="1556792"/>
            <a:ext cx="6840760" cy="42484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599" cy="923925"/>
          </a:xfrm>
        </p:spPr>
        <p:txBody>
          <a:bodyPr/>
          <a:lstStyle/>
          <a:p>
            <a:pPr lvl="0">
              <a:defRPr/>
            </a:pP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제</a:t>
            </a:r>
            <a:r>
              <a:rPr lang="en-US" altLang="ko-KR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2</a:t>
            </a: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차 공공보건의료 기본계획</a:t>
            </a:r>
            <a:r>
              <a:rPr lang="en-US" altLang="ko-KR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(2021~2025)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187624" y="1678600"/>
            <a:ext cx="6868483" cy="42773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공공의료기관의 현황</a:t>
            </a:r>
            <a:endParaRPr lang="ko-KR" altLang="en-US" sz="32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07504" y="5955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396897448" descr="EMB00003eac049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484784"/>
            <a:ext cx="8229599" cy="496855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86298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공공의료기관의 현황</a:t>
            </a:r>
            <a:endParaRPr lang="ko-KR" altLang="en-US" sz="32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7" name="_x693900576" descr="EMB00003eac048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463141"/>
            <a:ext cx="3960439" cy="2117861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504" y="3492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099" name="_x396897304" descr="EMB00003eac04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63140"/>
            <a:ext cx="4100019" cy="2117861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357731" y="325983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4101" name="_x693900360" descr="EMB00003eac049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120" y="3712127"/>
            <a:ext cx="6912768" cy="2740392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70135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공공보건의료 지원 분야</a:t>
            </a:r>
            <a:endParaRPr lang="ko-KR" altLang="en-US" sz="32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2236443"/>
              </p:ext>
            </p:extLst>
          </p:nvPr>
        </p:nvGraphicFramePr>
        <p:xfrm>
          <a:off x="683566" y="1628799"/>
          <a:ext cx="7848874" cy="4608513"/>
        </p:xfrm>
        <a:graphic>
          <a:graphicData uri="http://schemas.openxmlformats.org/drawingml/2006/table">
            <a:tbl>
              <a:tblPr/>
              <a:tblGrid>
                <a:gridCol w="2572536">
                  <a:extLst>
                    <a:ext uri="{9D8B030D-6E8A-4147-A177-3AD203B41FA5}">
                      <a16:colId xmlns:a16="http://schemas.microsoft.com/office/drawing/2014/main" val="2066779006"/>
                    </a:ext>
                  </a:extLst>
                </a:gridCol>
                <a:gridCol w="188369">
                  <a:extLst>
                    <a:ext uri="{9D8B030D-6E8A-4147-A177-3AD203B41FA5}">
                      <a16:colId xmlns:a16="http://schemas.microsoft.com/office/drawing/2014/main" val="223206505"/>
                    </a:ext>
                  </a:extLst>
                </a:gridCol>
                <a:gridCol w="2572536">
                  <a:extLst>
                    <a:ext uri="{9D8B030D-6E8A-4147-A177-3AD203B41FA5}">
                      <a16:colId xmlns:a16="http://schemas.microsoft.com/office/drawing/2014/main" val="3563903322"/>
                    </a:ext>
                  </a:extLst>
                </a:gridCol>
                <a:gridCol w="188369">
                  <a:extLst>
                    <a:ext uri="{9D8B030D-6E8A-4147-A177-3AD203B41FA5}">
                      <a16:colId xmlns:a16="http://schemas.microsoft.com/office/drawing/2014/main" val="2503347544"/>
                    </a:ext>
                  </a:extLst>
                </a:gridCol>
                <a:gridCol w="2327064">
                  <a:extLst>
                    <a:ext uri="{9D8B030D-6E8A-4147-A177-3AD203B41FA5}">
                      <a16:colId xmlns:a16="http://schemas.microsoft.com/office/drawing/2014/main" val="4254500906"/>
                    </a:ext>
                  </a:extLst>
                </a:gridCol>
              </a:tblGrid>
              <a:tr h="83971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설립</a:t>
                      </a:r>
                      <a:r>
                        <a:rPr lang="en-US" altLang="ko-KR" sz="14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‧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확충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D8"/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운영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‧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인력 지원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6F7"/>
                    </a:solidFill>
                  </a:tcPr>
                </a:tc>
                <a:tc rowSpan="1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정책</a:t>
                      </a:r>
                      <a:r>
                        <a:rPr lang="en-US" altLang="ko-KR" sz="14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‧</a:t>
                      </a:r>
                      <a:r>
                        <a:rPr lang="ko-KR" altLang="en-US" sz="14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사업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674588"/>
                  </a:ext>
                </a:extLst>
              </a:tr>
              <a:tr h="731141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건립 타당성 연구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‧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조사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표준운영지침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경영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‧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기술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정책 개발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사업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6029255"/>
                  </a:ext>
                </a:extLst>
              </a:tr>
              <a:tr h="964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표준진료지침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(CP)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개발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715689"/>
                  </a:ext>
                </a:extLst>
              </a:tr>
              <a:tr h="964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ko-KR" altLang="en-US" sz="1200" kern="0" spc="-6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공공보건의료정책심의위원회</a:t>
                      </a:r>
                      <a:r>
                        <a:rPr lang="en-US" altLang="ko-KR" sz="1200" kern="0" spc="-6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ko-KR" altLang="en-US" sz="1200" kern="0" spc="-4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권역</a:t>
                      </a:r>
                      <a:r>
                        <a:rPr lang="en-US" altLang="ko-KR" sz="1200" kern="0" spc="-4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‧</a:t>
                      </a:r>
                      <a:r>
                        <a:rPr lang="ko-KR" altLang="en-US" sz="1200" kern="0" spc="-4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지역 협의체 운영 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333064"/>
                  </a:ext>
                </a:extLst>
              </a:tr>
              <a:tr h="538319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‧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증축 표준설계지침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302350"/>
                  </a:ext>
                </a:extLst>
              </a:tr>
              <a:tr h="7478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인력 채용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파견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순환 근무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582513"/>
                  </a:ext>
                </a:extLst>
              </a:tr>
              <a:tr h="964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공공병원 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DB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운용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4177389"/>
                  </a:ext>
                </a:extLst>
              </a:tr>
              <a:tr h="964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근무 여건 개선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‧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83465"/>
                  </a:ext>
                </a:extLst>
              </a:tr>
              <a:tr h="538319"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병원별 종합시설계획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83889"/>
                  </a:ext>
                </a:extLst>
              </a:tr>
              <a:tr h="964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공공의료 평가</a:t>
                      </a:r>
                      <a:r>
                        <a:rPr lang="en-US" altLang="ko-KR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질 관리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786794"/>
                  </a:ext>
                </a:extLst>
              </a:tr>
              <a:tr h="73114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교육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‧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훈련 등 역량 강화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7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883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48540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o-KR" altLang="en-US" sz="2800" b="1" dirty="0" smtClean="0"/>
              <a:t>책임의료기관 연계</a:t>
            </a:r>
            <a:r>
              <a:rPr lang="en-US" altLang="ko-KR" sz="2800" b="1" dirty="0" smtClean="0"/>
              <a:t>·</a:t>
            </a:r>
            <a:r>
              <a:rPr lang="ko-KR" altLang="en-US" sz="2800" b="1" dirty="0" smtClean="0"/>
              <a:t>협력 사업 분야 확대 계획</a:t>
            </a:r>
            <a:r>
              <a:rPr lang="en-US" altLang="ko-KR" sz="2800" b="1" dirty="0" smtClean="0"/>
              <a:t>(</a:t>
            </a:r>
            <a:r>
              <a:rPr lang="ko-KR" altLang="en-US" sz="2800" b="1" dirty="0" smtClean="0"/>
              <a:t>안</a:t>
            </a:r>
            <a:r>
              <a:rPr lang="en-US" altLang="ko-KR" sz="2800" b="1" dirty="0" smtClean="0"/>
              <a:t>)</a:t>
            </a:r>
            <a:endParaRPr lang="ko-KR" altLang="en-US" sz="2800" b="1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108667" y="-39310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2799843"/>
              </p:ext>
            </p:extLst>
          </p:nvPr>
        </p:nvGraphicFramePr>
        <p:xfrm>
          <a:off x="611559" y="1556790"/>
          <a:ext cx="7992888" cy="4680521"/>
        </p:xfrm>
        <a:graphic>
          <a:graphicData uri="http://schemas.openxmlformats.org/drawingml/2006/table">
            <a:tbl>
              <a:tblPr/>
              <a:tblGrid>
                <a:gridCol w="910985">
                  <a:extLst>
                    <a:ext uri="{9D8B030D-6E8A-4147-A177-3AD203B41FA5}">
                      <a16:colId xmlns:a16="http://schemas.microsoft.com/office/drawing/2014/main" val="1324571864"/>
                    </a:ext>
                  </a:extLst>
                </a:gridCol>
                <a:gridCol w="910985">
                  <a:extLst>
                    <a:ext uri="{9D8B030D-6E8A-4147-A177-3AD203B41FA5}">
                      <a16:colId xmlns:a16="http://schemas.microsoft.com/office/drawing/2014/main" val="737849805"/>
                    </a:ext>
                  </a:extLst>
                </a:gridCol>
                <a:gridCol w="819256">
                  <a:extLst>
                    <a:ext uri="{9D8B030D-6E8A-4147-A177-3AD203B41FA5}">
                      <a16:colId xmlns:a16="http://schemas.microsoft.com/office/drawing/2014/main" val="2392281755"/>
                    </a:ext>
                  </a:extLst>
                </a:gridCol>
                <a:gridCol w="819256">
                  <a:extLst>
                    <a:ext uri="{9D8B030D-6E8A-4147-A177-3AD203B41FA5}">
                      <a16:colId xmlns:a16="http://schemas.microsoft.com/office/drawing/2014/main" val="2450984173"/>
                    </a:ext>
                  </a:extLst>
                </a:gridCol>
                <a:gridCol w="819256">
                  <a:extLst>
                    <a:ext uri="{9D8B030D-6E8A-4147-A177-3AD203B41FA5}">
                      <a16:colId xmlns:a16="http://schemas.microsoft.com/office/drawing/2014/main" val="4159460374"/>
                    </a:ext>
                  </a:extLst>
                </a:gridCol>
                <a:gridCol w="905631">
                  <a:extLst>
                    <a:ext uri="{9D8B030D-6E8A-4147-A177-3AD203B41FA5}">
                      <a16:colId xmlns:a16="http://schemas.microsoft.com/office/drawing/2014/main" val="1889654780"/>
                    </a:ext>
                  </a:extLst>
                </a:gridCol>
                <a:gridCol w="839242">
                  <a:extLst>
                    <a:ext uri="{9D8B030D-6E8A-4147-A177-3AD203B41FA5}">
                      <a16:colId xmlns:a16="http://schemas.microsoft.com/office/drawing/2014/main" val="68023698"/>
                    </a:ext>
                  </a:extLst>
                </a:gridCol>
                <a:gridCol w="769305">
                  <a:extLst>
                    <a:ext uri="{9D8B030D-6E8A-4147-A177-3AD203B41FA5}">
                      <a16:colId xmlns:a16="http://schemas.microsoft.com/office/drawing/2014/main" val="3576191057"/>
                    </a:ext>
                  </a:extLst>
                </a:gridCol>
                <a:gridCol w="617146">
                  <a:extLst>
                    <a:ext uri="{9D8B030D-6E8A-4147-A177-3AD203B41FA5}">
                      <a16:colId xmlns:a16="http://schemas.microsoft.com/office/drawing/2014/main" val="450208967"/>
                    </a:ext>
                  </a:extLst>
                </a:gridCol>
                <a:gridCol w="581826">
                  <a:extLst>
                    <a:ext uri="{9D8B030D-6E8A-4147-A177-3AD203B41FA5}">
                      <a16:colId xmlns:a16="http://schemas.microsoft.com/office/drawing/2014/main" val="1290066476"/>
                    </a:ext>
                  </a:extLst>
                </a:gridCol>
              </a:tblGrid>
              <a:tr h="53375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필수보건의료 분야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자원 연계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212771"/>
                  </a:ext>
                </a:extLst>
              </a:tr>
              <a:tr h="147799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240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급성기</a:t>
                      </a:r>
                      <a:r>
                        <a:rPr lang="ko-KR" altLang="en-US" sz="1400" b="1" kern="0" spc="-24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퇴원 </a:t>
                      </a:r>
                      <a:r>
                        <a:rPr lang="ko-KR" altLang="en-US" sz="1400" b="1" kern="0" spc="-24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환자 </a:t>
                      </a:r>
                      <a:r>
                        <a:rPr lang="ko-KR" altLang="en-US" sz="1400" b="1" kern="0" spc="-24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연계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7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중증응급</a:t>
                      </a:r>
                      <a:r>
                        <a:rPr lang="ko-KR" altLang="en-US" sz="1400" b="1" kern="0" spc="-27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질환 </a:t>
                      </a:r>
                      <a:r>
                        <a:rPr lang="ko-KR" altLang="en-US" sz="1400" b="1" kern="0" spc="-27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협력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7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감염 및 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7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환자안전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20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정신</a:t>
                      </a:r>
                      <a:endParaRPr lang="en-US" altLang="ko-KR" sz="1400" b="1" kern="0" spc="-200" dirty="0" smtClean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20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sz="1400" b="1" kern="0" spc="-20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재활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31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산모</a:t>
                      </a:r>
                      <a:endParaRPr lang="en-US" altLang="ko-KR" sz="1400" b="1" kern="0" spc="-310" dirty="0" smtClean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31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sz="1400" b="1" kern="0" spc="-31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신생아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7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sz="1400" b="1" kern="0" spc="-17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어린이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17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일차</a:t>
                      </a:r>
                      <a:r>
                        <a:rPr lang="ko-KR" altLang="en-US" sz="1400" b="1" kern="0" spc="-25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의료・</a:t>
                      </a:r>
                      <a:endParaRPr lang="en-US" altLang="ko-KR" sz="1400" b="1" kern="0" spc="-250" dirty="0" smtClean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-25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돌봄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취약</a:t>
                      </a:r>
                      <a:endParaRPr lang="en-US" altLang="ko-KR" sz="1400" b="1" kern="0" spc="0" dirty="0" smtClean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smtClean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계층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교육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인력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511648"/>
                  </a:ext>
                </a:extLst>
              </a:tr>
              <a:tr h="5337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’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442618"/>
                  </a:ext>
                </a:extLst>
              </a:tr>
              <a:tr h="5337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’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22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D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492826"/>
                  </a:ext>
                </a:extLst>
              </a:tr>
              <a:tr h="5337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’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23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D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941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985917"/>
                  </a:ext>
                </a:extLst>
              </a:tr>
              <a:tr h="5337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’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24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선택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D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309870"/>
                  </a:ext>
                </a:extLst>
              </a:tr>
              <a:tr h="53375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’</a:t>
                      </a:r>
                      <a:r>
                        <a:rPr lang="en-US" altLang="ko-KR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25</a:t>
                      </a:r>
                      <a:r>
                        <a:rPr lang="ko-KR" altLang="en-US" sz="1600" b="1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D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필수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D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1454679"/>
                  </a:ext>
                </a:extLst>
              </a:tr>
            </a:tbl>
          </a:graphicData>
        </a:graphic>
      </p:graphicFrame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변화된 공공보건의료의 역할</a:t>
            </a:r>
            <a:endParaRPr lang="ko-KR" altLang="en-US" sz="3200" b="1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2132856"/>
            <a:ext cx="8229600" cy="400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60017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변화된 공공보건의료의 역할</a:t>
            </a:r>
            <a:endParaRPr lang="ko-KR" altLang="en-US" sz="32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0608" y="1634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396898384" descr="EMB00003eac047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158098"/>
            <a:ext cx="3513138" cy="416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27167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51" name="_x396896368" descr="EMB00003eac047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60848"/>
            <a:ext cx="331470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2888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변화된 </a:t>
            </a:r>
            <a:r>
              <a:rPr lang="ko-KR" altLang="en-US" sz="3200" b="1" dirty="0" smtClean="0">
                <a:latin typeface="새굴림" panose="02030600000101010101" pitchFamily="18" charset="-127"/>
                <a:ea typeface="새굴림" panose="02030600000101010101" pitchFamily="18" charset="-127"/>
              </a:rPr>
              <a:t>국가의 </a:t>
            </a: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역할</a:t>
            </a:r>
            <a:endParaRPr lang="ko-KR" altLang="en-US" sz="32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08520" y="23549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396897952" descr="EMB00003eac04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168" y="1300341"/>
            <a:ext cx="5616624" cy="529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500397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altLang="ko-KR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“</a:t>
            </a:r>
            <a:r>
              <a:rPr lang="ko-KR" altLang="en-US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필수보건의료 보편적 보장</a:t>
            </a:r>
            <a:r>
              <a:rPr lang="en-US" altLang="ko-KR" sz="3200" b="1" dirty="0">
                <a:latin typeface="새굴림" panose="02030600000101010101" pitchFamily="18" charset="-127"/>
                <a:ea typeface="새굴림" panose="02030600000101010101" pitchFamily="18" charset="-127"/>
              </a:rPr>
              <a:t>”</a:t>
            </a:r>
          </a:p>
        </p:txBody>
      </p:sp>
      <p:graphicFrame>
        <p:nvGraphicFramePr>
          <p:cNvPr id="4" name="표 개체 틀 3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973219"/>
              </p:ext>
            </p:extLst>
          </p:nvPr>
        </p:nvGraphicFramePr>
        <p:xfrm>
          <a:off x="456027" y="1500173"/>
          <a:ext cx="8230404" cy="4562823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14516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8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617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ko-KR" altLang="en-US" sz="2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2500" spc="0">
                          <a:solidFill>
                            <a:schemeClr val="lt1"/>
                          </a:solidFill>
                        </a:rPr>
                        <a:t>“</a:t>
                      </a:r>
                      <a:r>
                        <a:rPr lang="ko-KR" altLang="en-US" sz="2500" spc="0">
                          <a:solidFill>
                            <a:schemeClr val="lt1"/>
                          </a:solidFill>
                        </a:rPr>
                        <a:t>기존</a:t>
                      </a:r>
                      <a:r>
                        <a:rPr lang="en-US" altLang="ko-KR" sz="2500" spc="0">
                          <a:solidFill>
                            <a:schemeClr val="lt1"/>
                          </a:solidFill>
                        </a:rPr>
                        <a:t>”</a:t>
                      </a:r>
                      <a:r>
                        <a:rPr lang="ko-KR" altLang="en-US" sz="2500" spc="0">
                          <a:solidFill>
                            <a:schemeClr val="lt1"/>
                          </a:solidFill>
                        </a:rPr>
                        <a:t> 공공보건의료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ko-KR" sz="2500" spc="0">
                          <a:solidFill>
                            <a:schemeClr val="lt1"/>
                          </a:solidFill>
                        </a:rPr>
                        <a:t>“</a:t>
                      </a:r>
                      <a:r>
                        <a:rPr lang="ko-KR" altLang="en-US" sz="2500" spc="0">
                          <a:solidFill>
                            <a:schemeClr val="lt1"/>
                          </a:solidFill>
                        </a:rPr>
                        <a:t>확장된</a:t>
                      </a:r>
                      <a:r>
                        <a:rPr lang="en-US" altLang="ko-KR" sz="2500" spc="0">
                          <a:solidFill>
                            <a:schemeClr val="lt1"/>
                          </a:solidFill>
                        </a:rPr>
                        <a:t>”</a:t>
                      </a:r>
                      <a:r>
                        <a:rPr lang="ko-KR" altLang="en-US" sz="2500" spc="0">
                          <a:solidFill>
                            <a:schemeClr val="lt1"/>
                          </a:solidFill>
                        </a:rPr>
                        <a:t> 공공보건의료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1389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spc="0">
                          <a:solidFill>
                            <a:schemeClr val="dk1"/>
                          </a:solidFill>
                        </a:rPr>
                        <a:t>개념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시장의 보건의료 제공 부족 분야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국민의 생명</a:t>
                      </a:r>
                      <a:r>
                        <a:rPr lang="en-US" altLang="en-US" sz="2000" spc="0">
                          <a:solidFill>
                            <a:schemeClr val="dk1"/>
                          </a:solidFill>
                        </a:rPr>
                        <a:t>·</a:t>
                      </a: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안전 및 기본 삶의 질을 보장하는 필수의료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1389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spc="0">
                          <a:solidFill>
                            <a:schemeClr val="dk1"/>
                          </a:solidFill>
                        </a:rPr>
                        <a:t>수행 주체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공공보건의료기관 위주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공공적 민간병원을 포함한 공공보건의료 수행기관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8089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spc="0">
                          <a:solidFill>
                            <a:schemeClr val="dk1"/>
                          </a:solidFill>
                        </a:rPr>
                        <a:t>대상</a:t>
                      </a:r>
                      <a:r>
                        <a:rPr lang="en-US" altLang="en-US" sz="2000" b="1" spc="0">
                          <a:solidFill>
                            <a:schemeClr val="dk1"/>
                          </a:solidFill>
                        </a:rPr>
                        <a:t>·</a:t>
                      </a:r>
                      <a:r>
                        <a:rPr lang="ko-KR" altLang="en-US" sz="2000" b="1" spc="0">
                          <a:solidFill>
                            <a:schemeClr val="dk1"/>
                          </a:solidFill>
                        </a:rPr>
                        <a:t>분야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취약계층</a:t>
                      </a:r>
                      <a:r>
                        <a:rPr lang="en-US" altLang="ko-KR" sz="2000" spc="0">
                          <a:solidFill>
                            <a:schemeClr val="dk1"/>
                          </a:solidFill>
                        </a:rPr>
                        <a:t>,</a:t>
                      </a: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 지역</a:t>
                      </a:r>
                      <a:r>
                        <a:rPr lang="en-US" altLang="ko-KR" sz="2000" spc="0">
                          <a:solidFill>
                            <a:schemeClr val="dk1"/>
                          </a:solidFill>
                        </a:rPr>
                        <a:t>,</a:t>
                      </a: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 분야 중심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모든 국민의 필수 중증의료</a:t>
                      </a:r>
                      <a:r>
                        <a:rPr lang="en-US" altLang="ko-KR" sz="2000" spc="0">
                          <a:solidFill>
                            <a:schemeClr val="dk1"/>
                          </a:solidFill>
                        </a:rPr>
                        <a:t>,</a:t>
                      </a: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 건강 취약 계층 및 공급부족분야</a:t>
                      </a:r>
                      <a:r>
                        <a:rPr lang="en-US" altLang="ko-KR" sz="2000" spc="0">
                          <a:solidFill>
                            <a:schemeClr val="dk1"/>
                          </a:solidFill>
                        </a:rPr>
                        <a:t>,</a:t>
                      </a: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 공공보건위기대응 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339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b="1" spc="0">
                          <a:solidFill>
                            <a:schemeClr val="dk1"/>
                          </a:solidFill>
                        </a:rPr>
                        <a:t>사업 적용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spc="0">
                          <a:solidFill>
                            <a:schemeClr val="dk1"/>
                          </a:solidFill>
                        </a:rPr>
                        <a:t>실적 및 결과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ko-KR" altLang="en-US" sz="2000" spc="0" dirty="0">
                          <a:solidFill>
                            <a:schemeClr val="dk1"/>
                          </a:solidFill>
                        </a:rPr>
                        <a:t>영역 및 확장성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새굴림" panose="02030600000101010101" pitchFamily="18" charset="-127"/>
                <a:ea typeface="새굴림" panose="02030600000101010101" pitchFamily="18" charset="-127"/>
              </a:rPr>
              <a:t>감사합니다</a:t>
            </a:r>
            <a:endParaRPr lang="ko-KR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상승">
  <a:themeElements>
    <a:clrScheme name="상승">
      <a:dk1>
        <a:srgbClr val="000000"/>
      </a:dk1>
      <a:lt1>
        <a:srgbClr val="FFFFFF"/>
      </a:lt1>
      <a:dk2>
        <a:srgbClr val="031F57"/>
      </a:dk2>
      <a:lt2>
        <a:srgbClr val="D7F5FF"/>
      </a:lt2>
      <a:accent1>
        <a:srgbClr val="063879"/>
      </a:accent1>
      <a:accent2>
        <a:srgbClr val="5B9EF7"/>
      </a:accent2>
      <a:accent3>
        <a:srgbClr val="008DBB"/>
      </a:accent3>
      <a:accent4>
        <a:srgbClr val="37CFFF"/>
      </a:accent4>
      <a:accent5>
        <a:srgbClr val="CBD2D7"/>
      </a:accent5>
      <a:accent6>
        <a:srgbClr val="5C6E7A"/>
      </a:accent6>
      <a:hlink>
        <a:srgbClr val="28D3EA"/>
      </a:hlink>
      <a:folHlink>
        <a:srgbClr val="0033CC"/>
      </a:folHlink>
    </a:clrScheme>
    <a:fontScheme name="상승">
      <a:majorFont>
        <a:latin typeface="Tahoma"/>
        <a:ea typeface=""/>
        <a:cs typeface=""/>
        <a:font script="Jpan" typeface="MS PGothic"/>
        <a:font script="Hang" typeface="한컴 윤고딕 240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Tahoma"/>
        <a:ea typeface=""/>
        <a:cs typeface=""/>
        <a:font script="Jpan" typeface="MS PGothic"/>
        <a:font script="Hang" typeface="함초롬돋움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상승">
      <a:fillStyleLst>
        <a:gradFill rotWithShape="1">
          <a:gsLst>
            <a:gs pos="0">
              <a:schemeClr val="phClr"/>
            </a:gs>
            <a:gs pos="100000">
              <a:schemeClr val="phClr">
                <a:tint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60000"/>
                <a:satMod val="300000"/>
              </a:schemeClr>
            </a:gs>
            <a:gs pos="35000">
              <a:schemeClr val="phClr">
                <a:tint val="40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tint val="100000"/>
                <a:shade val="90000"/>
                <a:satMod val="160000"/>
              </a:schemeClr>
            </a:gs>
          </a:gsLst>
          <a:lin ang="16200000" scaled="0"/>
        </a:gradFill>
      </a:fillStyleLst>
      <a:lnStyleLst>
        <a:ln w="15875" cap="sq" cmpd="dbl" algn="ctr">
          <a:solidFill>
            <a:schemeClr val="phClr">
              <a:shade val="95000"/>
              <a:satMod val="105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70000"/>
                <a:shade val="90000"/>
                <a:satMod val="100000"/>
              </a:schemeClr>
            </a:gs>
            <a:gs pos="60000">
              <a:schemeClr val="phClr">
                <a:tint val="90000"/>
                <a:shade val="80000"/>
                <a:satMod val="100000"/>
              </a:schemeClr>
            </a:gs>
            <a:gs pos="100000">
              <a:schemeClr val="phClr">
                <a:tint val="100000"/>
                <a:shade val="80000"/>
                <a:alpha val="100000"/>
                <a:satMod val="10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100000"/>
              </a:schemeClr>
            </a:gs>
            <a:gs pos="45000">
              <a:schemeClr val="phClr">
                <a:tint val="80000"/>
                <a:shade val="80000"/>
                <a:alpha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80000"/>
                <a:alpha val="100000"/>
                <a:hueMod val="100000"/>
                <a:satMod val="100000"/>
                <a:lumMod val="100000"/>
              </a:schemeClr>
            </a:gs>
          </a:gsLst>
          <a:lin ang="282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642</Words>
  <Application>Microsoft Office PowerPoint</Application>
  <PresentationFormat>화면 슬라이드 쇼(4:3)</PresentationFormat>
  <Paragraphs>178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4" baseType="lpstr">
      <vt:lpstr>MS PGothic</vt:lpstr>
      <vt:lpstr>Yoon 윤고딕 550_TT</vt:lpstr>
      <vt:lpstr>굴림</vt:lpstr>
      <vt:lpstr>새굴림</vt:lpstr>
      <vt:lpstr>한양신명조</vt:lpstr>
      <vt:lpstr>한컴 윤고딕 240</vt:lpstr>
      <vt:lpstr>함초롬돋움</vt:lpstr>
      <vt:lpstr>함초롬바탕</vt:lpstr>
      <vt:lpstr>Arial</vt:lpstr>
      <vt:lpstr>Tahoma</vt:lpstr>
      <vt:lpstr>Wingdings</vt:lpstr>
      <vt:lpstr>상승</vt:lpstr>
      <vt:lpstr>제1차 공공보건의료 기본계획 발표 이전과 이후의 변화</vt:lpstr>
      <vt:lpstr>목  차</vt:lpstr>
      <vt:lpstr>우리나라 의료체계의 변화</vt:lpstr>
      <vt:lpstr>PowerPoint 프레젠테이션</vt:lpstr>
      <vt:lpstr>PowerPoint 프레젠테이션</vt:lpstr>
      <vt:lpstr>우리나라는 수익성 위주의 병원들이 생겨나면서 인구수가 많은 수도권과 큰 도시들에 병원이 집중되며 의료 불균형이 생겨남</vt:lpstr>
      <vt:lpstr>실패한 공공의료 살리기</vt:lpstr>
      <vt:lpstr>국·공립 의료기관의 현황  </vt:lpstr>
      <vt:lpstr>공공보건의료 확충 계획(2005.11.)</vt:lpstr>
      <vt:lpstr>제1차 공공보건의료 기본계획(2016~2020)</vt:lpstr>
      <vt:lpstr>“제1차 공공보건의료 기본계획”의 주 업적</vt:lpstr>
      <vt:lpstr>제2차 공공보건의료 기본계획(2021~2025)</vt:lpstr>
      <vt:lpstr>제2차 공공보건의료 기본계획(2021~2025)</vt:lpstr>
      <vt:lpstr>공공의료기관의 현황</vt:lpstr>
      <vt:lpstr>공공의료기관의 현황</vt:lpstr>
      <vt:lpstr>공공보건의료 지원 분야</vt:lpstr>
      <vt:lpstr>책임의료기관 연계·협력 사업 분야 확대 계획(안)</vt:lpstr>
      <vt:lpstr>변화된 공공보건의료의 역할</vt:lpstr>
      <vt:lpstr>변화된 공공보건의료의 역할</vt:lpstr>
      <vt:lpstr>변화된 국가의 역할</vt:lpstr>
      <vt:lpstr>“필수보건의료 보편적 보장”</vt:lpstr>
      <vt:lpstr>감사합니다</vt:lpstr>
    </vt:vector>
  </TitlesOfParts>
  <Manager/>
  <Company>(주)한글과컴퓨터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(주)한글과컴퓨터</dc:creator>
  <cp:lastModifiedBy>User</cp:lastModifiedBy>
  <cp:revision>66</cp:revision>
  <dcterms:created xsi:type="dcterms:W3CDTF">2009-06-22T10:18:23Z</dcterms:created>
  <dcterms:modified xsi:type="dcterms:W3CDTF">2022-06-26T04:09:35Z</dcterms:modified>
  <cp:version/>
</cp:coreProperties>
</file>