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sldIdLst>
    <p:sldId id="256" r:id="rId2"/>
    <p:sldId id="259" r:id="rId3"/>
    <p:sldId id="260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5" r:id="rId21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/>
          <p:nvPr/>
        </p:nvSpPr>
        <p:spPr bwMode="gray">
          <a:xfrm>
            <a:off x="11393715" y="5873327"/>
            <a:ext cx="798285" cy="987315"/>
          </a:xfrm>
          <a:custGeom>
            <a:avLst/>
            <a:gdLst>
              <a:gd name="connsiteX0" fmla="*/ 587828 w 598714"/>
              <a:gd name="connsiteY0" fmla="*/ 0 h 979714"/>
              <a:gd name="connsiteX1" fmla="*/ 598714 w 598714"/>
              <a:gd name="connsiteY1" fmla="*/ 979714 h 979714"/>
              <a:gd name="connsiteX2" fmla="*/ 174171 w 598714"/>
              <a:gd name="connsiteY2" fmla="*/ 968828 h 979714"/>
              <a:gd name="connsiteX3" fmla="*/ 0 w 598714"/>
              <a:gd name="connsiteY3" fmla="*/ 185057 h 979714"/>
              <a:gd name="connsiteX4" fmla="*/ 587828 w 598714"/>
              <a:gd name="connsiteY4" fmla="*/ 0 h 979714"/>
              <a:gd name="connsiteX0" fmla="*/ 595944 w 598714"/>
              <a:gd name="connsiteY0" fmla="*/ 0 h 984674"/>
              <a:gd name="connsiteX1" fmla="*/ 598714 w 598714"/>
              <a:gd name="connsiteY1" fmla="*/ 984674 h 984674"/>
              <a:gd name="connsiteX2" fmla="*/ 174171 w 598714"/>
              <a:gd name="connsiteY2" fmla="*/ 973788 h 984674"/>
              <a:gd name="connsiteX3" fmla="*/ 0 w 598714"/>
              <a:gd name="connsiteY3" fmla="*/ 190017 h 984674"/>
              <a:gd name="connsiteX4" fmla="*/ 595944 w 598714"/>
              <a:gd name="connsiteY4" fmla="*/ 0 h 984674"/>
              <a:gd name="connsiteX0" fmla="*/ 595944 w 598714"/>
              <a:gd name="connsiteY0" fmla="*/ 0 h 987315"/>
              <a:gd name="connsiteX1" fmla="*/ 598714 w 598714"/>
              <a:gd name="connsiteY1" fmla="*/ 984674 h 987315"/>
              <a:gd name="connsiteX2" fmla="*/ 179582 w 598714"/>
              <a:gd name="connsiteY2" fmla="*/ 987315 h 987315"/>
              <a:gd name="connsiteX3" fmla="*/ 0 w 598714"/>
              <a:gd name="connsiteY3" fmla="*/ 190017 h 987315"/>
              <a:gd name="connsiteX4" fmla="*/ 595944 w 598714"/>
              <a:gd name="connsiteY4" fmla="*/ 0 h 98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714" h="987315">
                <a:moveTo>
                  <a:pt x="595944" y="0"/>
                </a:moveTo>
                <a:cubicBezTo>
                  <a:pt x="596867" y="328225"/>
                  <a:pt x="597791" y="656449"/>
                  <a:pt x="598714" y="984674"/>
                </a:cubicBezTo>
                <a:lnTo>
                  <a:pt x="179582" y="987315"/>
                </a:lnTo>
                <a:lnTo>
                  <a:pt x="0" y="190017"/>
                </a:lnTo>
                <a:lnTo>
                  <a:pt x="59594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Freeform 15"/>
          <p:cNvSpPr/>
          <p:nvPr/>
        </p:nvSpPr>
        <p:spPr bwMode="gray">
          <a:xfrm>
            <a:off x="10406744" y="2677887"/>
            <a:ext cx="1790009" cy="3298371"/>
          </a:xfrm>
          <a:custGeom>
            <a:avLst/>
            <a:gdLst>
              <a:gd name="connsiteX0" fmla="*/ 0 w 1338943"/>
              <a:gd name="connsiteY0" fmla="*/ 206828 h 3298371"/>
              <a:gd name="connsiteX1" fmla="*/ 1338943 w 1338943"/>
              <a:gd name="connsiteY1" fmla="*/ 0 h 3298371"/>
              <a:gd name="connsiteX2" fmla="*/ 1328057 w 1338943"/>
              <a:gd name="connsiteY2" fmla="*/ 3102428 h 3298371"/>
              <a:gd name="connsiteX3" fmla="*/ 718457 w 1338943"/>
              <a:gd name="connsiteY3" fmla="*/ 3298371 h 3298371"/>
              <a:gd name="connsiteX4" fmla="*/ 0 w 1338943"/>
              <a:gd name="connsiteY4" fmla="*/ 206828 h 3298371"/>
              <a:gd name="connsiteX0" fmla="*/ 0 w 1342507"/>
              <a:gd name="connsiteY0" fmla="*/ 206828 h 3298371"/>
              <a:gd name="connsiteX1" fmla="*/ 1338943 w 1342507"/>
              <a:gd name="connsiteY1" fmla="*/ 0 h 3298371"/>
              <a:gd name="connsiteX2" fmla="*/ 1338878 w 1342507"/>
              <a:gd name="connsiteY2" fmla="*/ 3097919 h 3298371"/>
              <a:gd name="connsiteX3" fmla="*/ 718457 w 1342507"/>
              <a:gd name="connsiteY3" fmla="*/ 3298371 h 3298371"/>
              <a:gd name="connsiteX4" fmla="*/ 0 w 1342507"/>
              <a:gd name="connsiteY4" fmla="*/ 206828 h 3298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2507" h="3298371">
                <a:moveTo>
                  <a:pt x="0" y="206828"/>
                </a:moveTo>
                <a:lnTo>
                  <a:pt x="1338943" y="0"/>
                </a:lnTo>
                <a:cubicBezTo>
                  <a:pt x="1335314" y="1034143"/>
                  <a:pt x="1342507" y="2063776"/>
                  <a:pt x="1338878" y="3097919"/>
                </a:cubicBezTo>
                <a:lnTo>
                  <a:pt x="718457" y="3298371"/>
                </a:lnTo>
                <a:lnTo>
                  <a:pt x="0" y="20682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Freeform 14"/>
          <p:cNvSpPr/>
          <p:nvPr/>
        </p:nvSpPr>
        <p:spPr bwMode="gray">
          <a:xfrm>
            <a:off x="-14515" y="2917372"/>
            <a:ext cx="11509829" cy="3940629"/>
          </a:xfrm>
          <a:custGeom>
            <a:avLst/>
            <a:gdLst>
              <a:gd name="connsiteX0" fmla="*/ 0 w 8632372"/>
              <a:gd name="connsiteY0" fmla="*/ 3940629 h 3940629"/>
              <a:gd name="connsiteX1" fmla="*/ 2732315 w 8632372"/>
              <a:gd name="connsiteY1" fmla="*/ 783772 h 3940629"/>
              <a:gd name="connsiteX2" fmla="*/ 7696200 w 8632372"/>
              <a:gd name="connsiteY2" fmla="*/ 0 h 3940629"/>
              <a:gd name="connsiteX3" fmla="*/ 8632372 w 8632372"/>
              <a:gd name="connsiteY3" fmla="*/ 3940629 h 3940629"/>
              <a:gd name="connsiteX4" fmla="*/ 0 w 8632372"/>
              <a:gd name="connsiteY4" fmla="*/ 3940629 h 394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2372" h="3940629">
                <a:moveTo>
                  <a:pt x="0" y="3940629"/>
                </a:moveTo>
                <a:lnTo>
                  <a:pt x="2732315" y="783772"/>
                </a:lnTo>
                <a:lnTo>
                  <a:pt x="7696200" y="0"/>
                </a:lnTo>
                <a:lnTo>
                  <a:pt x="8632372" y="3940629"/>
                </a:lnTo>
                <a:lnTo>
                  <a:pt x="0" y="3940629"/>
                </a:ln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>
            <a:off x="865632" y="6419088"/>
            <a:ext cx="10460736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white">
          <a:xfrm>
            <a:off x="11558016" y="6419088"/>
            <a:ext cx="633984" cy="365760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reeform 8"/>
          <p:cNvSpPr/>
          <p:nvPr/>
        </p:nvSpPr>
        <p:spPr bwMode="gray">
          <a:xfrm>
            <a:off x="2363433" y="1"/>
            <a:ext cx="1747915" cy="1115627"/>
          </a:xfrm>
          <a:custGeom>
            <a:avLst/>
            <a:gdLst>
              <a:gd name="connsiteX0" fmla="*/ 0 w 1310936"/>
              <a:gd name="connsiteY0" fmla="*/ 0 h 1115627"/>
              <a:gd name="connsiteX1" fmla="*/ 435006 w 1310936"/>
              <a:gd name="connsiteY1" fmla="*/ 1115627 h 1115627"/>
              <a:gd name="connsiteX2" fmla="*/ 1310936 w 1310936"/>
              <a:gd name="connsiteY2" fmla="*/ 645111 h 1115627"/>
              <a:gd name="connsiteX3" fmla="*/ 1222159 w 1310936"/>
              <a:gd name="connsiteY3" fmla="*/ 0 h 1115627"/>
              <a:gd name="connsiteX4" fmla="*/ 0 w 1310936"/>
              <a:gd name="connsiteY4" fmla="*/ 0 h 1115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0936" h="1115627">
                <a:moveTo>
                  <a:pt x="0" y="0"/>
                </a:moveTo>
                <a:lnTo>
                  <a:pt x="435006" y="1115627"/>
                </a:lnTo>
                <a:lnTo>
                  <a:pt x="1310936" y="645111"/>
                </a:lnTo>
                <a:lnTo>
                  <a:pt x="122215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 7"/>
          <p:cNvSpPr/>
          <p:nvPr/>
        </p:nvSpPr>
        <p:spPr bwMode="gray">
          <a:xfrm>
            <a:off x="-7890" y="1"/>
            <a:ext cx="2693033" cy="1452979"/>
          </a:xfrm>
          <a:custGeom>
            <a:avLst/>
            <a:gdLst>
              <a:gd name="connsiteX0" fmla="*/ 0 w 2013857"/>
              <a:gd name="connsiteY0" fmla="*/ 10886 h 1436914"/>
              <a:gd name="connsiteX1" fmla="*/ 0 w 2013857"/>
              <a:gd name="connsiteY1" fmla="*/ 1436914 h 1436914"/>
              <a:gd name="connsiteX2" fmla="*/ 2013857 w 2013857"/>
              <a:gd name="connsiteY2" fmla="*/ 794657 h 1436914"/>
              <a:gd name="connsiteX3" fmla="*/ 1687286 w 2013857"/>
              <a:gd name="connsiteY3" fmla="*/ 0 h 1436914"/>
              <a:gd name="connsiteX4" fmla="*/ 0 w 2013857"/>
              <a:gd name="connsiteY4" fmla="*/ 10886 h 1436914"/>
              <a:gd name="connsiteX0" fmla="*/ 0 w 2013857"/>
              <a:gd name="connsiteY0" fmla="*/ 2008 h 1436914"/>
              <a:gd name="connsiteX1" fmla="*/ 0 w 2013857"/>
              <a:gd name="connsiteY1" fmla="*/ 1436914 h 1436914"/>
              <a:gd name="connsiteX2" fmla="*/ 2013857 w 2013857"/>
              <a:gd name="connsiteY2" fmla="*/ 794657 h 1436914"/>
              <a:gd name="connsiteX3" fmla="*/ 1687286 w 2013857"/>
              <a:gd name="connsiteY3" fmla="*/ 0 h 1436914"/>
              <a:gd name="connsiteX4" fmla="*/ 0 w 2013857"/>
              <a:gd name="connsiteY4" fmla="*/ 2008 h 1436914"/>
              <a:gd name="connsiteX0" fmla="*/ 5918 w 2019775"/>
              <a:gd name="connsiteY0" fmla="*/ 2008 h 1452979"/>
              <a:gd name="connsiteX1" fmla="*/ 5918 w 2019775"/>
              <a:gd name="connsiteY1" fmla="*/ 1436914 h 1452979"/>
              <a:gd name="connsiteX2" fmla="*/ 0 w 2019775"/>
              <a:gd name="connsiteY2" fmla="*/ 1452979 h 1452979"/>
              <a:gd name="connsiteX3" fmla="*/ 2019775 w 2019775"/>
              <a:gd name="connsiteY3" fmla="*/ 794657 h 1452979"/>
              <a:gd name="connsiteX4" fmla="*/ 1693204 w 2019775"/>
              <a:gd name="connsiteY4" fmla="*/ 0 h 1452979"/>
              <a:gd name="connsiteX5" fmla="*/ 5918 w 2019775"/>
              <a:gd name="connsiteY5" fmla="*/ 2008 h 1452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9775" h="1452979">
                <a:moveTo>
                  <a:pt x="5918" y="2008"/>
                </a:moveTo>
                <a:lnTo>
                  <a:pt x="5918" y="1436914"/>
                </a:lnTo>
                <a:lnTo>
                  <a:pt x="0" y="1452979"/>
                </a:lnTo>
                <a:lnTo>
                  <a:pt x="2019775" y="794657"/>
                </a:lnTo>
                <a:lnTo>
                  <a:pt x="1693204" y="0"/>
                </a:lnTo>
                <a:lnTo>
                  <a:pt x="5918" y="200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Freeform 10"/>
          <p:cNvSpPr/>
          <p:nvPr/>
        </p:nvSpPr>
        <p:spPr bwMode="gray">
          <a:xfrm>
            <a:off x="-4175" y="895611"/>
            <a:ext cx="2875420" cy="1399784"/>
          </a:xfrm>
          <a:custGeom>
            <a:avLst/>
            <a:gdLst>
              <a:gd name="connsiteX0" fmla="*/ 2048006 w 2148214"/>
              <a:gd name="connsiteY0" fmla="*/ 0 h 1399784"/>
              <a:gd name="connsiteX1" fmla="*/ 2148214 w 2148214"/>
              <a:gd name="connsiteY1" fmla="*/ 253652 h 1399784"/>
              <a:gd name="connsiteX2" fmla="*/ 0 w 2148214"/>
              <a:gd name="connsiteY2" fmla="*/ 1399784 h 1399784"/>
              <a:gd name="connsiteX3" fmla="*/ 0 w 2148214"/>
              <a:gd name="connsiteY3" fmla="*/ 676405 h 1399784"/>
              <a:gd name="connsiteX4" fmla="*/ 2048006 w 2148214"/>
              <a:gd name="connsiteY4" fmla="*/ 0 h 1399784"/>
              <a:gd name="connsiteX0" fmla="*/ 2048006 w 2156565"/>
              <a:gd name="connsiteY0" fmla="*/ 0 h 1399784"/>
              <a:gd name="connsiteX1" fmla="*/ 2156565 w 2156565"/>
              <a:gd name="connsiteY1" fmla="*/ 247389 h 1399784"/>
              <a:gd name="connsiteX2" fmla="*/ 0 w 2156565"/>
              <a:gd name="connsiteY2" fmla="*/ 1399784 h 1399784"/>
              <a:gd name="connsiteX3" fmla="*/ 0 w 2156565"/>
              <a:gd name="connsiteY3" fmla="*/ 676405 h 1399784"/>
              <a:gd name="connsiteX4" fmla="*/ 2048006 w 2156565"/>
              <a:gd name="connsiteY4" fmla="*/ 0 h 1399784"/>
              <a:gd name="connsiteX0" fmla="*/ 2060532 w 2156565"/>
              <a:gd name="connsiteY0" fmla="*/ 0 h 1399784"/>
              <a:gd name="connsiteX1" fmla="*/ 2156565 w 2156565"/>
              <a:gd name="connsiteY1" fmla="*/ 247389 h 1399784"/>
              <a:gd name="connsiteX2" fmla="*/ 0 w 2156565"/>
              <a:gd name="connsiteY2" fmla="*/ 1399784 h 1399784"/>
              <a:gd name="connsiteX3" fmla="*/ 0 w 2156565"/>
              <a:gd name="connsiteY3" fmla="*/ 676405 h 1399784"/>
              <a:gd name="connsiteX4" fmla="*/ 2060532 w 2156565"/>
              <a:gd name="connsiteY4" fmla="*/ 0 h 1399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6565" h="1399784">
                <a:moveTo>
                  <a:pt x="2060532" y="0"/>
                </a:moveTo>
                <a:lnTo>
                  <a:pt x="2156565" y="247389"/>
                </a:lnTo>
                <a:lnTo>
                  <a:pt x="0" y="1399784"/>
                </a:lnTo>
                <a:lnTo>
                  <a:pt x="0" y="676405"/>
                </a:lnTo>
                <a:lnTo>
                  <a:pt x="206053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>
          <a:xfrm>
            <a:off x="48768" y="36576"/>
            <a:ext cx="2474976" cy="365760"/>
          </a:xfrm>
        </p:spPr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18" name="Oval 17"/>
          <p:cNvSpPr/>
          <p:nvPr/>
        </p:nvSpPr>
        <p:spPr bwMode="gray">
          <a:xfrm>
            <a:off x="10119360" y="283464"/>
            <a:ext cx="377952" cy="283464"/>
          </a:xfrm>
          <a:prstGeom prst="ellipse">
            <a:avLst/>
          </a:prstGeom>
          <a:noFill/>
          <a:ln w="57150">
            <a:solidFill>
              <a:schemeClr val="accent6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Oval 18"/>
          <p:cNvSpPr/>
          <p:nvPr/>
        </p:nvSpPr>
        <p:spPr bwMode="gray">
          <a:xfrm>
            <a:off x="10728960" y="283464"/>
            <a:ext cx="377952" cy="283464"/>
          </a:xfrm>
          <a:prstGeom prst="ellipse">
            <a:avLst/>
          </a:prstGeom>
          <a:noFill/>
          <a:ln w="57150">
            <a:solidFill>
              <a:schemeClr val="accent6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Oval 19"/>
          <p:cNvSpPr/>
          <p:nvPr/>
        </p:nvSpPr>
        <p:spPr bwMode="gray">
          <a:xfrm>
            <a:off x="11338560" y="283464"/>
            <a:ext cx="377952" cy="283464"/>
          </a:xfrm>
          <a:prstGeom prst="ellipse">
            <a:avLst/>
          </a:prstGeom>
          <a:noFill/>
          <a:ln w="57150">
            <a:solidFill>
              <a:schemeClr val="accent6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902208" y="1755648"/>
            <a:ext cx="10363200" cy="1069848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902208" y="2834640"/>
            <a:ext cx="8583168" cy="59436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837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109728"/>
            <a:ext cx="79248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7048"/>
            <a:ext cx="10972800" cy="459943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 bwMode="gray">
          <a:xfrm>
            <a:off x="4023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 bwMode="gray">
          <a:xfrm>
            <a:off x="10119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16215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 bwMode="gray">
          <a:xfrm>
            <a:off x="101803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 bwMode="gray">
          <a:xfrm>
            <a:off x="107899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/>
          <p:cNvSpPr/>
          <p:nvPr/>
        </p:nvSpPr>
        <p:spPr bwMode="gray">
          <a:xfrm>
            <a:off x="113995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02758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3438145"/>
            <a:ext cx="10314432" cy="135293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2706624" y="1929384"/>
            <a:ext cx="8558784" cy="1499616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 bwMode="gray">
          <a:xfrm>
            <a:off x="1011936" y="3099816"/>
            <a:ext cx="377952" cy="283464"/>
          </a:xfrm>
          <a:prstGeom prst="ellipse">
            <a:avLst/>
          </a:prstGeom>
          <a:noFill/>
          <a:ln w="57150">
            <a:solidFill>
              <a:schemeClr val="accent6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 bwMode="gray">
          <a:xfrm>
            <a:off x="1621536" y="3099816"/>
            <a:ext cx="377952" cy="283464"/>
          </a:xfrm>
          <a:prstGeom prst="ellipse">
            <a:avLst/>
          </a:prstGeom>
          <a:noFill/>
          <a:ln w="57150">
            <a:solidFill>
              <a:schemeClr val="accent6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2231136" y="3099816"/>
            <a:ext cx="377952" cy="283464"/>
          </a:xfrm>
          <a:prstGeom prst="ellipse">
            <a:avLst/>
          </a:prstGeom>
          <a:noFill/>
          <a:ln w="57150">
            <a:solidFill>
              <a:schemeClr val="accent6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5706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9488" y="73152"/>
            <a:ext cx="8193024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Oval 7"/>
          <p:cNvSpPr/>
          <p:nvPr/>
        </p:nvSpPr>
        <p:spPr bwMode="gray">
          <a:xfrm>
            <a:off x="4023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10119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 bwMode="gray">
          <a:xfrm>
            <a:off x="16215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 bwMode="gray">
          <a:xfrm>
            <a:off x="101803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/>
          <p:cNvSpPr/>
          <p:nvPr/>
        </p:nvSpPr>
        <p:spPr bwMode="gray">
          <a:xfrm>
            <a:off x="107899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Oval 12"/>
          <p:cNvSpPr/>
          <p:nvPr/>
        </p:nvSpPr>
        <p:spPr bwMode="gray">
          <a:xfrm>
            <a:off x="113995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030122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597408" y="1426464"/>
            <a:ext cx="5388864" cy="786384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2400" b="1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408" y="2240280"/>
            <a:ext cx="5401056" cy="3776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6132576" y="1426464"/>
            <a:ext cx="5388864" cy="786384"/>
          </a:xfrm>
        </p:spPr>
        <p:txBody>
          <a:bodyPr anchor="b"/>
          <a:lstStyle>
            <a:lvl1pPr marL="0" indent="0">
              <a:buNone/>
              <a:defRPr sz="2400" b="1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32576" y="2240280"/>
            <a:ext cx="5401056" cy="3776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Oval 9"/>
          <p:cNvSpPr/>
          <p:nvPr/>
        </p:nvSpPr>
        <p:spPr bwMode="gray">
          <a:xfrm>
            <a:off x="4023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 bwMode="gray">
          <a:xfrm>
            <a:off x="10119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Oval 13"/>
          <p:cNvSpPr/>
          <p:nvPr/>
        </p:nvSpPr>
        <p:spPr bwMode="gray">
          <a:xfrm>
            <a:off x="107899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Oval 14"/>
          <p:cNvSpPr/>
          <p:nvPr/>
        </p:nvSpPr>
        <p:spPr bwMode="gray">
          <a:xfrm>
            <a:off x="113995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464" y="73152"/>
            <a:ext cx="933907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38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464" y="109728"/>
            <a:ext cx="9339072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Oval 5"/>
          <p:cNvSpPr/>
          <p:nvPr/>
        </p:nvSpPr>
        <p:spPr bwMode="gray">
          <a:xfrm>
            <a:off x="4023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Oval 6"/>
          <p:cNvSpPr/>
          <p:nvPr/>
        </p:nvSpPr>
        <p:spPr bwMode="gray">
          <a:xfrm>
            <a:off x="10119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 bwMode="gray">
          <a:xfrm>
            <a:off x="107899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113995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294334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886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 bwMode="gray">
          <a:xfrm>
            <a:off x="-7891" y="0"/>
            <a:ext cx="3206496" cy="1783080"/>
            <a:chOff x="-5918" y="0"/>
            <a:chExt cx="3089429" cy="2295395"/>
          </a:xfrm>
        </p:grpSpPr>
        <p:sp>
          <p:nvSpPr>
            <p:cNvPr id="8" name="Freeform 7"/>
            <p:cNvSpPr/>
            <p:nvPr userDrawn="1"/>
          </p:nvSpPr>
          <p:spPr bwMode="gray">
            <a:xfrm>
              <a:off x="1772575" y="0"/>
              <a:ext cx="1310936" cy="1115627"/>
            </a:xfrm>
            <a:custGeom>
              <a:avLst/>
              <a:gdLst>
                <a:gd name="connsiteX0" fmla="*/ 0 w 1310936"/>
                <a:gd name="connsiteY0" fmla="*/ 0 h 1115627"/>
                <a:gd name="connsiteX1" fmla="*/ 435006 w 1310936"/>
                <a:gd name="connsiteY1" fmla="*/ 1115627 h 1115627"/>
                <a:gd name="connsiteX2" fmla="*/ 1310936 w 1310936"/>
                <a:gd name="connsiteY2" fmla="*/ 645111 h 1115627"/>
                <a:gd name="connsiteX3" fmla="*/ 1222159 w 1310936"/>
                <a:gd name="connsiteY3" fmla="*/ 0 h 1115627"/>
                <a:gd name="connsiteX4" fmla="*/ 0 w 1310936"/>
                <a:gd name="connsiteY4" fmla="*/ 0 h 1115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0936" h="1115627">
                  <a:moveTo>
                    <a:pt x="0" y="0"/>
                  </a:moveTo>
                  <a:lnTo>
                    <a:pt x="435006" y="1115627"/>
                  </a:lnTo>
                  <a:lnTo>
                    <a:pt x="1310936" y="645111"/>
                  </a:lnTo>
                  <a:lnTo>
                    <a:pt x="122215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" name="Freeform 8"/>
            <p:cNvSpPr/>
            <p:nvPr userDrawn="1"/>
          </p:nvSpPr>
          <p:spPr bwMode="gray">
            <a:xfrm>
              <a:off x="-5918" y="0"/>
              <a:ext cx="2019775" cy="1452979"/>
            </a:xfrm>
            <a:custGeom>
              <a:avLst/>
              <a:gdLst>
                <a:gd name="connsiteX0" fmla="*/ 0 w 2013857"/>
                <a:gd name="connsiteY0" fmla="*/ 10886 h 1436914"/>
                <a:gd name="connsiteX1" fmla="*/ 0 w 2013857"/>
                <a:gd name="connsiteY1" fmla="*/ 1436914 h 1436914"/>
                <a:gd name="connsiteX2" fmla="*/ 2013857 w 2013857"/>
                <a:gd name="connsiteY2" fmla="*/ 794657 h 1436914"/>
                <a:gd name="connsiteX3" fmla="*/ 1687286 w 2013857"/>
                <a:gd name="connsiteY3" fmla="*/ 0 h 1436914"/>
                <a:gd name="connsiteX4" fmla="*/ 0 w 2013857"/>
                <a:gd name="connsiteY4" fmla="*/ 10886 h 1436914"/>
                <a:gd name="connsiteX0" fmla="*/ 0 w 2013857"/>
                <a:gd name="connsiteY0" fmla="*/ 2008 h 1436914"/>
                <a:gd name="connsiteX1" fmla="*/ 0 w 2013857"/>
                <a:gd name="connsiteY1" fmla="*/ 1436914 h 1436914"/>
                <a:gd name="connsiteX2" fmla="*/ 2013857 w 2013857"/>
                <a:gd name="connsiteY2" fmla="*/ 794657 h 1436914"/>
                <a:gd name="connsiteX3" fmla="*/ 1687286 w 2013857"/>
                <a:gd name="connsiteY3" fmla="*/ 0 h 1436914"/>
                <a:gd name="connsiteX4" fmla="*/ 0 w 2013857"/>
                <a:gd name="connsiteY4" fmla="*/ 2008 h 1436914"/>
                <a:gd name="connsiteX0" fmla="*/ 5918 w 2019775"/>
                <a:gd name="connsiteY0" fmla="*/ 2008 h 1452979"/>
                <a:gd name="connsiteX1" fmla="*/ 5918 w 2019775"/>
                <a:gd name="connsiteY1" fmla="*/ 1436914 h 1452979"/>
                <a:gd name="connsiteX2" fmla="*/ 0 w 2019775"/>
                <a:gd name="connsiteY2" fmla="*/ 1452979 h 1452979"/>
                <a:gd name="connsiteX3" fmla="*/ 2019775 w 2019775"/>
                <a:gd name="connsiteY3" fmla="*/ 794657 h 1452979"/>
                <a:gd name="connsiteX4" fmla="*/ 1693204 w 2019775"/>
                <a:gd name="connsiteY4" fmla="*/ 0 h 1452979"/>
                <a:gd name="connsiteX5" fmla="*/ 5918 w 2019775"/>
                <a:gd name="connsiteY5" fmla="*/ 2008 h 145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75" h="1452979">
                  <a:moveTo>
                    <a:pt x="5918" y="2008"/>
                  </a:moveTo>
                  <a:lnTo>
                    <a:pt x="5918" y="1436914"/>
                  </a:lnTo>
                  <a:lnTo>
                    <a:pt x="0" y="1452979"/>
                  </a:lnTo>
                  <a:lnTo>
                    <a:pt x="2019775" y="794657"/>
                  </a:lnTo>
                  <a:lnTo>
                    <a:pt x="1693204" y="0"/>
                  </a:lnTo>
                  <a:lnTo>
                    <a:pt x="5918" y="200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" name="Freeform 9"/>
            <p:cNvSpPr/>
            <p:nvPr userDrawn="1"/>
          </p:nvSpPr>
          <p:spPr bwMode="gray">
            <a:xfrm>
              <a:off x="-3132" y="895611"/>
              <a:ext cx="2156565" cy="1399784"/>
            </a:xfrm>
            <a:custGeom>
              <a:avLst/>
              <a:gdLst>
                <a:gd name="connsiteX0" fmla="*/ 2048006 w 2148214"/>
                <a:gd name="connsiteY0" fmla="*/ 0 h 1399784"/>
                <a:gd name="connsiteX1" fmla="*/ 2148214 w 2148214"/>
                <a:gd name="connsiteY1" fmla="*/ 253652 h 1399784"/>
                <a:gd name="connsiteX2" fmla="*/ 0 w 2148214"/>
                <a:gd name="connsiteY2" fmla="*/ 1399784 h 1399784"/>
                <a:gd name="connsiteX3" fmla="*/ 0 w 2148214"/>
                <a:gd name="connsiteY3" fmla="*/ 676405 h 1399784"/>
                <a:gd name="connsiteX4" fmla="*/ 2048006 w 2148214"/>
                <a:gd name="connsiteY4" fmla="*/ 0 h 1399784"/>
                <a:gd name="connsiteX0" fmla="*/ 2048006 w 2156565"/>
                <a:gd name="connsiteY0" fmla="*/ 0 h 1399784"/>
                <a:gd name="connsiteX1" fmla="*/ 2156565 w 2156565"/>
                <a:gd name="connsiteY1" fmla="*/ 247389 h 1399784"/>
                <a:gd name="connsiteX2" fmla="*/ 0 w 2156565"/>
                <a:gd name="connsiteY2" fmla="*/ 1399784 h 1399784"/>
                <a:gd name="connsiteX3" fmla="*/ 0 w 2156565"/>
                <a:gd name="connsiteY3" fmla="*/ 676405 h 1399784"/>
                <a:gd name="connsiteX4" fmla="*/ 2048006 w 2156565"/>
                <a:gd name="connsiteY4" fmla="*/ 0 h 1399784"/>
                <a:gd name="connsiteX0" fmla="*/ 2060532 w 2156565"/>
                <a:gd name="connsiteY0" fmla="*/ 0 h 1399784"/>
                <a:gd name="connsiteX1" fmla="*/ 2156565 w 2156565"/>
                <a:gd name="connsiteY1" fmla="*/ 247389 h 1399784"/>
                <a:gd name="connsiteX2" fmla="*/ 0 w 2156565"/>
                <a:gd name="connsiteY2" fmla="*/ 1399784 h 1399784"/>
                <a:gd name="connsiteX3" fmla="*/ 0 w 2156565"/>
                <a:gd name="connsiteY3" fmla="*/ 676405 h 1399784"/>
                <a:gd name="connsiteX4" fmla="*/ 2060532 w 2156565"/>
                <a:gd name="connsiteY4" fmla="*/ 0 h 1399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6565" h="1399784">
                  <a:moveTo>
                    <a:pt x="2060532" y="0"/>
                  </a:moveTo>
                  <a:lnTo>
                    <a:pt x="2156565" y="247389"/>
                  </a:lnTo>
                  <a:lnTo>
                    <a:pt x="0" y="1399784"/>
                  </a:lnTo>
                  <a:lnTo>
                    <a:pt x="0" y="676405"/>
                  </a:lnTo>
                  <a:lnTo>
                    <a:pt x="206053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4767071" y="411480"/>
            <a:ext cx="6864096" cy="1162050"/>
          </a:xfrm>
        </p:spPr>
        <p:txBody>
          <a:bodyPr anchor="b">
            <a:normAutofit/>
          </a:bodyPr>
          <a:lstStyle>
            <a:lvl1pPr algn="l"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664208"/>
            <a:ext cx="6815667" cy="470001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53440" y="1664208"/>
            <a:ext cx="3767328" cy="4690872"/>
          </a:xfrm>
          <a:solidFill>
            <a:schemeClr val="accent6">
              <a:lumMod val="60000"/>
              <a:lumOff val="40000"/>
            </a:schemeClr>
          </a:solidFill>
          <a:effectLst>
            <a:outerShdw blurRad="50800" dist="38100" dir="5400000" algn="ctr" rotWithShape="0">
              <a:srgbClr val="000000">
                <a:alpha val="40000"/>
              </a:srgbClr>
            </a:outerShdw>
          </a:effectLst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56343" y="6583680"/>
            <a:ext cx="2844800" cy="228600"/>
          </a:xfrm>
        </p:spPr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59200" y="6583680"/>
            <a:ext cx="6705600" cy="228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Oval 10"/>
          <p:cNvSpPr/>
          <p:nvPr/>
        </p:nvSpPr>
        <p:spPr bwMode="gray">
          <a:xfrm>
            <a:off x="3011424" y="1161288"/>
            <a:ext cx="377952" cy="283464"/>
          </a:xfrm>
          <a:prstGeom prst="ellipse">
            <a:avLst/>
          </a:prstGeom>
          <a:noFill/>
          <a:ln w="57150">
            <a:solidFill>
              <a:srgbClr val="C1C1C1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/>
          <p:cNvSpPr/>
          <p:nvPr/>
        </p:nvSpPr>
        <p:spPr bwMode="gray">
          <a:xfrm>
            <a:off x="3621024" y="1161288"/>
            <a:ext cx="377952" cy="283464"/>
          </a:xfrm>
          <a:prstGeom prst="ellipse">
            <a:avLst/>
          </a:prstGeom>
          <a:noFill/>
          <a:ln w="57150">
            <a:solidFill>
              <a:srgbClr val="C1C1C1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Oval 12"/>
          <p:cNvSpPr/>
          <p:nvPr/>
        </p:nvSpPr>
        <p:spPr bwMode="gray">
          <a:xfrm>
            <a:off x="4230624" y="1161288"/>
            <a:ext cx="377952" cy="283464"/>
          </a:xfrm>
          <a:prstGeom prst="ellipse">
            <a:avLst/>
          </a:prstGeom>
          <a:noFill/>
          <a:ln w="57150">
            <a:solidFill>
              <a:srgbClr val="C1C1C1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75409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1146048" y="502920"/>
            <a:ext cx="10204704" cy="566928"/>
          </a:xfrm>
        </p:spPr>
        <p:txBody>
          <a:bodyPr anchor="ctr">
            <a:normAutofit/>
          </a:bodyPr>
          <a:lstStyle>
            <a:lvl1pPr algn="l"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6048" y="1170432"/>
            <a:ext cx="10192512" cy="4114800"/>
          </a:xfrm>
          <a:solidFill>
            <a:schemeClr val="accent6">
              <a:lumMod val="20000"/>
              <a:lumOff val="80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black">
          <a:xfrm>
            <a:off x="1146048" y="5385816"/>
            <a:ext cx="10204704" cy="78638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Oval 7"/>
          <p:cNvSpPr/>
          <p:nvPr/>
        </p:nvSpPr>
        <p:spPr bwMode="gray">
          <a:xfrm>
            <a:off x="621792" y="658368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621792" y="5440680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985617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9488" y="128016"/>
            <a:ext cx="8193024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27048"/>
            <a:ext cx="10972800" cy="459943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 bwMode="gray">
          <a:xfrm>
            <a:off x="4023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 bwMode="gray">
          <a:xfrm>
            <a:off x="10119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16215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 bwMode="gray">
          <a:xfrm>
            <a:off x="101803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 bwMode="gray">
          <a:xfrm>
            <a:off x="107899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/>
          <p:cNvSpPr/>
          <p:nvPr/>
        </p:nvSpPr>
        <p:spPr bwMode="gray">
          <a:xfrm>
            <a:off x="113995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850107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/>
        </p:nvSpPr>
        <p:spPr bwMode="gray">
          <a:xfrm flipH="1" flipV="1">
            <a:off x="9025831" y="6204296"/>
            <a:ext cx="1137093" cy="653704"/>
          </a:xfrm>
          <a:custGeom>
            <a:avLst/>
            <a:gdLst>
              <a:gd name="connsiteX0" fmla="*/ 0 w 1310936"/>
              <a:gd name="connsiteY0" fmla="*/ 0 h 1115627"/>
              <a:gd name="connsiteX1" fmla="*/ 435006 w 1310936"/>
              <a:gd name="connsiteY1" fmla="*/ 1115627 h 1115627"/>
              <a:gd name="connsiteX2" fmla="*/ 1310936 w 1310936"/>
              <a:gd name="connsiteY2" fmla="*/ 645111 h 1115627"/>
              <a:gd name="connsiteX3" fmla="*/ 1222159 w 1310936"/>
              <a:gd name="connsiteY3" fmla="*/ 0 h 1115627"/>
              <a:gd name="connsiteX4" fmla="*/ 0 w 1310936"/>
              <a:gd name="connsiteY4" fmla="*/ 0 h 1115627"/>
              <a:gd name="connsiteX0" fmla="*/ 0 w 1310936"/>
              <a:gd name="connsiteY0" fmla="*/ 0 h 1063415"/>
              <a:gd name="connsiteX1" fmla="*/ 414592 w 1310936"/>
              <a:gd name="connsiteY1" fmla="*/ 1063415 h 1063415"/>
              <a:gd name="connsiteX2" fmla="*/ 1310936 w 1310936"/>
              <a:gd name="connsiteY2" fmla="*/ 645111 h 1063415"/>
              <a:gd name="connsiteX3" fmla="*/ 1222159 w 1310936"/>
              <a:gd name="connsiteY3" fmla="*/ 0 h 1063415"/>
              <a:gd name="connsiteX4" fmla="*/ 0 w 1310936"/>
              <a:gd name="connsiteY4" fmla="*/ 0 h 1063415"/>
              <a:gd name="connsiteX0" fmla="*/ 0 w 1328969"/>
              <a:gd name="connsiteY0" fmla="*/ 0 h 1063415"/>
              <a:gd name="connsiteX1" fmla="*/ 414592 w 1328969"/>
              <a:gd name="connsiteY1" fmla="*/ 1063415 h 1063415"/>
              <a:gd name="connsiteX2" fmla="*/ 1328969 w 1328969"/>
              <a:gd name="connsiteY2" fmla="*/ 764808 h 1063415"/>
              <a:gd name="connsiteX3" fmla="*/ 1222159 w 1328969"/>
              <a:gd name="connsiteY3" fmla="*/ 0 h 1063415"/>
              <a:gd name="connsiteX4" fmla="*/ 0 w 1328969"/>
              <a:gd name="connsiteY4" fmla="*/ 0 h 1063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8969" h="1063415">
                <a:moveTo>
                  <a:pt x="0" y="0"/>
                </a:moveTo>
                <a:lnTo>
                  <a:pt x="414592" y="1063415"/>
                </a:lnTo>
                <a:lnTo>
                  <a:pt x="1328969" y="764808"/>
                </a:lnTo>
                <a:lnTo>
                  <a:pt x="122215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Freeform 12"/>
          <p:cNvSpPr/>
          <p:nvPr/>
        </p:nvSpPr>
        <p:spPr bwMode="gray">
          <a:xfrm flipH="1" flipV="1">
            <a:off x="9882508" y="5623560"/>
            <a:ext cx="2316480" cy="1234440"/>
          </a:xfrm>
          <a:custGeom>
            <a:avLst/>
            <a:gdLst>
              <a:gd name="connsiteX0" fmla="*/ 0 w 2013857"/>
              <a:gd name="connsiteY0" fmla="*/ 10886 h 1436914"/>
              <a:gd name="connsiteX1" fmla="*/ 0 w 2013857"/>
              <a:gd name="connsiteY1" fmla="*/ 1436914 h 1436914"/>
              <a:gd name="connsiteX2" fmla="*/ 2013857 w 2013857"/>
              <a:gd name="connsiteY2" fmla="*/ 794657 h 1436914"/>
              <a:gd name="connsiteX3" fmla="*/ 1687286 w 2013857"/>
              <a:gd name="connsiteY3" fmla="*/ 0 h 1436914"/>
              <a:gd name="connsiteX4" fmla="*/ 0 w 2013857"/>
              <a:gd name="connsiteY4" fmla="*/ 10886 h 1436914"/>
              <a:gd name="connsiteX0" fmla="*/ 0 w 2013857"/>
              <a:gd name="connsiteY0" fmla="*/ 2008 h 1436914"/>
              <a:gd name="connsiteX1" fmla="*/ 0 w 2013857"/>
              <a:gd name="connsiteY1" fmla="*/ 1436914 h 1436914"/>
              <a:gd name="connsiteX2" fmla="*/ 2013857 w 2013857"/>
              <a:gd name="connsiteY2" fmla="*/ 794657 h 1436914"/>
              <a:gd name="connsiteX3" fmla="*/ 1687286 w 2013857"/>
              <a:gd name="connsiteY3" fmla="*/ 0 h 1436914"/>
              <a:gd name="connsiteX4" fmla="*/ 0 w 2013857"/>
              <a:gd name="connsiteY4" fmla="*/ 2008 h 1436914"/>
              <a:gd name="connsiteX0" fmla="*/ 5918 w 2019775"/>
              <a:gd name="connsiteY0" fmla="*/ 2008 h 1452979"/>
              <a:gd name="connsiteX1" fmla="*/ 5918 w 2019775"/>
              <a:gd name="connsiteY1" fmla="*/ 1436914 h 1452979"/>
              <a:gd name="connsiteX2" fmla="*/ 0 w 2019775"/>
              <a:gd name="connsiteY2" fmla="*/ 1452979 h 1452979"/>
              <a:gd name="connsiteX3" fmla="*/ 2019775 w 2019775"/>
              <a:gd name="connsiteY3" fmla="*/ 794657 h 1452979"/>
              <a:gd name="connsiteX4" fmla="*/ 1693204 w 2019775"/>
              <a:gd name="connsiteY4" fmla="*/ 0 h 1452979"/>
              <a:gd name="connsiteX5" fmla="*/ 5918 w 2019775"/>
              <a:gd name="connsiteY5" fmla="*/ 2008 h 1452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9775" h="1452979">
                <a:moveTo>
                  <a:pt x="5918" y="2008"/>
                </a:moveTo>
                <a:lnTo>
                  <a:pt x="5918" y="1436914"/>
                </a:lnTo>
                <a:lnTo>
                  <a:pt x="0" y="1452979"/>
                </a:lnTo>
                <a:lnTo>
                  <a:pt x="2019775" y="794657"/>
                </a:lnTo>
                <a:lnTo>
                  <a:pt x="1693204" y="0"/>
                </a:lnTo>
                <a:lnTo>
                  <a:pt x="5918" y="200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7" name="Group 6"/>
          <p:cNvGrpSpPr/>
          <p:nvPr/>
        </p:nvGrpSpPr>
        <p:grpSpPr bwMode="gray">
          <a:xfrm>
            <a:off x="-7891" y="0"/>
            <a:ext cx="3206496" cy="1783080"/>
            <a:chOff x="-5918" y="0"/>
            <a:chExt cx="3089429" cy="2295395"/>
          </a:xfrm>
        </p:grpSpPr>
        <p:sp>
          <p:nvSpPr>
            <p:cNvPr id="8" name="Freeform 7"/>
            <p:cNvSpPr/>
            <p:nvPr userDrawn="1"/>
          </p:nvSpPr>
          <p:spPr bwMode="gray">
            <a:xfrm>
              <a:off x="1772575" y="0"/>
              <a:ext cx="1310936" cy="1115627"/>
            </a:xfrm>
            <a:custGeom>
              <a:avLst/>
              <a:gdLst>
                <a:gd name="connsiteX0" fmla="*/ 0 w 1310936"/>
                <a:gd name="connsiteY0" fmla="*/ 0 h 1115627"/>
                <a:gd name="connsiteX1" fmla="*/ 435006 w 1310936"/>
                <a:gd name="connsiteY1" fmla="*/ 1115627 h 1115627"/>
                <a:gd name="connsiteX2" fmla="*/ 1310936 w 1310936"/>
                <a:gd name="connsiteY2" fmla="*/ 645111 h 1115627"/>
                <a:gd name="connsiteX3" fmla="*/ 1222159 w 1310936"/>
                <a:gd name="connsiteY3" fmla="*/ 0 h 1115627"/>
                <a:gd name="connsiteX4" fmla="*/ 0 w 1310936"/>
                <a:gd name="connsiteY4" fmla="*/ 0 h 1115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0936" h="1115627">
                  <a:moveTo>
                    <a:pt x="0" y="0"/>
                  </a:moveTo>
                  <a:lnTo>
                    <a:pt x="435006" y="1115627"/>
                  </a:lnTo>
                  <a:lnTo>
                    <a:pt x="1310936" y="645111"/>
                  </a:lnTo>
                  <a:lnTo>
                    <a:pt x="122215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" name="Freeform 8"/>
            <p:cNvSpPr/>
            <p:nvPr userDrawn="1"/>
          </p:nvSpPr>
          <p:spPr bwMode="gray">
            <a:xfrm>
              <a:off x="-5918" y="0"/>
              <a:ext cx="2019775" cy="1452979"/>
            </a:xfrm>
            <a:custGeom>
              <a:avLst/>
              <a:gdLst>
                <a:gd name="connsiteX0" fmla="*/ 0 w 2013857"/>
                <a:gd name="connsiteY0" fmla="*/ 10886 h 1436914"/>
                <a:gd name="connsiteX1" fmla="*/ 0 w 2013857"/>
                <a:gd name="connsiteY1" fmla="*/ 1436914 h 1436914"/>
                <a:gd name="connsiteX2" fmla="*/ 2013857 w 2013857"/>
                <a:gd name="connsiteY2" fmla="*/ 794657 h 1436914"/>
                <a:gd name="connsiteX3" fmla="*/ 1687286 w 2013857"/>
                <a:gd name="connsiteY3" fmla="*/ 0 h 1436914"/>
                <a:gd name="connsiteX4" fmla="*/ 0 w 2013857"/>
                <a:gd name="connsiteY4" fmla="*/ 10886 h 1436914"/>
                <a:gd name="connsiteX0" fmla="*/ 0 w 2013857"/>
                <a:gd name="connsiteY0" fmla="*/ 2008 h 1436914"/>
                <a:gd name="connsiteX1" fmla="*/ 0 w 2013857"/>
                <a:gd name="connsiteY1" fmla="*/ 1436914 h 1436914"/>
                <a:gd name="connsiteX2" fmla="*/ 2013857 w 2013857"/>
                <a:gd name="connsiteY2" fmla="*/ 794657 h 1436914"/>
                <a:gd name="connsiteX3" fmla="*/ 1687286 w 2013857"/>
                <a:gd name="connsiteY3" fmla="*/ 0 h 1436914"/>
                <a:gd name="connsiteX4" fmla="*/ 0 w 2013857"/>
                <a:gd name="connsiteY4" fmla="*/ 2008 h 1436914"/>
                <a:gd name="connsiteX0" fmla="*/ 5918 w 2019775"/>
                <a:gd name="connsiteY0" fmla="*/ 2008 h 1452979"/>
                <a:gd name="connsiteX1" fmla="*/ 5918 w 2019775"/>
                <a:gd name="connsiteY1" fmla="*/ 1436914 h 1452979"/>
                <a:gd name="connsiteX2" fmla="*/ 0 w 2019775"/>
                <a:gd name="connsiteY2" fmla="*/ 1452979 h 1452979"/>
                <a:gd name="connsiteX3" fmla="*/ 2019775 w 2019775"/>
                <a:gd name="connsiteY3" fmla="*/ 794657 h 1452979"/>
                <a:gd name="connsiteX4" fmla="*/ 1693204 w 2019775"/>
                <a:gd name="connsiteY4" fmla="*/ 0 h 1452979"/>
                <a:gd name="connsiteX5" fmla="*/ 5918 w 2019775"/>
                <a:gd name="connsiteY5" fmla="*/ 2008 h 145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75" h="1452979">
                  <a:moveTo>
                    <a:pt x="5918" y="2008"/>
                  </a:moveTo>
                  <a:lnTo>
                    <a:pt x="5918" y="1436914"/>
                  </a:lnTo>
                  <a:lnTo>
                    <a:pt x="0" y="1452979"/>
                  </a:lnTo>
                  <a:lnTo>
                    <a:pt x="2019775" y="794657"/>
                  </a:lnTo>
                  <a:lnTo>
                    <a:pt x="1693204" y="0"/>
                  </a:lnTo>
                  <a:lnTo>
                    <a:pt x="5918" y="200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" name="Freeform 9"/>
            <p:cNvSpPr/>
            <p:nvPr userDrawn="1"/>
          </p:nvSpPr>
          <p:spPr bwMode="gray">
            <a:xfrm>
              <a:off x="-3132" y="895611"/>
              <a:ext cx="2156565" cy="1399784"/>
            </a:xfrm>
            <a:custGeom>
              <a:avLst/>
              <a:gdLst>
                <a:gd name="connsiteX0" fmla="*/ 2048006 w 2148214"/>
                <a:gd name="connsiteY0" fmla="*/ 0 h 1399784"/>
                <a:gd name="connsiteX1" fmla="*/ 2148214 w 2148214"/>
                <a:gd name="connsiteY1" fmla="*/ 253652 h 1399784"/>
                <a:gd name="connsiteX2" fmla="*/ 0 w 2148214"/>
                <a:gd name="connsiteY2" fmla="*/ 1399784 h 1399784"/>
                <a:gd name="connsiteX3" fmla="*/ 0 w 2148214"/>
                <a:gd name="connsiteY3" fmla="*/ 676405 h 1399784"/>
                <a:gd name="connsiteX4" fmla="*/ 2048006 w 2148214"/>
                <a:gd name="connsiteY4" fmla="*/ 0 h 1399784"/>
                <a:gd name="connsiteX0" fmla="*/ 2048006 w 2156565"/>
                <a:gd name="connsiteY0" fmla="*/ 0 h 1399784"/>
                <a:gd name="connsiteX1" fmla="*/ 2156565 w 2156565"/>
                <a:gd name="connsiteY1" fmla="*/ 247389 h 1399784"/>
                <a:gd name="connsiteX2" fmla="*/ 0 w 2156565"/>
                <a:gd name="connsiteY2" fmla="*/ 1399784 h 1399784"/>
                <a:gd name="connsiteX3" fmla="*/ 0 w 2156565"/>
                <a:gd name="connsiteY3" fmla="*/ 676405 h 1399784"/>
                <a:gd name="connsiteX4" fmla="*/ 2048006 w 2156565"/>
                <a:gd name="connsiteY4" fmla="*/ 0 h 1399784"/>
                <a:gd name="connsiteX0" fmla="*/ 2060532 w 2156565"/>
                <a:gd name="connsiteY0" fmla="*/ 0 h 1399784"/>
                <a:gd name="connsiteX1" fmla="*/ 2156565 w 2156565"/>
                <a:gd name="connsiteY1" fmla="*/ 247389 h 1399784"/>
                <a:gd name="connsiteX2" fmla="*/ 0 w 2156565"/>
                <a:gd name="connsiteY2" fmla="*/ 1399784 h 1399784"/>
                <a:gd name="connsiteX3" fmla="*/ 0 w 2156565"/>
                <a:gd name="connsiteY3" fmla="*/ 676405 h 1399784"/>
                <a:gd name="connsiteX4" fmla="*/ 2060532 w 2156565"/>
                <a:gd name="connsiteY4" fmla="*/ 0 h 1399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6565" h="1399784">
                  <a:moveTo>
                    <a:pt x="2060532" y="0"/>
                  </a:moveTo>
                  <a:lnTo>
                    <a:pt x="2156565" y="247389"/>
                  </a:lnTo>
                  <a:lnTo>
                    <a:pt x="0" y="1399784"/>
                  </a:lnTo>
                  <a:lnTo>
                    <a:pt x="0" y="676405"/>
                  </a:lnTo>
                  <a:lnTo>
                    <a:pt x="206053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gray">
          <a:xfrm>
            <a:off x="9339072" y="274639"/>
            <a:ext cx="224332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gray">
          <a:xfrm>
            <a:off x="609600" y="274639"/>
            <a:ext cx="85344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>
            <a:off x="609600" y="6583680"/>
            <a:ext cx="2844800" cy="228600"/>
          </a:xfrm>
        </p:spPr>
        <p:txBody>
          <a:bodyPr/>
          <a:lstStyle/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>
            <a:off x="3560064" y="6583680"/>
            <a:ext cx="5486400" cy="228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>
          <a:xfrm>
            <a:off x="9351264" y="6583680"/>
            <a:ext cx="609600" cy="228600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953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6" name="Freeform 15"/>
          <p:cNvSpPr/>
          <p:nvPr/>
        </p:nvSpPr>
        <p:spPr bwMode="gray">
          <a:xfrm>
            <a:off x="-1" y="6229431"/>
            <a:ext cx="1822764" cy="209846"/>
          </a:xfrm>
          <a:custGeom>
            <a:avLst/>
            <a:gdLst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2515 w 1367073"/>
              <a:gd name="connsiteY3" fmla="*/ 130628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2899 w 1367073"/>
              <a:gd name="connsiteY3" fmla="*/ 135155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1760 w 1367073"/>
              <a:gd name="connsiteY3" fmla="*/ 146472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0886 w 1367073"/>
              <a:gd name="connsiteY5" fmla="*/ 206828 h 209846"/>
              <a:gd name="connsiteX6" fmla="*/ 0 w 1367073"/>
              <a:gd name="connsiteY6" fmla="*/ 0 h 209846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833 w 1367073"/>
              <a:gd name="connsiteY5" fmla="*/ 208337 h 209846"/>
              <a:gd name="connsiteX6" fmla="*/ 0 w 1367073"/>
              <a:gd name="connsiteY6" fmla="*/ 0 h 20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7073" h="209846">
                <a:moveTo>
                  <a:pt x="0" y="0"/>
                </a:moveTo>
                <a:lnTo>
                  <a:pt x="1230086" y="21771"/>
                </a:lnTo>
                <a:lnTo>
                  <a:pt x="1367073" y="143886"/>
                </a:lnTo>
                <a:lnTo>
                  <a:pt x="521760" y="146472"/>
                </a:lnTo>
                <a:lnTo>
                  <a:pt x="507856" y="209846"/>
                </a:lnTo>
                <a:lnTo>
                  <a:pt x="1833" y="20833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" name="Freeform 16"/>
          <p:cNvSpPr/>
          <p:nvPr/>
        </p:nvSpPr>
        <p:spPr bwMode="gray">
          <a:xfrm>
            <a:off x="749" y="6469524"/>
            <a:ext cx="1451972" cy="388477"/>
          </a:xfrm>
          <a:custGeom>
            <a:avLst/>
            <a:gdLst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2515 w 1367073"/>
              <a:gd name="connsiteY3" fmla="*/ 130628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2899 w 1367073"/>
              <a:gd name="connsiteY3" fmla="*/ 135155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1760 w 1367073"/>
              <a:gd name="connsiteY3" fmla="*/ 146472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0886 w 1367073"/>
              <a:gd name="connsiteY5" fmla="*/ 206828 h 209846"/>
              <a:gd name="connsiteX6" fmla="*/ 0 w 1367073"/>
              <a:gd name="connsiteY6" fmla="*/ 0 h 209846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833 w 1367073"/>
              <a:gd name="connsiteY5" fmla="*/ 208337 h 209846"/>
              <a:gd name="connsiteX6" fmla="*/ 0 w 1367073"/>
              <a:gd name="connsiteY6" fmla="*/ 0 h 209846"/>
              <a:gd name="connsiteX0" fmla="*/ 0 w 1367073"/>
              <a:gd name="connsiteY0" fmla="*/ 0 h 385634"/>
              <a:gd name="connsiteX1" fmla="*/ 1230086 w 1367073"/>
              <a:gd name="connsiteY1" fmla="*/ 21771 h 385634"/>
              <a:gd name="connsiteX2" fmla="*/ 1367073 w 1367073"/>
              <a:gd name="connsiteY2" fmla="*/ 143886 h 385634"/>
              <a:gd name="connsiteX3" fmla="*/ 521760 w 1367073"/>
              <a:gd name="connsiteY3" fmla="*/ 146472 h 385634"/>
              <a:gd name="connsiteX4" fmla="*/ 507856 w 1367073"/>
              <a:gd name="connsiteY4" fmla="*/ 209846 h 385634"/>
              <a:gd name="connsiteX5" fmla="*/ 7869 w 1367073"/>
              <a:gd name="connsiteY5" fmla="*/ 385634 h 385634"/>
              <a:gd name="connsiteX6" fmla="*/ 0 w 1367073"/>
              <a:gd name="connsiteY6" fmla="*/ 0 h 385634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521760 w 1367073"/>
              <a:gd name="connsiteY3" fmla="*/ 146472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1023473 w 1367073"/>
              <a:gd name="connsiteY3" fmla="*/ 113276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230086"/>
              <a:gd name="connsiteY0" fmla="*/ 0 h 390161"/>
              <a:gd name="connsiteX1" fmla="*/ 1230086 w 1230086"/>
              <a:gd name="connsiteY1" fmla="*/ 21771 h 390161"/>
              <a:gd name="connsiteX2" fmla="*/ 457200 w 1230086"/>
              <a:gd name="connsiteY2" fmla="*/ 113708 h 390161"/>
              <a:gd name="connsiteX3" fmla="*/ 1023473 w 1230086"/>
              <a:gd name="connsiteY3" fmla="*/ 113276 h 390161"/>
              <a:gd name="connsiteX4" fmla="*/ 1091050 w 1230086"/>
              <a:gd name="connsiteY4" fmla="*/ 390161 h 390161"/>
              <a:gd name="connsiteX5" fmla="*/ 7869 w 1230086"/>
              <a:gd name="connsiteY5" fmla="*/ 385634 h 390161"/>
              <a:gd name="connsiteX6" fmla="*/ 0 w 1230086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23473 w 1091050"/>
              <a:gd name="connsiteY3" fmla="*/ 113276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3106 w 1091050"/>
              <a:gd name="connsiteY5" fmla="*/ 388015 h 390161"/>
              <a:gd name="connsiteX6" fmla="*/ 0 w 1091050"/>
              <a:gd name="connsiteY6" fmla="*/ 0 h 390161"/>
              <a:gd name="connsiteX0" fmla="*/ 2692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2692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310 w 1088979"/>
              <a:gd name="connsiteY6" fmla="*/ 697 h 388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8979" h="388477">
                <a:moveTo>
                  <a:pt x="310" y="697"/>
                </a:moveTo>
                <a:lnTo>
                  <a:pt x="498339" y="0"/>
                </a:lnTo>
                <a:lnTo>
                  <a:pt x="464654" y="104880"/>
                </a:lnTo>
                <a:lnTo>
                  <a:pt x="1028546" y="104448"/>
                </a:lnTo>
                <a:lnTo>
                  <a:pt x="1088979" y="388477"/>
                </a:lnTo>
                <a:lnTo>
                  <a:pt x="1035" y="386331"/>
                </a:lnTo>
                <a:cubicBezTo>
                  <a:pt x="0" y="256993"/>
                  <a:pt x="1345" y="130035"/>
                  <a:pt x="310" y="6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Freeform 17"/>
          <p:cNvSpPr/>
          <p:nvPr/>
        </p:nvSpPr>
        <p:spPr bwMode="gray">
          <a:xfrm>
            <a:off x="668880" y="6389202"/>
            <a:ext cx="6048469" cy="160684"/>
          </a:xfrm>
          <a:custGeom>
            <a:avLst/>
            <a:gdLst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2515 w 1367073"/>
              <a:gd name="connsiteY3" fmla="*/ 130628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2899 w 1367073"/>
              <a:gd name="connsiteY3" fmla="*/ 135155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1760 w 1367073"/>
              <a:gd name="connsiteY3" fmla="*/ 146472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0886 w 1367073"/>
              <a:gd name="connsiteY5" fmla="*/ 206828 h 209846"/>
              <a:gd name="connsiteX6" fmla="*/ 0 w 1367073"/>
              <a:gd name="connsiteY6" fmla="*/ 0 h 209846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833 w 1367073"/>
              <a:gd name="connsiteY5" fmla="*/ 208337 h 209846"/>
              <a:gd name="connsiteX6" fmla="*/ 0 w 1367073"/>
              <a:gd name="connsiteY6" fmla="*/ 0 h 209846"/>
              <a:gd name="connsiteX0" fmla="*/ 0 w 1367073"/>
              <a:gd name="connsiteY0" fmla="*/ 0 h 385634"/>
              <a:gd name="connsiteX1" fmla="*/ 1230086 w 1367073"/>
              <a:gd name="connsiteY1" fmla="*/ 21771 h 385634"/>
              <a:gd name="connsiteX2" fmla="*/ 1367073 w 1367073"/>
              <a:gd name="connsiteY2" fmla="*/ 143886 h 385634"/>
              <a:gd name="connsiteX3" fmla="*/ 521760 w 1367073"/>
              <a:gd name="connsiteY3" fmla="*/ 146472 h 385634"/>
              <a:gd name="connsiteX4" fmla="*/ 507856 w 1367073"/>
              <a:gd name="connsiteY4" fmla="*/ 209846 h 385634"/>
              <a:gd name="connsiteX5" fmla="*/ 7869 w 1367073"/>
              <a:gd name="connsiteY5" fmla="*/ 385634 h 385634"/>
              <a:gd name="connsiteX6" fmla="*/ 0 w 1367073"/>
              <a:gd name="connsiteY6" fmla="*/ 0 h 385634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521760 w 1367073"/>
              <a:gd name="connsiteY3" fmla="*/ 146472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1023473 w 1367073"/>
              <a:gd name="connsiteY3" fmla="*/ 113276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230086"/>
              <a:gd name="connsiteY0" fmla="*/ 0 h 390161"/>
              <a:gd name="connsiteX1" fmla="*/ 1230086 w 1230086"/>
              <a:gd name="connsiteY1" fmla="*/ 21771 h 390161"/>
              <a:gd name="connsiteX2" fmla="*/ 457200 w 1230086"/>
              <a:gd name="connsiteY2" fmla="*/ 113708 h 390161"/>
              <a:gd name="connsiteX3" fmla="*/ 1023473 w 1230086"/>
              <a:gd name="connsiteY3" fmla="*/ 113276 h 390161"/>
              <a:gd name="connsiteX4" fmla="*/ 1091050 w 1230086"/>
              <a:gd name="connsiteY4" fmla="*/ 390161 h 390161"/>
              <a:gd name="connsiteX5" fmla="*/ 7869 w 1230086"/>
              <a:gd name="connsiteY5" fmla="*/ 385634 h 390161"/>
              <a:gd name="connsiteX6" fmla="*/ 0 w 1230086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23473 w 1091050"/>
              <a:gd name="connsiteY3" fmla="*/ 113276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3106 w 1091050"/>
              <a:gd name="connsiteY5" fmla="*/ 388015 h 390161"/>
              <a:gd name="connsiteX6" fmla="*/ 0 w 1091050"/>
              <a:gd name="connsiteY6" fmla="*/ 0 h 390161"/>
              <a:gd name="connsiteX0" fmla="*/ 2692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2692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310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1028546 w 1088979"/>
              <a:gd name="connsiteY2" fmla="*/ 104448 h 388477"/>
              <a:gd name="connsiteX3" fmla="*/ 1088979 w 1088979"/>
              <a:gd name="connsiteY3" fmla="*/ 388477 h 388477"/>
              <a:gd name="connsiteX4" fmla="*/ 1035 w 1088979"/>
              <a:gd name="connsiteY4" fmla="*/ 386331 h 388477"/>
              <a:gd name="connsiteX5" fmla="*/ 310 w 1088979"/>
              <a:gd name="connsiteY5" fmla="*/ 697 h 388477"/>
              <a:gd name="connsiteX0" fmla="*/ 310 w 1088979"/>
              <a:gd name="connsiteY0" fmla="*/ 0 h 387780"/>
              <a:gd name="connsiteX1" fmla="*/ 1028546 w 1088979"/>
              <a:gd name="connsiteY1" fmla="*/ 103751 h 387780"/>
              <a:gd name="connsiteX2" fmla="*/ 1088979 w 1088979"/>
              <a:gd name="connsiteY2" fmla="*/ 387780 h 387780"/>
              <a:gd name="connsiteX3" fmla="*/ 1035 w 1088979"/>
              <a:gd name="connsiteY3" fmla="*/ 385634 h 387780"/>
              <a:gd name="connsiteX4" fmla="*/ 310 w 1088979"/>
              <a:gd name="connsiteY4" fmla="*/ 0 h 387780"/>
              <a:gd name="connsiteX0" fmla="*/ 49471 w 1088979"/>
              <a:gd name="connsiteY0" fmla="*/ 0 h 393431"/>
              <a:gd name="connsiteX1" fmla="*/ 1028546 w 1088979"/>
              <a:gd name="connsiteY1" fmla="*/ 109402 h 393431"/>
              <a:gd name="connsiteX2" fmla="*/ 1088979 w 1088979"/>
              <a:gd name="connsiteY2" fmla="*/ 393431 h 393431"/>
              <a:gd name="connsiteX3" fmla="*/ 1035 w 1088979"/>
              <a:gd name="connsiteY3" fmla="*/ 391285 h 393431"/>
              <a:gd name="connsiteX4" fmla="*/ 49471 w 1088979"/>
              <a:gd name="connsiteY4" fmla="*/ 0 h 393431"/>
              <a:gd name="connsiteX0" fmla="*/ 48436 w 1087944"/>
              <a:gd name="connsiteY0" fmla="*/ 0 h 393431"/>
              <a:gd name="connsiteX1" fmla="*/ 1027511 w 1087944"/>
              <a:gd name="connsiteY1" fmla="*/ 109402 h 393431"/>
              <a:gd name="connsiteX2" fmla="*/ 1087944 w 1087944"/>
              <a:gd name="connsiteY2" fmla="*/ 393431 h 393431"/>
              <a:gd name="connsiteX3" fmla="*/ 0 w 1087944"/>
              <a:gd name="connsiteY3" fmla="*/ 391285 h 393431"/>
              <a:gd name="connsiteX4" fmla="*/ 48436 w 1087944"/>
              <a:gd name="connsiteY4" fmla="*/ 0 h 393431"/>
              <a:gd name="connsiteX0" fmla="*/ 48436 w 4472120"/>
              <a:gd name="connsiteY0" fmla="*/ 0 h 391284"/>
              <a:gd name="connsiteX1" fmla="*/ 1027511 w 4472120"/>
              <a:gd name="connsiteY1" fmla="*/ 109402 h 391284"/>
              <a:gd name="connsiteX2" fmla="*/ 4472120 w 4472120"/>
              <a:gd name="connsiteY2" fmla="*/ 321302 h 391284"/>
              <a:gd name="connsiteX3" fmla="*/ 0 w 4472120"/>
              <a:gd name="connsiteY3" fmla="*/ 391285 h 391284"/>
              <a:gd name="connsiteX4" fmla="*/ 48436 w 4472120"/>
              <a:gd name="connsiteY4" fmla="*/ 0 h 391284"/>
              <a:gd name="connsiteX0" fmla="*/ 48436 w 4550640"/>
              <a:gd name="connsiteY0" fmla="*/ 0 h 391284"/>
              <a:gd name="connsiteX1" fmla="*/ 4550640 w 4550640"/>
              <a:gd name="connsiteY1" fmla="*/ 37273 h 391284"/>
              <a:gd name="connsiteX2" fmla="*/ 4472120 w 4550640"/>
              <a:gd name="connsiteY2" fmla="*/ 321302 h 391284"/>
              <a:gd name="connsiteX3" fmla="*/ 0 w 4550640"/>
              <a:gd name="connsiteY3" fmla="*/ 391285 h 391284"/>
              <a:gd name="connsiteX4" fmla="*/ 48436 w 4550640"/>
              <a:gd name="connsiteY4" fmla="*/ 0 h 391284"/>
              <a:gd name="connsiteX0" fmla="*/ 48436 w 4562546"/>
              <a:gd name="connsiteY0" fmla="*/ 0 h 391284"/>
              <a:gd name="connsiteX1" fmla="*/ 4562546 w 4562546"/>
              <a:gd name="connsiteY1" fmla="*/ 119386 h 391284"/>
              <a:gd name="connsiteX2" fmla="*/ 4472120 w 4562546"/>
              <a:gd name="connsiteY2" fmla="*/ 321302 h 391284"/>
              <a:gd name="connsiteX3" fmla="*/ 0 w 4562546"/>
              <a:gd name="connsiteY3" fmla="*/ 391285 h 391284"/>
              <a:gd name="connsiteX4" fmla="*/ 48436 w 4562546"/>
              <a:gd name="connsiteY4" fmla="*/ 0 h 391284"/>
              <a:gd name="connsiteX0" fmla="*/ 48436 w 4536352"/>
              <a:gd name="connsiteY0" fmla="*/ 0 h 391284"/>
              <a:gd name="connsiteX1" fmla="*/ 4536352 w 4536352"/>
              <a:gd name="connsiteY1" fmla="*/ 48223 h 391284"/>
              <a:gd name="connsiteX2" fmla="*/ 4472120 w 4536352"/>
              <a:gd name="connsiteY2" fmla="*/ 321302 h 391284"/>
              <a:gd name="connsiteX3" fmla="*/ 0 w 4536352"/>
              <a:gd name="connsiteY3" fmla="*/ 391285 h 391284"/>
              <a:gd name="connsiteX4" fmla="*/ 48436 w 4536352"/>
              <a:gd name="connsiteY4" fmla="*/ 0 h 391284"/>
              <a:gd name="connsiteX0" fmla="*/ 55580 w 4536352"/>
              <a:gd name="connsiteY0" fmla="*/ 0 h 363914"/>
              <a:gd name="connsiteX1" fmla="*/ 4536352 w 4536352"/>
              <a:gd name="connsiteY1" fmla="*/ 20853 h 363914"/>
              <a:gd name="connsiteX2" fmla="*/ 4472120 w 4536352"/>
              <a:gd name="connsiteY2" fmla="*/ 293932 h 363914"/>
              <a:gd name="connsiteX3" fmla="*/ 0 w 4536352"/>
              <a:gd name="connsiteY3" fmla="*/ 363915 h 363914"/>
              <a:gd name="connsiteX4" fmla="*/ 55580 w 4536352"/>
              <a:gd name="connsiteY4" fmla="*/ 0 h 363914"/>
              <a:gd name="connsiteX0" fmla="*/ 131780 w 4536352"/>
              <a:gd name="connsiteY0" fmla="*/ 154319 h 343061"/>
              <a:gd name="connsiteX1" fmla="*/ 4536352 w 4536352"/>
              <a:gd name="connsiteY1" fmla="*/ 0 h 343061"/>
              <a:gd name="connsiteX2" fmla="*/ 4472120 w 4536352"/>
              <a:gd name="connsiteY2" fmla="*/ 273079 h 343061"/>
              <a:gd name="connsiteX3" fmla="*/ 0 w 4536352"/>
              <a:gd name="connsiteY3" fmla="*/ 343062 h 343061"/>
              <a:gd name="connsiteX4" fmla="*/ 131780 w 4536352"/>
              <a:gd name="connsiteY4" fmla="*/ 154319 h 343061"/>
              <a:gd name="connsiteX0" fmla="*/ 48436 w 4536352"/>
              <a:gd name="connsiteY0" fmla="*/ 0 h 369387"/>
              <a:gd name="connsiteX1" fmla="*/ 4536352 w 4536352"/>
              <a:gd name="connsiteY1" fmla="*/ 26326 h 369387"/>
              <a:gd name="connsiteX2" fmla="*/ 4472120 w 4536352"/>
              <a:gd name="connsiteY2" fmla="*/ 299405 h 369387"/>
              <a:gd name="connsiteX3" fmla="*/ 0 w 4536352"/>
              <a:gd name="connsiteY3" fmla="*/ 369388 h 369387"/>
              <a:gd name="connsiteX4" fmla="*/ 48436 w 4536352"/>
              <a:gd name="connsiteY4" fmla="*/ 0 h 369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6352" h="369387">
                <a:moveTo>
                  <a:pt x="48436" y="0"/>
                </a:moveTo>
                <a:lnTo>
                  <a:pt x="4536352" y="26326"/>
                </a:lnTo>
                <a:lnTo>
                  <a:pt x="4472120" y="299405"/>
                </a:lnTo>
                <a:lnTo>
                  <a:pt x="0" y="369388"/>
                </a:lnTo>
                <a:lnTo>
                  <a:pt x="48436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Freeform 18"/>
          <p:cNvSpPr/>
          <p:nvPr/>
        </p:nvSpPr>
        <p:spPr bwMode="gray">
          <a:xfrm>
            <a:off x="1411361" y="6550388"/>
            <a:ext cx="9519352" cy="318498"/>
          </a:xfrm>
          <a:custGeom>
            <a:avLst/>
            <a:gdLst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2515 w 1367073"/>
              <a:gd name="connsiteY3" fmla="*/ 130628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2899 w 1367073"/>
              <a:gd name="connsiteY3" fmla="*/ 135155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1760 w 1367073"/>
              <a:gd name="connsiteY3" fmla="*/ 146472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0886 w 1367073"/>
              <a:gd name="connsiteY5" fmla="*/ 206828 h 209846"/>
              <a:gd name="connsiteX6" fmla="*/ 0 w 1367073"/>
              <a:gd name="connsiteY6" fmla="*/ 0 h 209846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833 w 1367073"/>
              <a:gd name="connsiteY5" fmla="*/ 208337 h 209846"/>
              <a:gd name="connsiteX6" fmla="*/ 0 w 1367073"/>
              <a:gd name="connsiteY6" fmla="*/ 0 h 209846"/>
              <a:gd name="connsiteX0" fmla="*/ 0 w 1367073"/>
              <a:gd name="connsiteY0" fmla="*/ 0 h 385634"/>
              <a:gd name="connsiteX1" fmla="*/ 1230086 w 1367073"/>
              <a:gd name="connsiteY1" fmla="*/ 21771 h 385634"/>
              <a:gd name="connsiteX2" fmla="*/ 1367073 w 1367073"/>
              <a:gd name="connsiteY2" fmla="*/ 143886 h 385634"/>
              <a:gd name="connsiteX3" fmla="*/ 521760 w 1367073"/>
              <a:gd name="connsiteY3" fmla="*/ 146472 h 385634"/>
              <a:gd name="connsiteX4" fmla="*/ 507856 w 1367073"/>
              <a:gd name="connsiteY4" fmla="*/ 209846 h 385634"/>
              <a:gd name="connsiteX5" fmla="*/ 7869 w 1367073"/>
              <a:gd name="connsiteY5" fmla="*/ 385634 h 385634"/>
              <a:gd name="connsiteX6" fmla="*/ 0 w 1367073"/>
              <a:gd name="connsiteY6" fmla="*/ 0 h 385634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521760 w 1367073"/>
              <a:gd name="connsiteY3" fmla="*/ 146472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1023473 w 1367073"/>
              <a:gd name="connsiteY3" fmla="*/ 113276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230086"/>
              <a:gd name="connsiteY0" fmla="*/ 0 h 390161"/>
              <a:gd name="connsiteX1" fmla="*/ 1230086 w 1230086"/>
              <a:gd name="connsiteY1" fmla="*/ 21771 h 390161"/>
              <a:gd name="connsiteX2" fmla="*/ 457200 w 1230086"/>
              <a:gd name="connsiteY2" fmla="*/ 113708 h 390161"/>
              <a:gd name="connsiteX3" fmla="*/ 1023473 w 1230086"/>
              <a:gd name="connsiteY3" fmla="*/ 113276 h 390161"/>
              <a:gd name="connsiteX4" fmla="*/ 1091050 w 1230086"/>
              <a:gd name="connsiteY4" fmla="*/ 390161 h 390161"/>
              <a:gd name="connsiteX5" fmla="*/ 7869 w 1230086"/>
              <a:gd name="connsiteY5" fmla="*/ 385634 h 390161"/>
              <a:gd name="connsiteX6" fmla="*/ 0 w 1230086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23473 w 1091050"/>
              <a:gd name="connsiteY3" fmla="*/ 113276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3106 w 1091050"/>
              <a:gd name="connsiteY5" fmla="*/ 388015 h 390161"/>
              <a:gd name="connsiteX6" fmla="*/ 0 w 1091050"/>
              <a:gd name="connsiteY6" fmla="*/ 0 h 390161"/>
              <a:gd name="connsiteX0" fmla="*/ 2692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2692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310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1028546 w 1088979"/>
              <a:gd name="connsiteY2" fmla="*/ 104448 h 388477"/>
              <a:gd name="connsiteX3" fmla="*/ 1088979 w 1088979"/>
              <a:gd name="connsiteY3" fmla="*/ 388477 h 388477"/>
              <a:gd name="connsiteX4" fmla="*/ 1035 w 1088979"/>
              <a:gd name="connsiteY4" fmla="*/ 386331 h 388477"/>
              <a:gd name="connsiteX5" fmla="*/ 310 w 1088979"/>
              <a:gd name="connsiteY5" fmla="*/ 697 h 388477"/>
              <a:gd name="connsiteX0" fmla="*/ 310 w 1088979"/>
              <a:gd name="connsiteY0" fmla="*/ 0 h 387780"/>
              <a:gd name="connsiteX1" fmla="*/ 1028546 w 1088979"/>
              <a:gd name="connsiteY1" fmla="*/ 103751 h 387780"/>
              <a:gd name="connsiteX2" fmla="*/ 1088979 w 1088979"/>
              <a:gd name="connsiteY2" fmla="*/ 387780 h 387780"/>
              <a:gd name="connsiteX3" fmla="*/ 1035 w 1088979"/>
              <a:gd name="connsiteY3" fmla="*/ 385634 h 387780"/>
              <a:gd name="connsiteX4" fmla="*/ 310 w 1088979"/>
              <a:gd name="connsiteY4" fmla="*/ 0 h 387780"/>
              <a:gd name="connsiteX0" fmla="*/ 49471 w 1088979"/>
              <a:gd name="connsiteY0" fmla="*/ 0 h 393431"/>
              <a:gd name="connsiteX1" fmla="*/ 1028546 w 1088979"/>
              <a:gd name="connsiteY1" fmla="*/ 109402 h 393431"/>
              <a:gd name="connsiteX2" fmla="*/ 1088979 w 1088979"/>
              <a:gd name="connsiteY2" fmla="*/ 393431 h 393431"/>
              <a:gd name="connsiteX3" fmla="*/ 1035 w 1088979"/>
              <a:gd name="connsiteY3" fmla="*/ 391285 h 393431"/>
              <a:gd name="connsiteX4" fmla="*/ 49471 w 1088979"/>
              <a:gd name="connsiteY4" fmla="*/ 0 h 393431"/>
              <a:gd name="connsiteX0" fmla="*/ 48436 w 1087944"/>
              <a:gd name="connsiteY0" fmla="*/ 0 h 393431"/>
              <a:gd name="connsiteX1" fmla="*/ 1027511 w 1087944"/>
              <a:gd name="connsiteY1" fmla="*/ 109402 h 393431"/>
              <a:gd name="connsiteX2" fmla="*/ 1087944 w 1087944"/>
              <a:gd name="connsiteY2" fmla="*/ 393431 h 393431"/>
              <a:gd name="connsiteX3" fmla="*/ 0 w 1087944"/>
              <a:gd name="connsiteY3" fmla="*/ 391285 h 393431"/>
              <a:gd name="connsiteX4" fmla="*/ 48436 w 1087944"/>
              <a:gd name="connsiteY4" fmla="*/ 0 h 393431"/>
              <a:gd name="connsiteX0" fmla="*/ 48436 w 4472120"/>
              <a:gd name="connsiteY0" fmla="*/ 0 h 391284"/>
              <a:gd name="connsiteX1" fmla="*/ 1027511 w 4472120"/>
              <a:gd name="connsiteY1" fmla="*/ 109402 h 391284"/>
              <a:gd name="connsiteX2" fmla="*/ 4472120 w 4472120"/>
              <a:gd name="connsiteY2" fmla="*/ 321302 h 391284"/>
              <a:gd name="connsiteX3" fmla="*/ 0 w 4472120"/>
              <a:gd name="connsiteY3" fmla="*/ 391285 h 391284"/>
              <a:gd name="connsiteX4" fmla="*/ 48436 w 4472120"/>
              <a:gd name="connsiteY4" fmla="*/ 0 h 391284"/>
              <a:gd name="connsiteX0" fmla="*/ 48436 w 4550640"/>
              <a:gd name="connsiteY0" fmla="*/ 0 h 391284"/>
              <a:gd name="connsiteX1" fmla="*/ 4550640 w 4550640"/>
              <a:gd name="connsiteY1" fmla="*/ 37273 h 391284"/>
              <a:gd name="connsiteX2" fmla="*/ 4472120 w 4550640"/>
              <a:gd name="connsiteY2" fmla="*/ 321302 h 391284"/>
              <a:gd name="connsiteX3" fmla="*/ 0 w 4550640"/>
              <a:gd name="connsiteY3" fmla="*/ 391285 h 391284"/>
              <a:gd name="connsiteX4" fmla="*/ 48436 w 4550640"/>
              <a:gd name="connsiteY4" fmla="*/ 0 h 391284"/>
              <a:gd name="connsiteX0" fmla="*/ 48436 w 4562546"/>
              <a:gd name="connsiteY0" fmla="*/ 0 h 391284"/>
              <a:gd name="connsiteX1" fmla="*/ 4562546 w 4562546"/>
              <a:gd name="connsiteY1" fmla="*/ 119386 h 391284"/>
              <a:gd name="connsiteX2" fmla="*/ 4472120 w 4562546"/>
              <a:gd name="connsiteY2" fmla="*/ 321302 h 391284"/>
              <a:gd name="connsiteX3" fmla="*/ 0 w 4562546"/>
              <a:gd name="connsiteY3" fmla="*/ 391285 h 391284"/>
              <a:gd name="connsiteX4" fmla="*/ 48436 w 4562546"/>
              <a:gd name="connsiteY4" fmla="*/ 0 h 391284"/>
              <a:gd name="connsiteX0" fmla="*/ 48436 w 4536352"/>
              <a:gd name="connsiteY0" fmla="*/ 0 h 391284"/>
              <a:gd name="connsiteX1" fmla="*/ 4536352 w 4536352"/>
              <a:gd name="connsiteY1" fmla="*/ 48223 h 391284"/>
              <a:gd name="connsiteX2" fmla="*/ 4472120 w 4536352"/>
              <a:gd name="connsiteY2" fmla="*/ 321302 h 391284"/>
              <a:gd name="connsiteX3" fmla="*/ 0 w 4536352"/>
              <a:gd name="connsiteY3" fmla="*/ 391285 h 391284"/>
              <a:gd name="connsiteX4" fmla="*/ 48436 w 4536352"/>
              <a:gd name="connsiteY4" fmla="*/ 0 h 391284"/>
              <a:gd name="connsiteX0" fmla="*/ 55580 w 4536352"/>
              <a:gd name="connsiteY0" fmla="*/ 0 h 363914"/>
              <a:gd name="connsiteX1" fmla="*/ 4536352 w 4536352"/>
              <a:gd name="connsiteY1" fmla="*/ 20853 h 363914"/>
              <a:gd name="connsiteX2" fmla="*/ 4472120 w 4536352"/>
              <a:gd name="connsiteY2" fmla="*/ 293932 h 363914"/>
              <a:gd name="connsiteX3" fmla="*/ 0 w 4536352"/>
              <a:gd name="connsiteY3" fmla="*/ 363915 h 363914"/>
              <a:gd name="connsiteX4" fmla="*/ 55580 w 4536352"/>
              <a:gd name="connsiteY4" fmla="*/ 0 h 363914"/>
              <a:gd name="connsiteX0" fmla="*/ 131780 w 4536352"/>
              <a:gd name="connsiteY0" fmla="*/ 154319 h 343061"/>
              <a:gd name="connsiteX1" fmla="*/ 4536352 w 4536352"/>
              <a:gd name="connsiteY1" fmla="*/ 0 h 343061"/>
              <a:gd name="connsiteX2" fmla="*/ 4472120 w 4536352"/>
              <a:gd name="connsiteY2" fmla="*/ 273079 h 343061"/>
              <a:gd name="connsiteX3" fmla="*/ 0 w 4536352"/>
              <a:gd name="connsiteY3" fmla="*/ 343062 h 343061"/>
              <a:gd name="connsiteX4" fmla="*/ 131780 w 4536352"/>
              <a:gd name="connsiteY4" fmla="*/ 154319 h 343061"/>
              <a:gd name="connsiteX0" fmla="*/ 48436 w 4536352"/>
              <a:gd name="connsiteY0" fmla="*/ 0 h 369387"/>
              <a:gd name="connsiteX1" fmla="*/ 4536352 w 4536352"/>
              <a:gd name="connsiteY1" fmla="*/ 26326 h 369387"/>
              <a:gd name="connsiteX2" fmla="*/ 4472120 w 4536352"/>
              <a:gd name="connsiteY2" fmla="*/ 299405 h 369387"/>
              <a:gd name="connsiteX3" fmla="*/ 0 w 4536352"/>
              <a:gd name="connsiteY3" fmla="*/ 369388 h 369387"/>
              <a:gd name="connsiteX4" fmla="*/ 48436 w 4536352"/>
              <a:gd name="connsiteY4" fmla="*/ 0 h 369387"/>
              <a:gd name="connsiteX0" fmla="*/ 48436 w 4536352"/>
              <a:gd name="connsiteY0" fmla="*/ 0 h 369388"/>
              <a:gd name="connsiteX1" fmla="*/ 4536352 w 4536352"/>
              <a:gd name="connsiteY1" fmla="*/ 26326 h 369388"/>
              <a:gd name="connsiteX2" fmla="*/ 4507345 w 4536352"/>
              <a:gd name="connsiteY2" fmla="*/ 341536 h 369388"/>
              <a:gd name="connsiteX3" fmla="*/ 0 w 4536352"/>
              <a:gd name="connsiteY3" fmla="*/ 369388 h 369388"/>
              <a:gd name="connsiteX4" fmla="*/ 48436 w 4536352"/>
              <a:gd name="connsiteY4" fmla="*/ 0 h 369388"/>
              <a:gd name="connsiteX0" fmla="*/ 0 w 4601879"/>
              <a:gd name="connsiteY0" fmla="*/ 52440 h 343062"/>
              <a:gd name="connsiteX1" fmla="*/ 4601879 w 4601879"/>
              <a:gd name="connsiteY1" fmla="*/ 0 h 343062"/>
              <a:gd name="connsiteX2" fmla="*/ 4572872 w 4601879"/>
              <a:gd name="connsiteY2" fmla="*/ 315210 h 343062"/>
              <a:gd name="connsiteX3" fmla="*/ 65527 w 4601879"/>
              <a:gd name="connsiteY3" fmla="*/ 343062 h 343062"/>
              <a:gd name="connsiteX4" fmla="*/ 0 w 4601879"/>
              <a:gd name="connsiteY4" fmla="*/ 52440 h 343062"/>
              <a:gd name="connsiteX0" fmla="*/ 0 w 4563837"/>
              <a:gd name="connsiteY0" fmla="*/ 22845 h 343062"/>
              <a:gd name="connsiteX1" fmla="*/ 4563837 w 4563837"/>
              <a:gd name="connsiteY1" fmla="*/ 0 h 343062"/>
              <a:gd name="connsiteX2" fmla="*/ 4534830 w 4563837"/>
              <a:gd name="connsiteY2" fmla="*/ 315210 h 343062"/>
              <a:gd name="connsiteX3" fmla="*/ 27485 w 4563837"/>
              <a:gd name="connsiteY3" fmla="*/ 343062 h 343062"/>
              <a:gd name="connsiteX4" fmla="*/ 0 w 4563837"/>
              <a:gd name="connsiteY4" fmla="*/ 22845 h 343062"/>
              <a:gd name="connsiteX0" fmla="*/ 0 w 4563837"/>
              <a:gd name="connsiteY0" fmla="*/ 22845 h 332300"/>
              <a:gd name="connsiteX1" fmla="*/ 4563837 w 4563837"/>
              <a:gd name="connsiteY1" fmla="*/ 0 h 332300"/>
              <a:gd name="connsiteX2" fmla="*/ 4534830 w 4563837"/>
              <a:gd name="connsiteY2" fmla="*/ 315210 h 332300"/>
              <a:gd name="connsiteX3" fmla="*/ 32050 w 4563837"/>
              <a:gd name="connsiteY3" fmla="*/ 332300 h 332300"/>
              <a:gd name="connsiteX4" fmla="*/ 0 w 4563837"/>
              <a:gd name="connsiteY4" fmla="*/ 22845 h 332300"/>
              <a:gd name="connsiteX0" fmla="*/ 0 w 4563837"/>
              <a:gd name="connsiteY0" fmla="*/ 22845 h 332300"/>
              <a:gd name="connsiteX1" fmla="*/ 4563837 w 4563837"/>
              <a:gd name="connsiteY1" fmla="*/ 0 h 332300"/>
              <a:gd name="connsiteX2" fmla="*/ 4512005 w 4563837"/>
              <a:gd name="connsiteY2" fmla="*/ 328662 h 332300"/>
              <a:gd name="connsiteX3" fmla="*/ 32050 w 4563837"/>
              <a:gd name="connsiteY3" fmla="*/ 332300 h 332300"/>
              <a:gd name="connsiteX4" fmla="*/ 0 w 4563837"/>
              <a:gd name="connsiteY4" fmla="*/ 22845 h 332300"/>
              <a:gd name="connsiteX0" fmla="*/ 0 w 4562315"/>
              <a:gd name="connsiteY0" fmla="*/ 30917 h 340372"/>
              <a:gd name="connsiteX1" fmla="*/ 4562315 w 4562315"/>
              <a:gd name="connsiteY1" fmla="*/ 0 h 340372"/>
              <a:gd name="connsiteX2" fmla="*/ 4512005 w 4562315"/>
              <a:gd name="connsiteY2" fmla="*/ 336734 h 340372"/>
              <a:gd name="connsiteX3" fmla="*/ 32050 w 4562315"/>
              <a:gd name="connsiteY3" fmla="*/ 340372 h 340372"/>
              <a:gd name="connsiteX4" fmla="*/ 0 w 4562315"/>
              <a:gd name="connsiteY4" fmla="*/ 30917 h 34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62315" h="340372">
                <a:moveTo>
                  <a:pt x="0" y="30917"/>
                </a:moveTo>
                <a:lnTo>
                  <a:pt x="4562315" y="0"/>
                </a:lnTo>
                <a:lnTo>
                  <a:pt x="4512005" y="336734"/>
                </a:lnTo>
                <a:lnTo>
                  <a:pt x="32050" y="340372"/>
                </a:lnTo>
                <a:lnTo>
                  <a:pt x="0" y="3091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Freeform 19"/>
          <p:cNvSpPr/>
          <p:nvPr/>
        </p:nvSpPr>
        <p:spPr bwMode="gray">
          <a:xfrm>
            <a:off x="6673851" y="6324681"/>
            <a:ext cx="1569095" cy="200026"/>
          </a:xfrm>
          <a:custGeom>
            <a:avLst/>
            <a:gdLst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2515 w 1367073"/>
              <a:gd name="connsiteY3" fmla="*/ 130628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2899 w 1367073"/>
              <a:gd name="connsiteY3" fmla="*/ 135155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1760 w 1367073"/>
              <a:gd name="connsiteY3" fmla="*/ 146472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0886 w 1367073"/>
              <a:gd name="connsiteY5" fmla="*/ 206828 h 209846"/>
              <a:gd name="connsiteX6" fmla="*/ 0 w 1367073"/>
              <a:gd name="connsiteY6" fmla="*/ 0 h 209846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833 w 1367073"/>
              <a:gd name="connsiteY5" fmla="*/ 208337 h 209846"/>
              <a:gd name="connsiteX6" fmla="*/ 0 w 1367073"/>
              <a:gd name="connsiteY6" fmla="*/ 0 h 209846"/>
              <a:gd name="connsiteX0" fmla="*/ 0 w 1367073"/>
              <a:gd name="connsiteY0" fmla="*/ 0 h 385634"/>
              <a:gd name="connsiteX1" fmla="*/ 1230086 w 1367073"/>
              <a:gd name="connsiteY1" fmla="*/ 21771 h 385634"/>
              <a:gd name="connsiteX2" fmla="*/ 1367073 w 1367073"/>
              <a:gd name="connsiteY2" fmla="*/ 143886 h 385634"/>
              <a:gd name="connsiteX3" fmla="*/ 521760 w 1367073"/>
              <a:gd name="connsiteY3" fmla="*/ 146472 h 385634"/>
              <a:gd name="connsiteX4" fmla="*/ 507856 w 1367073"/>
              <a:gd name="connsiteY4" fmla="*/ 209846 h 385634"/>
              <a:gd name="connsiteX5" fmla="*/ 7869 w 1367073"/>
              <a:gd name="connsiteY5" fmla="*/ 385634 h 385634"/>
              <a:gd name="connsiteX6" fmla="*/ 0 w 1367073"/>
              <a:gd name="connsiteY6" fmla="*/ 0 h 385634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521760 w 1367073"/>
              <a:gd name="connsiteY3" fmla="*/ 146472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1023473 w 1367073"/>
              <a:gd name="connsiteY3" fmla="*/ 113276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230086"/>
              <a:gd name="connsiteY0" fmla="*/ 0 h 390161"/>
              <a:gd name="connsiteX1" fmla="*/ 1230086 w 1230086"/>
              <a:gd name="connsiteY1" fmla="*/ 21771 h 390161"/>
              <a:gd name="connsiteX2" fmla="*/ 457200 w 1230086"/>
              <a:gd name="connsiteY2" fmla="*/ 113708 h 390161"/>
              <a:gd name="connsiteX3" fmla="*/ 1023473 w 1230086"/>
              <a:gd name="connsiteY3" fmla="*/ 113276 h 390161"/>
              <a:gd name="connsiteX4" fmla="*/ 1091050 w 1230086"/>
              <a:gd name="connsiteY4" fmla="*/ 390161 h 390161"/>
              <a:gd name="connsiteX5" fmla="*/ 7869 w 1230086"/>
              <a:gd name="connsiteY5" fmla="*/ 385634 h 390161"/>
              <a:gd name="connsiteX6" fmla="*/ 0 w 1230086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23473 w 1091050"/>
              <a:gd name="connsiteY3" fmla="*/ 113276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3106 w 1091050"/>
              <a:gd name="connsiteY5" fmla="*/ 388015 h 390161"/>
              <a:gd name="connsiteX6" fmla="*/ 0 w 1091050"/>
              <a:gd name="connsiteY6" fmla="*/ 0 h 390161"/>
              <a:gd name="connsiteX0" fmla="*/ 2692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2692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310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1028546 w 1088979"/>
              <a:gd name="connsiteY2" fmla="*/ 104448 h 388477"/>
              <a:gd name="connsiteX3" fmla="*/ 1088979 w 1088979"/>
              <a:gd name="connsiteY3" fmla="*/ 388477 h 388477"/>
              <a:gd name="connsiteX4" fmla="*/ 1035 w 1088979"/>
              <a:gd name="connsiteY4" fmla="*/ 386331 h 388477"/>
              <a:gd name="connsiteX5" fmla="*/ 310 w 1088979"/>
              <a:gd name="connsiteY5" fmla="*/ 697 h 388477"/>
              <a:gd name="connsiteX0" fmla="*/ 310 w 1088979"/>
              <a:gd name="connsiteY0" fmla="*/ 0 h 387780"/>
              <a:gd name="connsiteX1" fmla="*/ 1028546 w 1088979"/>
              <a:gd name="connsiteY1" fmla="*/ 103751 h 387780"/>
              <a:gd name="connsiteX2" fmla="*/ 1088979 w 1088979"/>
              <a:gd name="connsiteY2" fmla="*/ 387780 h 387780"/>
              <a:gd name="connsiteX3" fmla="*/ 1035 w 1088979"/>
              <a:gd name="connsiteY3" fmla="*/ 385634 h 387780"/>
              <a:gd name="connsiteX4" fmla="*/ 310 w 1088979"/>
              <a:gd name="connsiteY4" fmla="*/ 0 h 387780"/>
              <a:gd name="connsiteX0" fmla="*/ 49471 w 1088979"/>
              <a:gd name="connsiteY0" fmla="*/ 0 h 393431"/>
              <a:gd name="connsiteX1" fmla="*/ 1028546 w 1088979"/>
              <a:gd name="connsiteY1" fmla="*/ 109402 h 393431"/>
              <a:gd name="connsiteX2" fmla="*/ 1088979 w 1088979"/>
              <a:gd name="connsiteY2" fmla="*/ 393431 h 393431"/>
              <a:gd name="connsiteX3" fmla="*/ 1035 w 1088979"/>
              <a:gd name="connsiteY3" fmla="*/ 391285 h 393431"/>
              <a:gd name="connsiteX4" fmla="*/ 49471 w 1088979"/>
              <a:gd name="connsiteY4" fmla="*/ 0 h 393431"/>
              <a:gd name="connsiteX0" fmla="*/ 48436 w 1087944"/>
              <a:gd name="connsiteY0" fmla="*/ 0 h 393431"/>
              <a:gd name="connsiteX1" fmla="*/ 1027511 w 1087944"/>
              <a:gd name="connsiteY1" fmla="*/ 109402 h 393431"/>
              <a:gd name="connsiteX2" fmla="*/ 1087944 w 1087944"/>
              <a:gd name="connsiteY2" fmla="*/ 393431 h 393431"/>
              <a:gd name="connsiteX3" fmla="*/ 0 w 1087944"/>
              <a:gd name="connsiteY3" fmla="*/ 391285 h 393431"/>
              <a:gd name="connsiteX4" fmla="*/ 48436 w 1087944"/>
              <a:gd name="connsiteY4" fmla="*/ 0 h 393431"/>
              <a:gd name="connsiteX0" fmla="*/ 48436 w 4472120"/>
              <a:gd name="connsiteY0" fmla="*/ 0 h 391284"/>
              <a:gd name="connsiteX1" fmla="*/ 1027511 w 4472120"/>
              <a:gd name="connsiteY1" fmla="*/ 109402 h 391284"/>
              <a:gd name="connsiteX2" fmla="*/ 4472120 w 4472120"/>
              <a:gd name="connsiteY2" fmla="*/ 321302 h 391284"/>
              <a:gd name="connsiteX3" fmla="*/ 0 w 4472120"/>
              <a:gd name="connsiteY3" fmla="*/ 391285 h 391284"/>
              <a:gd name="connsiteX4" fmla="*/ 48436 w 4472120"/>
              <a:gd name="connsiteY4" fmla="*/ 0 h 391284"/>
              <a:gd name="connsiteX0" fmla="*/ 48436 w 4550640"/>
              <a:gd name="connsiteY0" fmla="*/ 0 h 391284"/>
              <a:gd name="connsiteX1" fmla="*/ 4550640 w 4550640"/>
              <a:gd name="connsiteY1" fmla="*/ 37273 h 391284"/>
              <a:gd name="connsiteX2" fmla="*/ 4472120 w 4550640"/>
              <a:gd name="connsiteY2" fmla="*/ 321302 h 391284"/>
              <a:gd name="connsiteX3" fmla="*/ 0 w 4550640"/>
              <a:gd name="connsiteY3" fmla="*/ 391285 h 391284"/>
              <a:gd name="connsiteX4" fmla="*/ 48436 w 4550640"/>
              <a:gd name="connsiteY4" fmla="*/ 0 h 391284"/>
              <a:gd name="connsiteX0" fmla="*/ 48436 w 4562546"/>
              <a:gd name="connsiteY0" fmla="*/ 0 h 391284"/>
              <a:gd name="connsiteX1" fmla="*/ 4562546 w 4562546"/>
              <a:gd name="connsiteY1" fmla="*/ 119386 h 391284"/>
              <a:gd name="connsiteX2" fmla="*/ 4472120 w 4562546"/>
              <a:gd name="connsiteY2" fmla="*/ 321302 h 391284"/>
              <a:gd name="connsiteX3" fmla="*/ 0 w 4562546"/>
              <a:gd name="connsiteY3" fmla="*/ 391285 h 391284"/>
              <a:gd name="connsiteX4" fmla="*/ 48436 w 4562546"/>
              <a:gd name="connsiteY4" fmla="*/ 0 h 391284"/>
              <a:gd name="connsiteX0" fmla="*/ 48436 w 4536352"/>
              <a:gd name="connsiteY0" fmla="*/ 0 h 391284"/>
              <a:gd name="connsiteX1" fmla="*/ 4536352 w 4536352"/>
              <a:gd name="connsiteY1" fmla="*/ 48223 h 391284"/>
              <a:gd name="connsiteX2" fmla="*/ 4472120 w 4536352"/>
              <a:gd name="connsiteY2" fmla="*/ 321302 h 391284"/>
              <a:gd name="connsiteX3" fmla="*/ 0 w 4536352"/>
              <a:gd name="connsiteY3" fmla="*/ 391285 h 391284"/>
              <a:gd name="connsiteX4" fmla="*/ 48436 w 4536352"/>
              <a:gd name="connsiteY4" fmla="*/ 0 h 391284"/>
              <a:gd name="connsiteX0" fmla="*/ 55580 w 4536352"/>
              <a:gd name="connsiteY0" fmla="*/ 0 h 363914"/>
              <a:gd name="connsiteX1" fmla="*/ 4536352 w 4536352"/>
              <a:gd name="connsiteY1" fmla="*/ 20853 h 363914"/>
              <a:gd name="connsiteX2" fmla="*/ 4472120 w 4536352"/>
              <a:gd name="connsiteY2" fmla="*/ 293932 h 363914"/>
              <a:gd name="connsiteX3" fmla="*/ 0 w 4536352"/>
              <a:gd name="connsiteY3" fmla="*/ 363915 h 363914"/>
              <a:gd name="connsiteX4" fmla="*/ 55580 w 4536352"/>
              <a:gd name="connsiteY4" fmla="*/ 0 h 363914"/>
              <a:gd name="connsiteX0" fmla="*/ 131780 w 4536352"/>
              <a:gd name="connsiteY0" fmla="*/ 154319 h 343061"/>
              <a:gd name="connsiteX1" fmla="*/ 4536352 w 4536352"/>
              <a:gd name="connsiteY1" fmla="*/ 0 h 343061"/>
              <a:gd name="connsiteX2" fmla="*/ 4472120 w 4536352"/>
              <a:gd name="connsiteY2" fmla="*/ 273079 h 343061"/>
              <a:gd name="connsiteX3" fmla="*/ 0 w 4536352"/>
              <a:gd name="connsiteY3" fmla="*/ 343062 h 343061"/>
              <a:gd name="connsiteX4" fmla="*/ 131780 w 4536352"/>
              <a:gd name="connsiteY4" fmla="*/ 154319 h 343061"/>
              <a:gd name="connsiteX0" fmla="*/ 48436 w 4536352"/>
              <a:gd name="connsiteY0" fmla="*/ 0 h 369387"/>
              <a:gd name="connsiteX1" fmla="*/ 4536352 w 4536352"/>
              <a:gd name="connsiteY1" fmla="*/ 26326 h 369387"/>
              <a:gd name="connsiteX2" fmla="*/ 4472120 w 4536352"/>
              <a:gd name="connsiteY2" fmla="*/ 299405 h 369387"/>
              <a:gd name="connsiteX3" fmla="*/ 0 w 4536352"/>
              <a:gd name="connsiteY3" fmla="*/ 369388 h 369387"/>
              <a:gd name="connsiteX4" fmla="*/ 48436 w 4536352"/>
              <a:gd name="connsiteY4" fmla="*/ 0 h 369387"/>
              <a:gd name="connsiteX0" fmla="*/ 142941 w 4630857"/>
              <a:gd name="connsiteY0" fmla="*/ 0 h 353997"/>
              <a:gd name="connsiteX1" fmla="*/ 4630857 w 4630857"/>
              <a:gd name="connsiteY1" fmla="*/ 26326 h 353997"/>
              <a:gd name="connsiteX2" fmla="*/ 4566625 w 4630857"/>
              <a:gd name="connsiteY2" fmla="*/ 299405 h 353997"/>
              <a:gd name="connsiteX3" fmla="*/ 0 w 4630857"/>
              <a:gd name="connsiteY3" fmla="*/ 353997 h 353997"/>
              <a:gd name="connsiteX4" fmla="*/ 142941 w 4630857"/>
              <a:gd name="connsiteY4" fmla="*/ 0 h 353997"/>
              <a:gd name="connsiteX0" fmla="*/ 379208 w 4630857"/>
              <a:gd name="connsiteY0" fmla="*/ 4456 h 327671"/>
              <a:gd name="connsiteX1" fmla="*/ 4630857 w 4630857"/>
              <a:gd name="connsiteY1" fmla="*/ 0 h 327671"/>
              <a:gd name="connsiteX2" fmla="*/ 4566625 w 4630857"/>
              <a:gd name="connsiteY2" fmla="*/ 273079 h 327671"/>
              <a:gd name="connsiteX3" fmla="*/ 0 w 4630857"/>
              <a:gd name="connsiteY3" fmla="*/ 327671 h 327671"/>
              <a:gd name="connsiteX4" fmla="*/ 379208 w 4630857"/>
              <a:gd name="connsiteY4" fmla="*/ 4456 h 327671"/>
              <a:gd name="connsiteX0" fmla="*/ 379208 w 4670581"/>
              <a:gd name="connsiteY0" fmla="*/ 4456 h 327671"/>
              <a:gd name="connsiteX1" fmla="*/ 4630857 w 4670581"/>
              <a:gd name="connsiteY1" fmla="*/ 0 h 327671"/>
              <a:gd name="connsiteX2" fmla="*/ 4670581 w 4670581"/>
              <a:gd name="connsiteY2" fmla="*/ 315405 h 327671"/>
              <a:gd name="connsiteX3" fmla="*/ 0 w 4670581"/>
              <a:gd name="connsiteY3" fmla="*/ 327671 h 327671"/>
              <a:gd name="connsiteX4" fmla="*/ 379208 w 4670581"/>
              <a:gd name="connsiteY4" fmla="*/ 4456 h 327671"/>
              <a:gd name="connsiteX0" fmla="*/ 379208 w 4670581"/>
              <a:gd name="connsiteY0" fmla="*/ -1 h 323214"/>
              <a:gd name="connsiteX1" fmla="*/ 4545802 w 4670581"/>
              <a:gd name="connsiteY1" fmla="*/ 53258 h 323214"/>
              <a:gd name="connsiteX2" fmla="*/ 4670581 w 4670581"/>
              <a:gd name="connsiteY2" fmla="*/ 310948 h 323214"/>
              <a:gd name="connsiteX3" fmla="*/ 0 w 4670581"/>
              <a:gd name="connsiteY3" fmla="*/ 323214 h 323214"/>
              <a:gd name="connsiteX4" fmla="*/ 379208 w 4670581"/>
              <a:gd name="connsiteY4" fmla="*/ -1 h 323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0581" h="323214">
                <a:moveTo>
                  <a:pt x="379208" y="-1"/>
                </a:moveTo>
                <a:lnTo>
                  <a:pt x="4545802" y="53258"/>
                </a:lnTo>
                <a:lnTo>
                  <a:pt x="4670581" y="310948"/>
                </a:lnTo>
                <a:lnTo>
                  <a:pt x="0" y="323214"/>
                </a:lnTo>
                <a:lnTo>
                  <a:pt x="379208" y="-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Freeform 20"/>
          <p:cNvSpPr/>
          <p:nvPr/>
        </p:nvSpPr>
        <p:spPr bwMode="gray">
          <a:xfrm>
            <a:off x="8224171" y="6353256"/>
            <a:ext cx="3290141" cy="166689"/>
          </a:xfrm>
          <a:custGeom>
            <a:avLst/>
            <a:gdLst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2515 w 1367073"/>
              <a:gd name="connsiteY3" fmla="*/ 130628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2899 w 1367073"/>
              <a:gd name="connsiteY3" fmla="*/ 135155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1760 w 1367073"/>
              <a:gd name="connsiteY3" fmla="*/ 146472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0886 w 1367073"/>
              <a:gd name="connsiteY5" fmla="*/ 206828 h 209846"/>
              <a:gd name="connsiteX6" fmla="*/ 0 w 1367073"/>
              <a:gd name="connsiteY6" fmla="*/ 0 h 209846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833 w 1367073"/>
              <a:gd name="connsiteY5" fmla="*/ 208337 h 209846"/>
              <a:gd name="connsiteX6" fmla="*/ 0 w 1367073"/>
              <a:gd name="connsiteY6" fmla="*/ 0 h 209846"/>
              <a:gd name="connsiteX0" fmla="*/ 0 w 1367073"/>
              <a:gd name="connsiteY0" fmla="*/ 0 h 385634"/>
              <a:gd name="connsiteX1" fmla="*/ 1230086 w 1367073"/>
              <a:gd name="connsiteY1" fmla="*/ 21771 h 385634"/>
              <a:gd name="connsiteX2" fmla="*/ 1367073 w 1367073"/>
              <a:gd name="connsiteY2" fmla="*/ 143886 h 385634"/>
              <a:gd name="connsiteX3" fmla="*/ 521760 w 1367073"/>
              <a:gd name="connsiteY3" fmla="*/ 146472 h 385634"/>
              <a:gd name="connsiteX4" fmla="*/ 507856 w 1367073"/>
              <a:gd name="connsiteY4" fmla="*/ 209846 h 385634"/>
              <a:gd name="connsiteX5" fmla="*/ 7869 w 1367073"/>
              <a:gd name="connsiteY5" fmla="*/ 385634 h 385634"/>
              <a:gd name="connsiteX6" fmla="*/ 0 w 1367073"/>
              <a:gd name="connsiteY6" fmla="*/ 0 h 385634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521760 w 1367073"/>
              <a:gd name="connsiteY3" fmla="*/ 146472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1023473 w 1367073"/>
              <a:gd name="connsiteY3" fmla="*/ 113276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230086"/>
              <a:gd name="connsiteY0" fmla="*/ 0 h 390161"/>
              <a:gd name="connsiteX1" fmla="*/ 1230086 w 1230086"/>
              <a:gd name="connsiteY1" fmla="*/ 21771 h 390161"/>
              <a:gd name="connsiteX2" fmla="*/ 457200 w 1230086"/>
              <a:gd name="connsiteY2" fmla="*/ 113708 h 390161"/>
              <a:gd name="connsiteX3" fmla="*/ 1023473 w 1230086"/>
              <a:gd name="connsiteY3" fmla="*/ 113276 h 390161"/>
              <a:gd name="connsiteX4" fmla="*/ 1091050 w 1230086"/>
              <a:gd name="connsiteY4" fmla="*/ 390161 h 390161"/>
              <a:gd name="connsiteX5" fmla="*/ 7869 w 1230086"/>
              <a:gd name="connsiteY5" fmla="*/ 385634 h 390161"/>
              <a:gd name="connsiteX6" fmla="*/ 0 w 1230086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23473 w 1091050"/>
              <a:gd name="connsiteY3" fmla="*/ 113276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3106 w 1091050"/>
              <a:gd name="connsiteY5" fmla="*/ 388015 h 390161"/>
              <a:gd name="connsiteX6" fmla="*/ 0 w 1091050"/>
              <a:gd name="connsiteY6" fmla="*/ 0 h 390161"/>
              <a:gd name="connsiteX0" fmla="*/ 2692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2692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310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1028546 w 1088979"/>
              <a:gd name="connsiteY2" fmla="*/ 104448 h 388477"/>
              <a:gd name="connsiteX3" fmla="*/ 1088979 w 1088979"/>
              <a:gd name="connsiteY3" fmla="*/ 388477 h 388477"/>
              <a:gd name="connsiteX4" fmla="*/ 1035 w 1088979"/>
              <a:gd name="connsiteY4" fmla="*/ 386331 h 388477"/>
              <a:gd name="connsiteX5" fmla="*/ 310 w 1088979"/>
              <a:gd name="connsiteY5" fmla="*/ 697 h 388477"/>
              <a:gd name="connsiteX0" fmla="*/ 310 w 1088979"/>
              <a:gd name="connsiteY0" fmla="*/ 0 h 387780"/>
              <a:gd name="connsiteX1" fmla="*/ 1028546 w 1088979"/>
              <a:gd name="connsiteY1" fmla="*/ 103751 h 387780"/>
              <a:gd name="connsiteX2" fmla="*/ 1088979 w 1088979"/>
              <a:gd name="connsiteY2" fmla="*/ 387780 h 387780"/>
              <a:gd name="connsiteX3" fmla="*/ 1035 w 1088979"/>
              <a:gd name="connsiteY3" fmla="*/ 385634 h 387780"/>
              <a:gd name="connsiteX4" fmla="*/ 310 w 1088979"/>
              <a:gd name="connsiteY4" fmla="*/ 0 h 387780"/>
              <a:gd name="connsiteX0" fmla="*/ 49471 w 1088979"/>
              <a:gd name="connsiteY0" fmla="*/ 0 h 393431"/>
              <a:gd name="connsiteX1" fmla="*/ 1028546 w 1088979"/>
              <a:gd name="connsiteY1" fmla="*/ 109402 h 393431"/>
              <a:gd name="connsiteX2" fmla="*/ 1088979 w 1088979"/>
              <a:gd name="connsiteY2" fmla="*/ 393431 h 393431"/>
              <a:gd name="connsiteX3" fmla="*/ 1035 w 1088979"/>
              <a:gd name="connsiteY3" fmla="*/ 391285 h 393431"/>
              <a:gd name="connsiteX4" fmla="*/ 49471 w 1088979"/>
              <a:gd name="connsiteY4" fmla="*/ 0 h 393431"/>
              <a:gd name="connsiteX0" fmla="*/ 48436 w 1087944"/>
              <a:gd name="connsiteY0" fmla="*/ 0 h 393431"/>
              <a:gd name="connsiteX1" fmla="*/ 1027511 w 1087944"/>
              <a:gd name="connsiteY1" fmla="*/ 109402 h 393431"/>
              <a:gd name="connsiteX2" fmla="*/ 1087944 w 1087944"/>
              <a:gd name="connsiteY2" fmla="*/ 393431 h 393431"/>
              <a:gd name="connsiteX3" fmla="*/ 0 w 1087944"/>
              <a:gd name="connsiteY3" fmla="*/ 391285 h 393431"/>
              <a:gd name="connsiteX4" fmla="*/ 48436 w 1087944"/>
              <a:gd name="connsiteY4" fmla="*/ 0 h 393431"/>
              <a:gd name="connsiteX0" fmla="*/ 48436 w 4472120"/>
              <a:gd name="connsiteY0" fmla="*/ 0 h 391284"/>
              <a:gd name="connsiteX1" fmla="*/ 1027511 w 4472120"/>
              <a:gd name="connsiteY1" fmla="*/ 109402 h 391284"/>
              <a:gd name="connsiteX2" fmla="*/ 4472120 w 4472120"/>
              <a:gd name="connsiteY2" fmla="*/ 321302 h 391284"/>
              <a:gd name="connsiteX3" fmla="*/ 0 w 4472120"/>
              <a:gd name="connsiteY3" fmla="*/ 391285 h 391284"/>
              <a:gd name="connsiteX4" fmla="*/ 48436 w 4472120"/>
              <a:gd name="connsiteY4" fmla="*/ 0 h 391284"/>
              <a:gd name="connsiteX0" fmla="*/ 48436 w 4550640"/>
              <a:gd name="connsiteY0" fmla="*/ 0 h 391284"/>
              <a:gd name="connsiteX1" fmla="*/ 4550640 w 4550640"/>
              <a:gd name="connsiteY1" fmla="*/ 37273 h 391284"/>
              <a:gd name="connsiteX2" fmla="*/ 4472120 w 4550640"/>
              <a:gd name="connsiteY2" fmla="*/ 321302 h 391284"/>
              <a:gd name="connsiteX3" fmla="*/ 0 w 4550640"/>
              <a:gd name="connsiteY3" fmla="*/ 391285 h 391284"/>
              <a:gd name="connsiteX4" fmla="*/ 48436 w 4550640"/>
              <a:gd name="connsiteY4" fmla="*/ 0 h 391284"/>
              <a:gd name="connsiteX0" fmla="*/ 48436 w 4562546"/>
              <a:gd name="connsiteY0" fmla="*/ 0 h 391284"/>
              <a:gd name="connsiteX1" fmla="*/ 4562546 w 4562546"/>
              <a:gd name="connsiteY1" fmla="*/ 119386 h 391284"/>
              <a:gd name="connsiteX2" fmla="*/ 4472120 w 4562546"/>
              <a:gd name="connsiteY2" fmla="*/ 321302 h 391284"/>
              <a:gd name="connsiteX3" fmla="*/ 0 w 4562546"/>
              <a:gd name="connsiteY3" fmla="*/ 391285 h 391284"/>
              <a:gd name="connsiteX4" fmla="*/ 48436 w 4562546"/>
              <a:gd name="connsiteY4" fmla="*/ 0 h 391284"/>
              <a:gd name="connsiteX0" fmla="*/ 48436 w 4536352"/>
              <a:gd name="connsiteY0" fmla="*/ 0 h 391284"/>
              <a:gd name="connsiteX1" fmla="*/ 4536352 w 4536352"/>
              <a:gd name="connsiteY1" fmla="*/ 48223 h 391284"/>
              <a:gd name="connsiteX2" fmla="*/ 4472120 w 4536352"/>
              <a:gd name="connsiteY2" fmla="*/ 321302 h 391284"/>
              <a:gd name="connsiteX3" fmla="*/ 0 w 4536352"/>
              <a:gd name="connsiteY3" fmla="*/ 391285 h 391284"/>
              <a:gd name="connsiteX4" fmla="*/ 48436 w 4536352"/>
              <a:gd name="connsiteY4" fmla="*/ 0 h 391284"/>
              <a:gd name="connsiteX0" fmla="*/ 55580 w 4536352"/>
              <a:gd name="connsiteY0" fmla="*/ 0 h 363914"/>
              <a:gd name="connsiteX1" fmla="*/ 4536352 w 4536352"/>
              <a:gd name="connsiteY1" fmla="*/ 20853 h 363914"/>
              <a:gd name="connsiteX2" fmla="*/ 4472120 w 4536352"/>
              <a:gd name="connsiteY2" fmla="*/ 293932 h 363914"/>
              <a:gd name="connsiteX3" fmla="*/ 0 w 4536352"/>
              <a:gd name="connsiteY3" fmla="*/ 363915 h 363914"/>
              <a:gd name="connsiteX4" fmla="*/ 55580 w 4536352"/>
              <a:gd name="connsiteY4" fmla="*/ 0 h 363914"/>
              <a:gd name="connsiteX0" fmla="*/ 131780 w 4536352"/>
              <a:gd name="connsiteY0" fmla="*/ 154319 h 343061"/>
              <a:gd name="connsiteX1" fmla="*/ 4536352 w 4536352"/>
              <a:gd name="connsiteY1" fmla="*/ 0 h 343061"/>
              <a:gd name="connsiteX2" fmla="*/ 4472120 w 4536352"/>
              <a:gd name="connsiteY2" fmla="*/ 273079 h 343061"/>
              <a:gd name="connsiteX3" fmla="*/ 0 w 4536352"/>
              <a:gd name="connsiteY3" fmla="*/ 343062 h 343061"/>
              <a:gd name="connsiteX4" fmla="*/ 131780 w 4536352"/>
              <a:gd name="connsiteY4" fmla="*/ 154319 h 343061"/>
              <a:gd name="connsiteX0" fmla="*/ 48436 w 4536352"/>
              <a:gd name="connsiteY0" fmla="*/ 0 h 369387"/>
              <a:gd name="connsiteX1" fmla="*/ 4536352 w 4536352"/>
              <a:gd name="connsiteY1" fmla="*/ 26326 h 369387"/>
              <a:gd name="connsiteX2" fmla="*/ 4472120 w 4536352"/>
              <a:gd name="connsiteY2" fmla="*/ 299405 h 369387"/>
              <a:gd name="connsiteX3" fmla="*/ 0 w 4536352"/>
              <a:gd name="connsiteY3" fmla="*/ 369388 h 369387"/>
              <a:gd name="connsiteX4" fmla="*/ 48436 w 4536352"/>
              <a:gd name="connsiteY4" fmla="*/ 0 h 369387"/>
              <a:gd name="connsiteX0" fmla="*/ 142941 w 4630857"/>
              <a:gd name="connsiteY0" fmla="*/ 0 h 353997"/>
              <a:gd name="connsiteX1" fmla="*/ 4630857 w 4630857"/>
              <a:gd name="connsiteY1" fmla="*/ 26326 h 353997"/>
              <a:gd name="connsiteX2" fmla="*/ 4566625 w 4630857"/>
              <a:gd name="connsiteY2" fmla="*/ 299405 h 353997"/>
              <a:gd name="connsiteX3" fmla="*/ 0 w 4630857"/>
              <a:gd name="connsiteY3" fmla="*/ 353997 h 353997"/>
              <a:gd name="connsiteX4" fmla="*/ 142941 w 4630857"/>
              <a:gd name="connsiteY4" fmla="*/ 0 h 353997"/>
              <a:gd name="connsiteX0" fmla="*/ 379208 w 4630857"/>
              <a:gd name="connsiteY0" fmla="*/ 4456 h 327671"/>
              <a:gd name="connsiteX1" fmla="*/ 4630857 w 4630857"/>
              <a:gd name="connsiteY1" fmla="*/ 0 h 327671"/>
              <a:gd name="connsiteX2" fmla="*/ 4566625 w 4630857"/>
              <a:gd name="connsiteY2" fmla="*/ 273079 h 327671"/>
              <a:gd name="connsiteX3" fmla="*/ 0 w 4630857"/>
              <a:gd name="connsiteY3" fmla="*/ 327671 h 327671"/>
              <a:gd name="connsiteX4" fmla="*/ 379208 w 4630857"/>
              <a:gd name="connsiteY4" fmla="*/ 4456 h 327671"/>
              <a:gd name="connsiteX0" fmla="*/ 379208 w 4670581"/>
              <a:gd name="connsiteY0" fmla="*/ 4456 h 327671"/>
              <a:gd name="connsiteX1" fmla="*/ 4630857 w 4670581"/>
              <a:gd name="connsiteY1" fmla="*/ 0 h 327671"/>
              <a:gd name="connsiteX2" fmla="*/ 4670581 w 4670581"/>
              <a:gd name="connsiteY2" fmla="*/ 315405 h 327671"/>
              <a:gd name="connsiteX3" fmla="*/ 0 w 4670581"/>
              <a:gd name="connsiteY3" fmla="*/ 327671 h 327671"/>
              <a:gd name="connsiteX4" fmla="*/ 379208 w 4670581"/>
              <a:gd name="connsiteY4" fmla="*/ 4456 h 327671"/>
              <a:gd name="connsiteX0" fmla="*/ 379208 w 4670581"/>
              <a:gd name="connsiteY0" fmla="*/ -1 h 323214"/>
              <a:gd name="connsiteX1" fmla="*/ 4545802 w 4670581"/>
              <a:gd name="connsiteY1" fmla="*/ 53258 h 323214"/>
              <a:gd name="connsiteX2" fmla="*/ 4670581 w 4670581"/>
              <a:gd name="connsiteY2" fmla="*/ 310948 h 323214"/>
              <a:gd name="connsiteX3" fmla="*/ 0 w 4670581"/>
              <a:gd name="connsiteY3" fmla="*/ 323214 h 323214"/>
              <a:gd name="connsiteX4" fmla="*/ 379208 w 4670581"/>
              <a:gd name="connsiteY4" fmla="*/ -1 h 323214"/>
              <a:gd name="connsiteX0" fmla="*/ 0 w 4745669"/>
              <a:gd name="connsiteY0" fmla="*/ 4456 h 269955"/>
              <a:gd name="connsiteX1" fmla="*/ 4620890 w 4745669"/>
              <a:gd name="connsiteY1" fmla="*/ -1 h 269955"/>
              <a:gd name="connsiteX2" fmla="*/ 4745669 w 4745669"/>
              <a:gd name="connsiteY2" fmla="*/ 257689 h 269955"/>
              <a:gd name="connsiteX3" fmla="*/ 75088 w 4745669"/>
              <a:gd name="connsiteY3" fmla="*/ 269955 h 269955"/>
              <a:gd name="connsiteX4" fmla="*/ 0 w 4745669"/>
              <a:gd name="connsiteY4" fmla="*/ 4456 h 269955"/>
              <a:gd name="connsiteX0" fmla="*/ 0 w 4745669"/>
              <a:gd name="connsiteY0" fmla="*/ 4458 h 273804"/>
              <a:gd name="connsiteX1" fmla="*/ 4620890 w 4745669"/>
              <a:gd name="connsiteY1" fmla="*/ 1 h 273804"/>
              <a:gd name="connsiteX2" fmla="*/ 4745669 w 4745669"/>
              <a:gd name="connsiteY2" fmla="*/ 257691 h 273804"/>
              <a:gd name="connsiteX3" fmla="*/ 90402 w 4745669"/>
              <a:gd name="connsiteY3" fmla="*/ 273804 h 273804"/>
              <a:gd name="connsiteX4" fmla="*/ 0 w 4745669"/>
              <a:gd name="connsiteY4" fmla="*/ 4458 h 273804"/>
              <a:gd name="connsiteX0" fmla="*/ 0 w 4715043"/>
              <a:gd name="connsiteY0" fmla="*/ 4456 h 273802"/>
              <a:gd name="connsiteX1" fmla="*/ 4620890 w 4715043"/>
              <a:gd name="connsiteY1" fmla="*/ -1 h 273802"/>
              <a:gd name="connsiteX2" fmla="*/ 4715043 w 4715043"/>
              <a:gd name="connsiteY2" fmla="*/ 242298 h 273802"/>
              <a:gd name="connsiteX3" fmla="*/ 90402 w 4715043"/>
              <a:gd name="connsiteY3" fmla="*/ 273802 h 273802"/>
              <a:gd name="connsiteX4" fmla="*/ 0 w 4715043"/>
              <a:gd name="connsiteY4" fmla="*/ 4456 h 273802"/>
              <a:gd name="connsiteX0" fmla="*/ 0 w 5289574"/>
              <a:gd name="connsiteY0" fmla="*/ -1 h 269345"/>
              <a:gd name="connsiteX1" fmla="*/ 5289574 w 5289574"/>
              <a:gd name="connsiteY1" fmla="*/ 22476 h 269345"/>
              <a:gd name="connsiteX2" fmla="*/ 4715043 w 5289574"/>
              <a:gd name="connsiteY2" fmla="*/ 237841 h 269345"/>
              <a:gd name="connsiteX3" fmla="*/ 90402 w 5289574"/>
              <a:gd name="connsiteY3" fmla="*/ 269345 h 269345"/>
              <a:gd name="connsiteX4" fmla="*/ 0 w 5289574"/>
              <a:gd name="connsiteY4" fmla="*/ -1 h 26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74" h="269345">
                <a:moveTo>
                  <a:pt x="0" y="-1"/>
                </a:moveTo>
                <a:lnTo>
                  <a:pt x="5289574" y="22476"/>
                </a:lnTo>
                <a:lnTo>
                  <a:pt x="4715043" y="237841"/>
                </a:lnTo>
                <a:lnTo>
                  <a:pt x="90402" y="269345"/>
                </a:lnTo>
                <a:lnTo>
                  <a:pt x="0" y="-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2" name="Freeform 21"/>
          <p:cNvSpPr/>
          <p:nvPr/>
        </p:nvSpPr>
        <p:spPr bwMode="gray">
          <a:xfrm>
            <a:off x="11223081" y="6360400"/>
            <a:ext cx="791120" cy="149573"/>
          </a:xfrm>
          <a:custGeom>
            <a:avLst/>
            <a:gdLst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2515 w 1367073"/>
              <a:gd name="connsiteY3" fmla="*/ 130628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2899 w 1367073"/>
              <a:gd name="connsiteY3" fmla="*/ 135155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1760 w 1367073"/>
              <a:gd name="connsiteY3" fmla="*/ 146472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0886 w 1367073"/>
              <a:gd name="connsiteY5" fmla="*/ 206828 h 209846"/>
              <a:gd name="connsiteX6" fmla="*/ 0 w 1367073"/>
              <a:gd name="connsiteY6" fmla="*/ 0 h 209846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833 w 1367073"/>
              <a:gd name="connsiteY5" fmla="*/ 208337 h 209846"/>
              <a:gd name="connsiteX6" fmla="*/ 0 w 1367073"/>
              <a:gd name="connsiteY6" fmla="*/ 0 h 209846"/>
              <a:gd name="connsiteX0" fmla="*/ 0 w 1367073"/>
              <a:gd name="connsiteY0" fmla="*/ 0 h 385634"/>
              <a:gd name="connsiteX1" fmla="*/ 1230086 w 1367073"/>
              <a:gd name="connsiteY1" fmla="*/ 21771 h 385634"/>
              <a:gd name="connsiteX2" fmla="*/ 1367073 w 1367073"/>
              <a:gd name="connsiteY2" fmla="*/ 143886 h 385634"/>
              <a:gd name="connsiteX3" fmla="*/ 521760 w 1367073"/>
              <a:gd name="connsiteY3" fmla="*/ 146472 h 385634"/>
              <a:gd name="connsiteX4" fmla="*/ 507856 w 1367073"/>
              <a:gd name="connsiteY4" fmla="*/ 209846 h 385634"/>
              <a:gd name="connsiteX5" fmla="*/ 7869 w 1367073"/>
              <a:gd name="connsiteY5" fmla="*/ 385634 h 385634"/>
              <a:gd name="connsiteX6" fmla="*/ 0 w 1367073"/>
              <a:gd name="connsiteY6" fmla="*/ 0 h 385634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521760 w 1367073"/>
              <a:gd name="connsiteY3" fmla="*/ 146472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1023473 w 1367073"/>
              <a:gd name="connsiteY3" fmla="*/ 113276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230086"/>
              <a:gd name="connsiteY0" fmla="*/ 0 h 390161"/>
              <a:gd name="connsiteX1" fmla="*/ 1230086 w 1230086"/>
              <a:gd name="connsiteY1" fmla="*/ 21771 h 390161"/>
              <a:gd name="connsiteX2" fmla="*/ 457200 w 1230086"/>
              <a:gd name="connsiteY2" fmla="*/ 113708 h 390161"/>
              <a:gd name="connsiteX3" fmla="*/ 1023473 w 1230086"/>
              <a:gd name="connsiteY3" fmla="*/ 113276 h 390161"/>
              <a:gd name="connsiteX4" fmla="*/ 1091050 w 1230086"/>
              <a:gd name="connsiteY4" fmla="*/ 390161 h 390161"/>
              <a:gd name="connsiteX5" fmla="*/ 7869 w 1230086"/>
              <a:gd name="connsiteY5" fmla="*/ 385634 h 390161"/>
              <a:gd name="connsiteX6" fmla="*/ 0 w 1230086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23473 w 1091050"/>
              <a:gd name="connsiteY3" fmla="*/ 113276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3106 w 1091050"/>
              <a:gd name="connsiteY5" fmla="*/ 388015 h 390161"/>
              <a:gd name="connsiteX6" fmla="*/ 0 w 1091050"/>
              <a:gd name="connsiteY6" fmla="*/ 0 h 390161"/>
              <a:gd name="connsiteX0" fmla="*/ 2692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2692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310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1028546 w 1088979"/>
              <a:gd name="connsiteY2" fmla="*/ 104448 h 388477"/>
              <a:gd name="connsiteX3" fmla="*/ 1088979 w 1088979"/>
              <a:gd name="connsiteY3" fmla="*/ 388477 h 388477"/>
              <a:gd name="connsiteX4" fmla="*/ 1035 w 1088979"/>
              <a:gd name="connsiteY4" fmla="*/ 386331 h 388477"/>
              <a:gd name="connsiteX5" fmla="*/ 310 w 1088979"/>
              <a:gd name="connsiteY5" fmla="*/ 697 h 388477"/>
              <a:gd name="connsiteX0" fmla="*/ 310 w 1088979"/>
              <a:gd name="connsiteY0" fmla="*/ 0 h 387780"/>
              <a:gd name="connsiteX1" fmla="*/ 1028546 w 1088979"/>
              <a:gd name="connsiteY1" fmla="*/ 103751 h 387780"/>
              <a:gd name="connsiteX2" fmla="*/ 1088979 w 1088979"/>
              <a:gd name="connsiteY2" fmla="*/ 387780 h 387780"/>
              <a:gd name="connsiteX3" fmla="*/ 1035 w 1088979"/>
              <a:gd name="connsiteY3" fmla="*/ 385634 h 387780"/>
              <a:gd name="connsiteX4" fmla="*/ 310 w 1088979"/>
              <a:gd name="connsiteY4" fmla="*/ 0 h 387780"/>
              <a:gd name="connsiteX0" fmla="*/ 49471 w 1088979"/>
              <a:gd name="connsiteY0" fmla="*/ 0 h 393431"/>
              <a:gd name="connsiteX1" fmla="*/ 1028546 w 1088979"/>
              <a:gd name="connsiteY1" fmla="*/ 109402 h 393431"/>
              <a:gd name="connsiteX2" fmla="*/ 1088979 w 1088979"/>
              <a:gd name="connsiteY2" fmla="*/ 393431 h 393431"/>
              <a:gd name="connsiteX3" fmla="*/ 1035 w 1088979"/>
              <a:gd name="connsiteY3" fmla="*/ 391285 h 393431"/>
              <a:gd name="connsiteX4" fmla="*/ 49471 w 1088979"/>
              <a:gd name="connsiteY4" fmla="*/ 0 h 393431"/>
              <a:gd name="connsiteX0" fmla="*/ 48436 w 1087944"/>
              <a:gd name="connsiteY0" fmla="*/ 0 h 393431"/>
              <a:gd name="connsiteX1" fmla="*/ 1027511 w 1087944"/>
              <a:gd name="connsiteY1" fmla="*/ 109402 h 393431"/>
              <a:gd name="connsiteX2" fmla="*/ 1087944 w 1087944"/>
              <a:gd name="connsiteY2" fmla="*/ 393431 h 393431"/>
              <a:gd name="connsiteX3" fmla="*/ 0 w 1087944"/>
              <a:gd name="connsiteY3" fmla="*/ 391285 h 393431"/>
              <a:gd name="connsiteX4" fmla="*/ 48436 w 1087944"/>
              <a:gd name="connsiteY4" fmla="*/ 0 h 393431"/>
              <a:gd name="connsiteX0" fmla="*/ 48436 w 4472120"/>
              <a:gd name="connsiteY0" fmla="*/ 0 h 391284"/>
              <a:gd name="connsiteX1" fmla="*/ 1027511 w 4472120"/>
              <a:gd name="connsiteY1" fmla="*/ 109402 h 391284"/>
              <a:gd name="connsiteX2" fmla="*/ 4472120 w 4472120"/>
              <a:gd name="connsiteY2" fmla="*/ 321302 h 391284"/>
              <a:gd name="connsiteX3" fmla="*/ 0 w 4472120"/>
              <a:gd name="connsiteY3" fmla="*/ 391285 h 391284"/>
              <a:gd name="connsiteX4" fmla="*/ 48436 w 4472120"/>
              <a:gd name="connsiteY4" fmla="*/ 0 h 391284"/>
              <a:gd name="connsiteX0" fmla="*/ 48436 w 4550640"/>
              <a:gd name="connsiteY0" fmla="*/ 0 h 391284"/>
              <a:gd name="connsiteX1" fmla="*/ 4550640 w 4550640"/>
              <a:gd name="connsiteY1" fmla="*/ 37273 h 391284"/>
              <a:gd name="connsiteX2" fmla="*/ 4472120 w 4550640"/>
              <a:gd name="connsiteY2" fmla="*/ 321302 h 391284"/>
              <a:gd name="connsiteX3" fmla="*/ 0 w 4550640"/>
              <a:gd name="connsiteY3" fmla="*/ 391285 h 391284"/>
              <a:gd name="connsiteX4" fmla="*/ 48436 w 4550640"/>
              <a:gd name="connsiteY4" fmla="*/ 0 h 391284"/>
              <a:gd name="connsiteX0" fmla="*/ 48436 w 4562546"/>
              <a:gd name="connsiteY0" fmla="*/ 0 h 391284"/>
              <a:gd name="connsiteX1" fmla="*/ 4562546 w 4562546"/>
              <a:gd name="connsiteY1" fmla="*/ 119386 h 391284"/>
              <a:gd name="connsiteX2" fmla="*/ 4472120 w 4562546"/>
              <a:gd name="connsiteY2" fmla="*/ 321302 h 391284"/>
              <a:gd name="connsiteX3" fmla="*/ 0 w 4562546"/>
              <a:gd name="connsiteY3" fmla="*/ 391285 h 391284"/>
              <a:gd name="connsiteX4" fmla="*/ 48436 w 4562546"/>
              <a:gd name="connsiteY4" fmla="*/ 0 h 391284"/>
              <a:gd name="connsiteX0" fmla="*/ 48436 w 4536352"/>
              <a:gd name="connsiteY0" fmla="*/ 0 h 391284"/>
              <a:gd name="connsiteX1" fmla="*/ 4536352 w 4536352"/>
              <a:gd name="connsiteY1" fmla="*/ 48223 h 391284"/>
              <a:gd name="connsiteX2" fmla="*/ 4472120 w 4536352"/>
              <a:gd name="connsiteY2" fmla="*/ 321302 h 391284"/>
              <a:gd name="connsiteX3" fmla="*/ 0 w 4536352"/>
              <a:gd name="connsiteY3" fmla="*/ 391285 h 391284"/>
              <a:gd name="connsiteX4" fmla="*/ 48436 w 4536352"/>
              <a:gd name="connsiteY4" fmla="*/ 0 h 391284"/>
              <a:gd name="connsiteX0" fmla="*/ 55580 w 4536352"/>
              <a:gd name="connsiteY0" fmla="*/ 0 h 363914"/>
              <a:gd name="connsiteX1" fmla="*/ 4536352 w 4536352"/>
              <a:gd name="connsiteY1" fmla="*/ 20853 h 363914"/>
              <a:gd name="connsiteX2" fmla="*/ 4472120 w 4536352"/>
              <a:gd name="connsiteY2" fmla="*/ 293932 h 363914"/>
              <a:gd name="connsiteX3" fmla="*/ 0 w 4536352"/>
              <a:gd name="connsiteY3" fmla="*/ 363915 h 363914"/>
              <a:gd name="connsiteX4" fmla="*/ 55580 w 4536352"/>
              <a:gd name="connsiteY4" fmla="*/ 0 h 363914"/>
              <a:gd name="connsiteX0" fmla="*/ 131780 w 4536352"/>
              <a:gd name="connsiteY0" fmla="*/ 154319 h 343061"/>
              <a:gd name="connsiteX1" fmla="*/ 4536352 w 4536352"/>
              <a:gd name="connsiteY1" fmla="*/ 0 h 343061"/>
              <a:gd name="connsiteX2" fmla="*/ 4472120 w 4536352"/>
              <a:gd name="connsiteY2" fmla="*/ 273079 h 343061"/>
              <a:gd name="connsiteX3" fmla="*/ 0 w 4536352"/>
              <a:gd name="connsiteY3" fmla="*/ 343062 h 343061"/>
              <a:gd name="connsiteX4" fmla="*/ 131780 w 4536352"/>
              <a:gd name="connsiteY4" fmla="*/ 154319 h 343061"/>
              <a:gd name="connsiteX0" fmla="*/ 48436 w 4536352"/>
              <a:gd name="connsiteY0" fmla="*/ 0 h 369387"/>
              <a:gd name="connsiteX1" fmla="*/ 4536352 w 4536352"/>
              <a:gd name="connsiteY1" fmla="*/ 26326 h 369387"/>
              <a:gd name="connsiteX2" fmla="*/ 4472120 w 4536352"/>
              <a:gd name="connsiteY2" fmla="*/ 299405 h 369387"/>
              <a:gd name="connsiteX3" fmla="*/ 0 w 4536352"/>
              <a:gd name="connsiteY3" fmla="*/ 369388 h 369387"/>
              <a:gd name="connsiteX4" fmla="*/ 48436 w 4536352"/>
              <a:gd name="connsiteY4" fmla="*/ 0 h 369387"/>
              <a:gd name="connsiteX0" fmla="*/ 142941 w 4630857"/>
              <a:gd name="connsiteY0" fmla="*/ 0 h 353997"/>
              <a:gd name="connsiteX1" fmla="*/ 4630857 w 4630857"/>
              <a:gd name="connsiteY1" fmla="*/ 26326 h 353997"/>
              <a:gd name="connsiteX2" fmla="*/ 4566625 w 4630857"/>
              <a:gd name="connsiteY2" fmla="*/ 299405 h 353997"/>
              <a:gd name="connsiteX3" fmla="*/ 0 w 4630857"/>
              <a:gd name="connsiteY3" fmla="*/ 353997 h 353997"/>
              <a:gd name="connsiteX4" fmla="*/ 142941 w 4630857"/>
              <a:gd name="connsiteY4" fmla="*/ 0 h 353997"/>
              <a:gd name="connsiteX0" fmla="*/ 379208 w 4630857"/>
              <a:gd name="connsiteY0" fmla="*/ 4456 h 327671"/>
              <a:gd name="connsiteX1" fmla="*/ 4630857 w 4630857"/>
              <a:gd name="connsiteY1" fmla="*/ 0 h 327671"/>
              <a:gd name="connsiteX2" fmla="*/ 4566625 w 4630857"/>
              <a:gd name="connsiteY2" fmla="*/ 273079 h 327671"/>
              <a:gd name="connsiteX3" fmla="*/ 0 w 4630857"/>
              <a:gd name="connsiteY3" fmla="*/ 327671 h 327671"/>
              <a:gd name="connsiteX4" fmla="*/ 379208 w 4630857"/>
              <a:gd name="connsiteY4" fmla="*/ 4456 h 327671"/>
              <a:gd name="connsiteX0" fmla="*/ 379208 w 4670581"/>
              <a:gd name="connsiteY0" fmla="*/ 4456 h 327671"/>
              <a:gd name="connsiteX1" fmla="*/ 4630857 w 4670581"/>
              <a:gd name="connsiteY1" fmla="*/ 0 h 327671"/>
              <a:gd name="connsiteX2" fmla="*/ 4670581 w 4670581"/>
              <a:gd name="connsiteY2" fmla="*/ 315405 h 327671"/>
              <a:gd name="connsiteX3" fmla="*/ 0 w 4670581"/>
              <a:gd name="connsiteY3" fmla="*/ 327671 h 327671"/>
              <a:gd name="connsiteX4" fmla="*/ 379208 w 4670581"/>
              <a:gd name="connsiteY4" fmla="*/ 4456 h 327671"/>
              <a:gd name="connsiteX0" fmla="*/ 379208 w 4670581"/>
              <a:gd name="connsiteY0" fmla="*/ -1 h 323214"/>
              <a:gd name="connsiteX1" fmla="*/ 4545802 w 4670581"/>
              <a:gd name="connsiteY1" fmla="*/ 53258 h 323214"/>
              <a:gd name="connsiteX2" fmla="*/ 4670581 w 4670581"/>
              <a:gd name="connsiteY2" fmla="*/ 310948 h 323214"/>
              <a:gd name="connsiteX3" fmla="*/ 0 w 4670581"/>
              <a:gd name="connsiteY3" fmla="*/ 323214 h 323214"/>
              <a:gd name="connsiteX4" fmla="*/ 379208 w 4670581"/>
              <a:gd name="connsiteY4" fmla="*/ -1 h 323214"/>
              <a:gd name="connsiteX0" fmla="*/ 0 w 4745669"/>
              <a:gd name="connsiteY0" fmla="*/ 4456 h 269955"/>
              <a:gd name="connsiteX1" fmla="*/ 4620890 w 4745669"/>
              <a:gd name="connsiteY1" fmla="*/ -1 h 269955"/>
              <a:gd name="connsiteX2" fmla="*/ 4745669 w 4745669"/>
              <a:gd name="connsiteY2" fmla="*/ 257689 h 269955"/>
              <a:gd name="connsiteX3" fmla="*/ 75088 w 4745669"/>
              <a:gd name="connsiteY3" fmla="*/ 269955 h 269955"/>
              <a:gd name="connsiteX4" fmla="*/ 0 w 4745669"/>
              <a:gd name="connsiteY4" fmla="*/ 4456 h 269955"/>
              <a:gd name="connsiteX0" fmla="*/ 0 w 4745669"/>
              <a:gd name="connsiteY0" fmla="*/ 4458 h 273804"/>
              <a:gd name="connsiteX1" fmla="*/ 4620890 w 4745669"/>
              <a:gd name="connsiteY1" fmla="*/ 1 h 273804"/>
              <a:gd name="connsiteX2" fmla="*/ 4745669 w 4745669"/>
              <a:gd name="connsiteY2" fmla="*/ 257691 h 273804"/>
              <a:gd name="connsiteX3" fmla="*/ 90402 w 4745669"/>
              <a:gd name="connsiteY3" fmla="*/ 273804 h 273804"/>
              <a:gd name="connsiteX4" fmla="*/ 0 w 4745669"/>
              <a:gd name="connsiteY4" fmla="*/ 4458 h 273804"/>
              <a:gd name="connsiteX0" fmla="*/ 0 w 4715043"/>
              <a:gd name="connsiteY0" fmla="*/ 4456 h 273802"/>
              <a:gd name="connsiteX1" fmla="*/ 4620890 w 4715043"/>
              <a:gd name="connsiteY1" fmla="*/ -1 h 273802"/>
              <a:gd name="connsiteX2" fmla="*/ 4715043 w 4715043"/>
              <a:gd name="connsiteY2" fmla="*/ 242298 h 273802"/>
              <a:gd name="connsiteX3" fmla="*/ 90402 w 4715043"/>
              <a:gd name="connsiteY3" fmla="*/ 273802 h 273802"/>
              <a:gd name="connsiteX4" fmla="*/ 0 w 4715043"/>
              <a:gd name="connsiteY4" fmla="*/ 4456 h 273802"/>
              <a:gd name="connsiteX0" fmla="*/ 0 w 5289574"/>
              <a:gd name="connsiteY0" fmla="*/ -1 h 269345"/>
              <a:gd name="connsiteX1" fmla="*/ 5289574 w 5289574"/>
              <a:gd name="connsiteY1" fmla="*/ 22476 h 269345"/>
              <a:gd name="connsiteX2" fmla="*/ 4715043 w 5289574"/>
              <a:gd name="connsiteY2" fmla="*/ 237841 h 269345"/>
              <a:gd name="connsiteX3" fmla="*/ 90402 w 5289574"/>
              <a:gd name="connsiteY3" fmla="*/ 269345 h 269345"/>
              <a:gd name="connsiteX4" fmla="*/ 0 w 5289574"/>
              <a:gd name="connsiteY4" fmla="*/ -1 h 269345"/>
              <a:gd name="connsiteX0" fmla="*/ 0 w 7532923"/>
              <a:gd name="connsiteY0" fmla="*/ 1 h 269347"/>
              <a:gd name="connsiteX1" fmla="*/ 7532923 w 7532923"/>
              <a:gd name="connsiteY1" fmla="*/ 3240 h 269347"/>
              <a:gd name="connsiteX2" fmla="*/ 4715043 w 7532923"/>
              <a:gd name="connsiteY2" fmla="*/ 237843 h 269347"/>
              <a:gd name="connsiteX3" fmla="*/ 90402 w 7532923"/>
              <a:gd name="connsiteY3" fmla="*/ 269347 h 269347"/>
              <a:gd name="connsiteX4" fmla="*/ 0 w 7532923"/>
              <a:gd name="connsiteY4" fmla="*/ 1 h 269347"/>
              <a:gd name="connsiteX0" fmla="*/ 4254606 w 7442522"/>
              <a:gd name="connsiteY0" fmla="*/ 0 h 273193"/>
              <a:gd name="connsiteX1" fmla="*/ 7442522 w 7442522"/>
              <a:gd name="connsiteY1" fmla="*/ 7086 h 273193"/>
              <a:gd name="connsiteX2" fmla="*/ 4624642 w 7442522"/>
              <a:gd name="connsiteY2" fmla="*/ 241689 h 273193"/>
              <a:gd name="connsiteX3" fmla="*/ 1 w 7442522"/>
              <a:gd name="connsiteY3" fmla="*/ 273193 h 273193"/>
              <a:gd name="connsiteX4" fmla="*/ 4254606 w 7442522"/>
              <a:gd name="connsiteY4" fmla="*/ 0 h 273193"/>
              <a:gd name="connsiteX0" fmla="*/ 2696066 w 5883982"/>
              <a:gd name="connsiteY0" fmla="*/ 0 h 241689"/>
              <a:gd name="connsiteX1" fmla="*/ 5883982 w 5883982"/>
              <a:gd name="connsiteY1" fmla="*/ 7086 h 241689"/>
              <a:gd name="connsiteX2" fmla="*/ 3066102 w 5883982"/>
              <a:gd name="connsiteY2" fmla="*/ 241689 h 241689"/>
              <a:gd name="connsiteX3" fmla="*/ 0 w 5883982"/>
              <a:gd name="connsiteY3" fmla="*/ 238564 h 241689"/>
              <a:gd name="connsiteX4" fmla="*/ 2696066 w 5883982"/>
              <a:gd name="connsiteY4" fmla="*/ 0 h 241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83982" h="241689">
                <a:moveTo>
                  <a:pt x="2696066" y="0"/>
                </a:moveTo>
                <a:lnTo>
                  <a:pt x="5883982" y="7086"/>
                </a:lnTo>
                <a:lnTo>
                  <a:pt x="3066102" y="241689"/>
                </a:lnTo>
                <a:lnTo>
                  <a:pt x="0" y="238564"/>
                </a:lnTo>
                <a:lnTo>
                  <a:pt x="269606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3" name="Freeform 22"/>
          <p:cNvSpPr/>
          <p:nvPr/>
        </p:nvSpPr>
        <p:spPr bwMode="gray">
          <a:xfrm>
            <a:off x="10883358" y="6362781"/>
            <a:ext cx="1307596" cy="495219"/>
          </a:xfrm>
          <a:custGeom>
            <a:avLst/>
            <a:gdLst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2515 w 1367073"/>
              <a:gd name="connsiteY3" fmla="*/ 130628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2899 w 1367073"/>
              <a:gd name="connsiteY3" fmla="*/ 135155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1760 w 1367073"/>
              <a:gd name="connsiteY3" fmla="*/ 146472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0886 w 1367073"/>
              <a:gd name="connsiteY5" fmla="*/ 206828 h 209846"/>
              <a:gd name="connsiteX6" fmla="*/ 0 w 1367073"/>
              <a:gd name="connsiteY6" fmla="*/ 0 h 209846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833 w 1367073"/>
              <a:gd name="connsiteY5" fmla="*/ 208337 h 209846"/>
              <a:gd name="connsiteX6" fmla="*/ 0 w 1367073"/>
              <a:gd name="connsiteY6" fmla="*/ 0 h 209846"/>
              <a:gd name="connsiteX0" fmla="*/ 0 w 1367073"/>
              <a:gd name="connsiteY0" fmla="*/ 0 h 385634"/>
              <a:gd name="connsiteX1" fmla="*/ 1230086 w 1367073"/>
              <a:gd name="connsiteY1" fmla="*/ 21771 h 385634"/>
              <a:gd name="connsiteX2" fmla="*/ 1367073 w 1367073"/>
              <a:gd name="connsiteY2" fmla="*/ 143886 h 385634"/>
              <a:gd name="connsiteX3" fmla="*/ 521760 w 1367073"/>
              <a:gd name="connsiteY3" fmla="*/ 146472 h 385634"/>
              <a:gd name="connsiteX4" fmla="*/ 507856 w 1367073"/>
              <a:gd name="connsiteY4" fmla="*/ 209846 h 385634"/>
              <a:gd name="connsiteX5" fmla="*/ 7869 w 1367073"/>
              <a:gd name="connsiteY5" fmla="*/ 385634 h 385634"/>
              <a:gd name="connsiteX6" fmla="*/ 0 w 1367073"/>
              <a:gd name="connsiteY6" fmla="*/ 0 h 385634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521760 w 1367073"/>
              <a:gd name="connsiteY3" fmla="*/ 146472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1023473 w 1367073"/>
              <a:gd name="connsiteY3" fmla="*/ 113276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230086"/>
              <a:gd name="connsiteY0" fmla="*/ 0 h 390161"/>
              <a:gd name="connsiteX1" fmla="*/ 1230086 w 1230086"/>
              <a:gd name="connsiteY1" fmla="*/ 21771 h 390161"/>
              <a:gd name="connsiteX2" fmla="*/ 457200 w 1230086"/>
              <a:gd name="connsiteY2" fmla="*/ 113708 h 390161"/>
              <a:gd name="connsiteX3" fmla="*/ 1023473 w 1230086"/>
              <a:gd name="connsiteY3" fmla="*/ 113276 h 390161"/>
              <a:gd name="connsiteX4" fmla="*/ 1091050 w 1230086"/>
              <a:gd name="connsiteY4" fmla="*/ 390161 h 390161"/>
              <a:gd name="connsiteX5" fmla="*/ 7869 w 1230086"/>
              <a:gd name="connsiteY5" fmla="*/ 385634 h 390161"/>
              <a:gd name="connsiteX6" fmla="*/ 0 w 1230086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23473 w 1091050"/>
              <a:gd name="connsiteY3" fmla="*/ 113276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3106 w 1091050"/>
              <a:gd name="connsiteY5" fmla="*/ 388015 h 390161"/>
              <a:gd name="connsiteX6" fmla="*/ 0 w 1091050"/>
              <a:gd name="connsiteY6" fmla="*/ 0 h 390161"/>
              <a:gd name="connsiteX0" fmla="*/ 2692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2692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310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1028546 w 1088979"/>
              <a:gd name="connsiteY2" fmla="*/ 104448 h 388477"/>
              <a:gd name="connsiteX3" fmla="*/ 1088979 w 1088979"/>
              <a:gd name="connsiteY3" fmla="*/ 388477 h 388477"/>
              <a:gd name="connsiteX4" fmla="*/ 1035 w 1088979"/>
              <a:gd name="connsiteY4" fmla="*/ 386331 h 388477"/>
              <a:gd name="connsiteX5" fmla="*/ 310 w 1088979"/>
              <a:gd name="connsiteY5" fmla="*/ 697 h 388477"/>
              <a:gd name="connsiteX0" fmla="*/ 310 w 1088979"/>
              <a:gd name="connsiteY0" fmla="*/ 0 h 387780"/>
              <a:gd name="connsiteX1" fmla="*/ 1028546 w 1088979"/>
              <a:gd name="connsiteY1" fmla="*/ 103751 h 387780"/>
              <a:gd name="connsiteX2" fmla="*/ 1088979 w 1088979"/>
              <a:gd name="connsiteY2" fmla="*/ 387780 h 387780"/>
              <a:gd name="connsiteX3" fmla="*/ 1035 w 1088979"/>
              <a:gd name="connsiteY3" fmla="*/ 385634 h 387780"/>
              <a:gd name="connsiteX4" fmla="*/ 310 w 1088979"/>
              <a:gd name="connsiteY4" fmla="*/ 0 h 387780"/>
              <a:gd name="connsiteX0" fmla="*/ 49471 w 1088979"/>
              <a:gd name="connsiteY0" fmla="*/ 0 h 393431"/>
              <a:gd name="connsiteX1" fmla="*/ 1028546 w 1088979"/>
              <a:gd name="connsiteY1" fmla="*/ 109402 h 393431"/>
              <a:gd name="connsiteX2" fmla="*/ 1088979 w 1088979"/>
              <a:gd name="connsiteY2" fmla="*/ 393431 h 393431"/>
              <a:gd name="connsiteX3" fmla="*/ 1035 w 1088979"/>
              <a:gd name="connsiteY3" fmla="*/ 391285 h 393431"/>
              <a:gd name="connsiteX4" fmla="*/ 49471 w 1088979"/>
              <a:gd name="connsiteY4" fmla="*/ 0 h 393431"/>
              <a:gd name="connsiteX0" fmla="*/ 48436 w 1087944"/>
              <a:gd name="connsiteY0" fmla="*/ 0 h 393431"/>
              <a:gd name="connsiteX1" fmla="*/ 1027511 w 1087944"/>
              <a:gd name="connsiteY1" fmla="*/ 109402 h 393431"/>
              <a:gd name="connsiteX2" fmla="*/ 1087944 w 1087944"/>
              <a:gd name="connsiteY2" fmla="*/ 393431 h 393431"/>
              <a:gd name="connsiteX3" fmla="*/ 0 w 1087944"/>
              <a:gd name="connsiteY3" fmla="*/ 391285 h 393431"/>
              <a:gd name="connsiteX4" fmla="*/ 48436 w 1087944"/>
              <a:gd name="connsiteY4" fmla="*/ 0 h 393431"/>
              <a:gd name="connsiteX0" fmla="*/ 48436 w 4472120"/>
              <a:gd name="connsiteY0" fmla="*/ 0 h 391284"/>
              <a:gd name="connsiteX1" fmla="*/ 1027511 w 4472120"/>
              <a:gd name="connsiteY1" fmla="*/ 109402 h 391284"/>
              <a:gd name="connsiteX2" fmla="*/ 4472120 w 4472120"/>
              <a:gd name="connsiteY2" fmla="*/ 321302 h 391284"/>
              <a:gd name="connsiteX3" fmla="*/ 0 w 4472120"/>
              <a:gd name="connsiteY3" fmla="*/ 391285 h 391284"/>
              <a:gd name="connsiteX4" fmla="*/ 48436 w 4472120"/>
              <a:gd name="connsiteY4" fmla="*/ 0 h 391284"/>
              <a:gd name="connsiteX0" fmla="*/ 48436 w 4550640"/>
              <a:gd name="connsiteY0" fmla="*/ 0 h 391284"/>
              <a:gd name="connsiteX1" fmla="*/ 4550640 w 4550640"/>
              <a:gd name="connsiteY1" fmla="*/ 37273 h 391284"/>
              <a:gd name="connsiteX2" fmla="*/ 4472120 w 4550640"/>
              <a:gd name="connsiteY2" fmla="*/ 321302 h 391284"/>
              <a:gd name="connsiteX3" fmla="*/ 0 w 4550640"/>
              <a:gd name="connsiteY3" fmla="*/ 391285 h 391284"/>
              <a:gd name="connsiteX4" fmla="*/ 48436 w 4550640"/>
              <a:gd name="connsiteY4" fmla="*/ 0 h 391284"/>
              <a:gd name="connsiteX0" fmla="*/ 48436 w 4562546"/>
              <a:gd name="connsiteY0" fmla="*/ 0 h 391284"/>
              <a:gd name="connsiteX1" fmla="*/ 4562546 w 4562546"/>
              <a:gd name="connsiteY1" fmla="*/ 119386 h 391284"/>
              <a:gd name="connsiteX2" fmla="*/ 4472120 w 4562546"/>
              <a:gd name="connsiteY2" fmla="*/ 321302 h 391284"/>
              <a:gd name="connsiteX3" fmla="*/ 0 w 4562546"/>
              <a:gd name="connsiteY3" fmla="*/ 391285 h 391284"/>
              <a:gd name="connsiteX4" fmla="*/ 48436 w 4562546"/>
              <a:gd name="connsiteY4" fmla="*/ 0 h 391284"/>
              <a:gd name="connsiteX0" fmla="*/ 48436 w 4536352"/>
              <a:gd name="connsiteY0" fmla="*/ 0 h 391284"/>
              <a:gd name="connsiteX1" fmla="*/ 4536352 w 4536352"/>
              <a:gd name="connsiteY1" fmla="*/ 48223 h 391284"/>
              <a:gd name="connsiteX2" fmla="*/ 4472120 w 4536352"/>
              <a:gd name="connsiteY2" fmla="*/ 321302 h 391284"/>
              <a:gd name="connsiteX3" fmla="*/ 0 w 4536352"/>
              <a:gd name="connsiteY3" fmla="*/ 391285 h 391284"/>
              <a:gd name="connsiteX4" fmla="*/ 48436 w 4536352"/>
              <a:gd name="connsiteY4" fmla="*/ 0 h 391284"/>
              <a:gd name="connsiteX0" fmla="*/ 55580 w 4536352"/>
              <a:gd name="connsiteY0" fmla="*/ 0 h 363914"/>
              <a:gd name="connsiteX1" fmla="*/ 4536352 w 4536352"/>
              <a:gd name="connsiteY1" fmla="*/ 20853 h 363914"/>
              <a:gd name="connsiteX2" fmla="*/ 4472120 w 4536352"/>
              <a:gd name="connsiteY2" fmla="*/ 293932 h 363914"/>
              <a:gd name="connsiteX3" fmla="*/ 0 w 4536352"/>
              <a:gd name="connsiteY3" fmla="*/ 363915 h 363914"/>
              <a:gd name="connsiteX4" fmla="*/ 55580 w 4536352"/>
              <a:gd name="connsiteY4" fmla="*/ 0 h 363914"/>
              <a:gd name="connsiteX0" fmla="*/ 131780 w 4536352"/>
              <a:gd name="connsiteY0" fmla="*/ 154319 h 343061"/>
              <a:gd name="connsiteX1" fmla="*/ 4536352 w 4536352"/>
              <a:gd name="connsiteY1" fmla="*/ 0 h 343061"/>
              <a:gd name="connsiteX2" fmla="*/ 4472120 w 4536352"/>
              <a:gd name="connsiteY2" fmla="*/ 273079 h 343061"/>
              <a:gd name="connsiteX3" fmla="*/ 0 w 4536352"/>
              <a:gd name="connsiteY3" fmla="*/ 343062 h 343061"/>
              <a:gd name="connsiteX4" fmla="*/ 131780 w 4536352"/>
              <a:gd name="connsiteY4" fmla="*/ 154319 h 343061"/>
              <a:gd name="connsiteX0" fmla="*/ 48436 w 4536352"/>
              <a:gd name="connsiteY0" fmla="*/ 0 h 369387"/>
              <a:gd name="connsiteX1" fmla="*/ 4536352 w 4536352"/>
              <a:gd name="connsiteY1" fmla="*/ 26326 h 369387"/>
              <a:gd name="connsiteX2" fmla="*/ 4472120 w 4536352"/>
              <a:gd name="connsiteY2" fmla="*/ 299405 h 369387"/>
              <a:gd name="connsiteX3" fmla="*/ 0 w 4536352"/>
              <a:gd name="connsiteY3" fmla="*/ 369388 h 369387"/>
              <a:gd name="connsiteX4" fmla="*/ 48436 w 4536352"/>
              <a:gd name="connsiteY4" fmla="*/ 0 h 369387"/>
              <a:gd name="connsiteX0" fmla="*/ 142941 w 4630857"/>
              <a:gd name="connsiteY0" fmla="*/ 0 h 353997"/>
              <a:gd name="connsiteX1" fmla="*/ 4630857 w 4630857"/>
              <a:gd name="connsiteY1" fmla="*/ 26326 h 353997"/>
              <a:gd name="connsiteX2" fmla="*/ 4566625 w 4630857"/>
              <a:gd name="connsiteY2" fmla="*/ 299405 h 353997"/>
              <a:gd name="connsiteX3" fmla="*/ 0 w 4630857"/>
              <a:gd name="connsiteY3" fmla="*/ 353997 h 353997"/>
              <a:gd name="connsiteX4" fmla="*/ 142941 w 4630857"/>
              <a:gd name="connsiteY4" fmla="*/ 0 h 353997"/>
              <a:gd name="connsiteX0" fmla="*/ 379208 w 4630857"/>
              <a:gd name="connsiteY0" fmla="*/ 4456 h 327671"/>
              <a:gd name="connsiteX1" fmla="*/ 4630857 w 4630857"/>
              <a:gd name="connsiteY1" fmla="*/ 0 h 327671"/>
              <a:gd name="connsiteX2" fmla="*/ 4566625 w 4630857"/>
              <a:gd name="connsiteY2" fmla="*/ 273079 h 327671"/>
              <a:gd name="connsiteX3" fmla="*/ 0 w 4630857"/>
              <a:gd name="connsiteY3" fmla="*/ 327671 h 327671"/>
              <a:gd name="connsiteX4" fmla="*/ 379208 w 4630857"/>
              <a:gd name="connsiteY4" fmla="*/ 4456 h 327671"/>
              <a:gd name="connsiteX0" fmla="*/ 379208 w 4670581"/>
              <a:gd name="connsiteY0" fmla="*/ 4456 h 327671"/>
              <a:gd name="connsiteX1" fmla="*/ 4630857 w 4670581"/>
              <a:gd name="connsiteY1" fmla="*/ 0 h 327671"/>
              <a:gd name="connsiteX2" fmla="*/ 4670581 w 4670581"/>
              <a:gd name="connsiteY2" fmla="*/ 315405 h 327671"/>
              <a:gd name="connsiteX3" fmla="*/ 0 w 4670581"/>
              <a:gd name="connsiteY3" fmla="*/ 327671 h 327671"/>
              <a:gd name="connsiteX4" fmla="*/ 379208 w 4670581"/>
              <a:gd name="connsiteY4" fmla="*/ 4456 h 327671"/>
              <a:gd name="connsiteX0" fmla="*/ 379208 w 4670581"/>
              <a:gd name="connsiteY0" fmla="*/ -1 h 323214"/>
              <a:gd name="connsiteX1" fmla="*/ 4545802 w 4670581"/>
              <a:gd name="connsiteY1" fmla="*/ 53258 h 323214"/>
              <a:gd name="connsiteX2" fmla="*/ 4670581 w 4670581"/>
              <a:gd name="connsiteY2" fmla="*/ 310948 h 323214"/>
              <a:gd name="connsiteX3" fmla="*/ 0 w 4670581"/>
              <a:gd name="connsiteY3" fmla="*/ 323214 h 323214"/>
              <a:gd name="connsiteX4" fmla="*/ 379208 w 4670581"/>
              <a:gd name="connsiteY4" fmla="*/ -1 h 323214"/>
              <a:gd name="connsiteX0" fmla="*/ 0 w 4745669"/>
              <a:gd name="connsiteY0" fmla="*/ 4456 h 269955"/>
              <a:gd name="connsiteX1" fmla="*/ 4620890 w 4745669"/>
              <a:gd name="connsiteY1" fmla="*/ -1 h 269955"/>
              <a:gd name="connsiteX2" fmla="*/ 4745669 w 4745669"/>
              <a:gd name="connsiteY2" fmla="*/ 257689 h 269955"/>
              <a:gd name="connsiteX3" fmla="*/ 75088 w 4745669"/>
              <a:gd name="connsiteY3" fmla="*/ 269955 h 269955"/>
              <a:gd name="connsiteX4" fmla="*/ 0 w 4745669"/>
              <a:gd name="connsiteY4" fmla="*/ 4456 h 269955"/>
              <a:gd name="connsiteX0" fmla="*/ 0 w 4745669"/>
              <a:gd name="connsiteY0" fmla="*/ 4458 h 273804"/>
              <a:gd name="connsiteX1" fmla="*/ 4620890 w 4745669"/>
              <a:gd name="connsiteY1" fmla="*/ 1 h 273804"/>
              <a:gd name="connsiteX2" fmla="*/ 4745669 w 4745669"/>
              <a:gd name="connsiteY2" fmla="*/ 257691 h 273804"/>
              <a:gd name="connsiteX3" fmla="*/ 90402 w 4745669"/>
              <a:gd name="connsiteY3" fmla="*/ 273804 h 273804"/>
              <a:gd name="connsiteX4" fmla="*/ 0 w 4745669"/>
              <a:gd name="connsiteY4" fmla="*/ 4458 h 273804"/>
              <a:gd name="connsiteX0" fmla="*/ 0 w 4715043"/>
              <a:gd name="connsiteY0" fmla="*/ 4456 h 273802"/>
              <a:gd name="connsiteX1" fmla="*/ 4620890 w 4715043"/>
              <a:gd name="connsiteY1" fmla="*/ -1 h 273802"/>
              <a:gd name="connsiteX2" fmla="*/ 4715043 w 4715043"/>
              <a:gd name="connsiteY2" fmla="*/ 242298 h 273802"/>
              <a:gd name="connsiteX3" fmla="*/ 90402 w 4715043"/>
              <a:gd name="connsiteY3" fmla="*/ 273802 h 273802"/>
              <a:gd name="connsiteX4" fmla="*/ 0 w 4715043"/>
              <a:gd name="connsiteY4" fmla="*/ 4456 h 273802"/>
              <a:gd name="connsiteX0" fmla="*/ 0 w 5289574"/>
              <a:gd name="connsiteY0" fmla="*/ -1 h 269345"/>
              <a:gd name="connsiteX1" fmla="*/ 5289574 w 5289574"/>
              <a:gd name="connsiteY1" fmla="*/ 22476 h 269345"/>
              <a:gd name="connsiteX2" fmla="*/ 4715043 w 5289574"/>
              <a:gd name="connsiteY2" fmla="*/ 237841 h 269345"/>
              <a:gd name="connsiteX3" fmla="*/ 90402 w 5289574"/>
              <a:gd name="connsiteY3" fmla="*/ 269345 h 269345"/>
              <a:gd name="connsiteX4" fmla="*/ 0 w 5289574"/>
              <a:gd name="connsiteY4" fmla="*/ -1 h 269345"/>
              <a:gd name="connsiteX0" fmla="*/ 0 w 7532923"/>
              <a:gd name="connsiteY0" fmla="*/ 1 h 269347"/>
              <a:gd name="connsiteX1" fmla="*/ 7532923 w 7532923"/>
              <a:gd name="connsiteY1" fmla="*/ 3240 h 269347"/>
              <a:gd name="connsiteX2" fmla="*/ 4715043 w 7532923"/>
              <a:gd name="connsiteY2" fmla="*/ 237843 h 269347"/>
              <a:gd name="connsiteX3" fmla="*/ 90402 w 7532923"/>
              <a:gd name="connsiteY3" fmla="*/ 269347 h 269347"/>
              <a:gd name="connsiteX4" fmla="*/ 0 w 7532923"/>
              <a:gd name="connsiteY4" fmla="*/ 1 h 269347"/>
              <a:gd name="connsiteX0" fmla="*/ 4254606 w 7442522"/>
              <a:gd name="connsiteY0" fmla="*/ 0 h 273193"/>
              <a:gd name="connsiteX1" fmla="*/ 7442522 w 7442522"/>
              <a:gd name="connsiteY1" fmla="*/ 7086 h 273193"/>
              <a:gd name="connsiteX2" fmla="*/ 4624642 w 7442522"/>
              <a:gd name="connsiteY2" fmla="*/ 241689 h 273193"/>
              <a:gd name="connsiteX3" fmla="*/ 1 w 7442522"/>
              <a:gd name="connsiteY3" fmla="*/ 273193 h 273193"/>
              <a:gd name="connsiteX4" fmla="*/ 4254606 w 7442522"/>
              <a:gd name="connsiteY4" fmla="*/ 0 h 273193"/>
              <a:gd name="connsiteX0" fmla="*/ 2696066 w 5883982"/>
              <a:gd name="connsiteY0" fmla="*/ 0 h 241689"/>
              <a:gd name="connsiteX1" fmla="*/ 5883982 w 5883982"/>
              <a:gd name="connsiteY1" fmla="*/ 7086 h 241689"/>
              <a:gd name="connsiteX2" fmla="*/ 3066102 w 5883982"/>
              <a:gd name="connsiteY2" fmla="*/ 241689 h 241689"/>
              <a:gd name="connsiteX3" fmla="*/ 0 w 5883982"/>
              <a:gd name="connsiteY3" fmla="*/ 238564 h 241689"/>
              <a:gd name="connsiteX4" fmla="*/ 2696066 w 5883982"/>
              <a:gd name="connsiteY4" fmla="*/ 0 h 241689"/>
              <a:gd name="connsiteX0" fmla="*/ 783321 w 5883982"/>
              <a:gd name="connsiteY0" fmla="*/ 0 h 238076"/>
              <a:gd name="connsiteX1" fmla="*/ 5883982 w 5883982"/>
              <a:gd name="connsiteY1" fmla="*/ 3473 h 238076"/>
              <a:gd name="connsiteX2" fmla="*/ 3066102 w 5883982"/>
              <a:gd name="connsiteY2" fmla="*/ 238076 h 238076"/>
              <a:gd name="connsiteX3" fmla="*/ 0 w 5883982"/>
              <a:gd name="connsiteY3" fmla="*/ 234951 h 238076"/>
              <a:gd name="connsiteX4" fmla="*/ 783321 w 5883982"/>
              <a:gd name="connsiteY4" fmla="*/ 0 h 238076"/>
              <a:gd name="connsiteX0" fmla="*/ 736088 w 5836749"/>
              <a:gd name="connsiteY0" fmla="*/ 0 h 238076"/>
              <a:gd name="connsiteX1" fmla="*/ 5836749 w 5836749"/>
              <a:gd name="connsiteY1" fmla="*/ 3473 h 238076"/>
              <a:gd name="connsiteX2" fmla="*/ 3018869 w 5836749"/>
              <a:gd name="connsiteY2" fmla="*/ 238076 h 238076"/>
              <a:gd name="connsiteX3" fmla="*/ 0 w 5836749"/>
              <a:gd name="connsiteY3" fmla="*/ 234951 h 238076"/>
              <a:gd name="connsiteX4" fmla="*/ 736088 w 5836749"/>
              <a:gd name="connsiteY4" fmla="*/ 0 h 238076"/>
              <a:gd name="connsiteX0" fmla="*/ 736088 w 9725290"/>
              <a:gd name="connsiteY0" fmla="*/ 0 h 234951"/>
              <a:gd name="connsiteX1" fmla="*/ 5836749 w 9725290"/>
              <a:gd name="connsiteY1" fmla="*/ 3473 h 234951"/>
              <a:gd name="connsiteX2" fmla="*/ 9725290 w 9725290"/>
              <a:gd name="connsiteY2" fmla="*/ 234464 h 234951"/>
              <a:gd name="connsiteX3" fmla="*/ 0 w 9725290"/>
              <a:gd name="connsiteY3" fmla="*/ 234951 h 234951"/>
              <a:gd name="connsiteX4" fmla="*/ 736088 w 9725290"/>
              <a:gd name="connsiteY4" fmla="*/ 0 h 234951"/>
              <a:gd name="connsiteX0" fmla="*/ 736088 w 9725290"/>
              <a:gd name="connsiteY0" fmla="*/ 0 h 234951"/>
              <a:gd name="connsiteX1" fmla="*/ 5836749 w 9725290"/>
              <a:gd name="connsiteY1" fmla="*/ 3473 h 234951"/>
              <a:gd name="connsiteX2" fmla="*/ 7111899 w 9725290"/>
              <a:gd name="connsiteY2" fmla="*/ 75858 h 234951"/>
              <a:gd name="connsiteX3" fmla="*/ 9725290 w 9725290"/>
              <a:gd name="connsiteY3" fmla="*/ 234464 h 234951"/>
              <a:gd name="connsiteX4" fmla="*/ 0 w 9725290"/>
              <a:gd name="connsiteY4" fmla="*/ 234951 h 234951"/>
              <a:gd name="connsiteX5" fmla="*/ 736088 w 9725290"/>
              <a:gd name="connsiteY5" fmla="*/ 0 h 234951"/>
              <a:gd name="connsiteX0" fmla="*/ 736088 w 9725290"/>
              <a:gd name="connsiteY0" fmla="*/ 133658 h 368609"/>
              <a:gd name="connsiteX1" fmla="*/ 5836749 w 9725290"/>
              <a:gd name="connsiteY1" fmla="*/ 137131 h 368609"/>
              <a:gd name="connsiteX2" fmla="*/ 9709463 w 9725290"/>
              <a:gd name="connsiteY2" fmla="*/ 0 h 368609"/>
              <a:gd name="connsiteX3" fmla="*/ 9725290 w 9725290"/>
              <a:gd name="connsiteY3" fmla="*/ 368122 h 368609"/>
              <a:gd name="connsiteX4" fmla="*/ 0 w 9725290"/>
              <a:gd name="connsiteY4" fmla="*/ 368609 h 368609"/>
              <a:gd name="connsiteX5" fmla="*/ 736088 w 9725290"/>
              <a:gd name="connsiteY5" fmla="*/ 133658 h 368609"/>
              <a:gd name="connsiteX0" fmla="*/ 736088 w 9725290"/>
              <a:gd name="connsiteY0" fmla="*/ 133658 h 368609"/>
              <a:gd name="connsiteX1" fmla="*/ 5836749 w 9725290"/>
              <a:gd name="connsiteY1" fmla="*/ 137131 h 368609"/>
              <a:gd name="connsiteX2" fmla="*/ 7843941 w 9725290"/>
              <a:gd name="connsiteY2" fmla="*/ 63216 h 368609"/>
              <a:gd name="connsiteX3" fmla="*/ 9709463 w 9725290"/>
              <a:gd name="connsiteY3" fmla="*/ 0 h 368609"/>
              <a:gd name="connsiteX4" fmla="*/ 9725290 w 9725290"/>
              <a:gd name="connsiteY4" fmla="*/ 368122 h 368609"/>
              <a:gd name="connsiteX5" fmla="*/ 0 w 9725290"/>
              <a:gd name="connsiteY5" fmla="*/ 368609 h 368609"/>
              <a:gd name="connsiteX6" fmla="*/ 736088 w 9725290"/>
              <a:gd name="connsiteY6" fmla="*/ 133658 h 368609"/>
              <a:gd name="connsiteX0" fmla="*/ 736088 w 9725290"/>
              <a:gd name="connsiteY0" fmla="*/ 133658 h 368609"/>
              <a:gd name="connsiteX1" fmla="*/ 5836749 w 9725290"/>
              <a:gd name="connsiteY1" fmla="*/ 137131 h 368609"/>
              <a:gd name="connsiteX2" fmla="*/ 9071878 w 9725290"/>
              <a:gd name="connsiteY2" fmla="*/ 1807 h 368609"/>
              <a:gd name="connsiteX3" fmla="*/ 9709463 w 9725290"/>
              <a:gd name="connsiteY3" fmla="*/ 0 h 368609"/>
              <a:gd name="connsiteX4" fmla="*/ 9725290 w 9725290"/>
              <a:gd name="connsiteY4" fmla="*/ 368122 h 368609"/>
              <a:gd name="connsiteX5" fmla="*/ 0 w 9725290"/>
              <a:gd name="connsiteY5" fmla="*/ 368609 h 368609"/>
              <a:gd name="connsiteX6" fmla="*/ 736088 w 9725290"/>
              <a:gd name="connsiteY6" fmla="*/ 133658 h 368609"/>
              <a:gd name="connsiteX0" fmla="*/ 736088 w 9725290"/>
              <a:gd name="connsiteY0" fmla="*/ 133658 h 368609"/>
              <a:gd name="connsiteX1" fmla="*/ 5718680 w 9725290"/>
              <a:gd name="connsiteY1" fmla="*/ 135325 h 368609"/>
              <a:gd name="connsiteX2" fmla="*/ 9071878 w 9725290"/>
              <a:gd name="connsiteY2" fmla="*/ 1807 h 368609"/>
              <a:gd name="connsiteX3" fmla="*/ 9709463 w 9725290"/>
              <a:gd name="connsiteY3" fmla="*/ 0 h 368609"/>
              <a:gd name="connsiteX4" fmla="*/ 9725290 w 9725290"/>
              <a:gd name="connsiteY4" fmla="*/ 368122 h 368609"/>
              <a:gd name="connsiteX5" fmla="*/ 0 w 9725290"/>
              <a:gd name="connsiteY5" fmla="*/ 368609 h 368609"/>
              <a:gd name="connsiteX6" fmla="*/ 736088 w 9725290"/>
              <a:gd name="connsiteY6" fmla="*/ 133658 h 368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25290" h="368609">
                <a:moveTo>
                  <a:pt x="736088" y="133658"/>
                </a:moveTo>
                <a:lnTo>
                  <a:pt x="5718680" y="135325"/>
                </a:lnTo>
                <a:lnTo>
                  <a:pt x="9071878" y="1807"/>
                </a:lnTo>
                <a:lnTo>
                  <a:pt x="9709463" y="0"/>
                </a:lnTo>
                <a:lnTo>
                  <a:pt x="9725290" y="368122"/>
                </a:lnTo>
                <a:lnTo>
                  <a:pt x="0" y="368609"/>
                </a:lnTo>
                <a:lnTo>
                  <a:pt x="736088" y="13365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97536" y="6583680"/>
            <a:ext cx="284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7/6/2022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3560064" y="6583680"/>
            <a:ext cx="6705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11070336" y="6583680"/>
            <a:ext cx="60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97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Clr>
          <a:schemeClr val="tx2"/>
        </a:buClr>
        <a:buSzPct val="90000"/>
        <a:buFont typeface="Wingdings 3" pitchFamily="18" charset="2"/>
        <a:buChar char="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Clr>
          <a:schemeClr val="accent2"/>
        </a:buClr>
        <a:buSzPct val="90000"/>
        <a:buFont typeface="Wingdings 3" pitchFamily="18" charset="2"/>
        <a:buChar char="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Clr>
          <a:schemeClr val="accent3"/>
        </a:buClr>
        <a:buSzPct val="90000"/>
        <a:buFont typeface="Wingdings 3" pitchFamily="18" charset="2"/>
        <a:buChar char="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Clr>
          <a:schemeClr val="accent4"/>
        </a:buClr>
        <a:buSzPct val="90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Clr>
          <a:schemeClr val="accent5"/>
        </a:buClr>
        <a:buSzPct val="90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23190" y="1572767"/>
            <a:ext cx="7468708" cy="3431495"/>
          </a:xfrm>
        </p:spPr>
        <p:txBody>
          <a:bodyPr>
            <a:noAutofit/>
          </a:bodyPr>
          <a:lstStyle/>
          <a:p>
            <a:r>
              <a:rPr lang="ko-KR" altLang="en-US" sz="4800" dirty="0" smtClean="0"/>
              <a:t>지역거점  </a:t>
            </a:r>
            <a:r>
              <a:rPr lang="ko-KR" altLang="en-US" sz="4800" dirty="0" err="1" smtClean="0"/>
              <a:t>공공병원과</a:t>
            </a:r>
            <a:r>
              <a:rPr lang="ko-KR" altLang="en-US" sz="4800" dirty="0" smtClean="0"/>
              <a:t> </a:t>
            </a:r>
            <a:r>
              <a:rPr lang="en-US" altLang="ko-KR" sz="4800" dirty="0"/>
              <a:t/>
            </a:r>
            <a:br>
              <a:rPr lang="en-US" altLang="ko-KR" sz="4800" dirty="0"/>
            </a:br>
            <a:r>
              <a:rPr lang="ko-KR" altLang="en-US" sz="4800" dirty="0" smtClean="0"/>
              <a:t>지역  책임의료기관의  차이</a:t>
            </a:r>
            <a:endParaRPr lang="ko-KR" altLang="en-US" sz="4800" dirty="0"/>
          </a:p>
        </p:txBody>
      </p:sp>
      <p:pic>
        <p:nvPicPr>
          <p:cNvPr id="4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3574" y="6143106"/>
            <a:ext cx="2201982" cy="64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395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252748"/>
            <a:ext cx="6815667" cy="4111475"/>
          </a:xfrm>
        </p:spPr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지역거점 공공병원이란</a:t>
            </a:r>
            <a:endParaRPr lang="en-US" altLang="ko-KR" dirty="0" smtClean="0"/>
          </a:p>
          <a:p>
            <a:r>
              <a:rPr lang="en-US" altLang="ko-KR" dirty="0" smtClean="0"/>
              <a:t>2. </a:t>
            </a:r>
            <a:r>
              <a:rPr lang="ko-KR" altLang="en-US" dirty="0" smtClean="0"/>
              <a:t>지역거점 공공병원의 역할</a:t>
            </a:r>
            <a:endParaRPr lang="en-US" altLang="ko-KR" dirty="0" smtClean="0"/>
          </a:p>
          <a:p>
            <a:r>
              <a:rPr lang="en-US" altLang="ko-KR" dirty="0" smtClean="0"/>
              <a:t>3. </a:t>
            </a:r>
            <a:r>
              <a:rPr lang="ko-KR" altLang="en-US" dirty="0" smtClean="0"/>
              <a:t>지역거점 공공병원의 문제점</a:t>
            </a:r>
            <a:endParaRPr lang="en-US" altLang="ko-KR" dirty="0" smtClean="0"/>
          </a:p>
          <a:p>
            <a:r>
              <a:rPr lang="en-US" altLang="ko-KR" dirty="0" smtClean="0"/>
              <a:t>4. </a:t>
            </a:r>
            <a:r>
              <a:rPr lang="ko-KR" altLang="en-US" dirty="0" smtClean="0"/>
              <a:t>지역거점 공공병원 발전방안</a:t>
            </a:r>
            <a:endParaRPr lang="en-US" altLang="ko-KR" dirty="0" smtClean="0"/>
          </a:p>
          <a:p>
            <a:r>
              <a:rPr lang="en-US" altLang="ko-KR" dirty="0" smtClean="0"/>
              <a:t>5. </a:t>
            </a:r>
            <a:r>
              <a:rPr lang="ko-KR" altLang="en-US" dirty="0" smtClean="0"/>
              <a:t>공공보건의료 발전 종합대책</a:t>
            </a:r>
            <a:endParaRPr lang="en-US" altLang="ko-KR" dirty="0" smtClean="0"/>
          </a:p>
          <a:p>
            <a:r>
              <a:rPr lang="en-US" altLang="ko-KR" dirty="0" smtClean="0"/>
              <a:t>6.</a:t>
            </a:r>
            <a:r>
              <a:rPr lang="ko-KR" altLang="en-US" dirty="0" smtClean="0"/>
              <a:t>책임의료기관 제도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altLang="ko-KR" sz="2400" dirty="0" smtClean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r>
              <a:rPr lang="en-US" altLang="ko-KR" sz="6600" dirty="0" smtClean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Contents</a:t>
            </a:r>
            <a:endParaRPr lang="ko-KR" altLang="en-US" sz="6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210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33600" y="733183"/>
            <a:ext cx="7924800" cy="1143000"/>
          </a:xfrm>
        </p:spPr>
        <p:txBody>
          <a:bodyPr/>
          <a:lstStyle/>
          <a:p>
            <a:r>
              <a:rPr lang="ko-KR" altLang="en-US" dirty="0"/>
              <a:t>지역거점 공공병원이란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2402378"/>
            <a:ext cx="10972800" cy="2385753"/>
          </a:xfrm>
        </p:spPr>
        <p:txBody>
          <a:bodyPr/>
          <a:lstStyle/>
          <a:p>
            <a:r>
              <a:rPr lang="ko-KR" altLang="en-US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국내의 의료취약지에서 </a:t>
            </a:r>
            <a:r>
              <a:rPr lang="ko-KR" altLang="en-US" dirty="0" err="1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민간의료가</a:t>
            </a:r>
            <a:r>
              <a:rPr lang="ko-KR" altLang="en-US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 수행하지 못하는 의료행위와 </a:t>
            </a:r>
            <a:r>
              <a:rPr lang="ko-KR" altLang="en-US" dirty="0" err="1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민간의료가</a:t>
            </a:r>
            <a:r>
              <a:rPr lang="ko-KR" altLang="en-US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 펼쳐지기 어려운 지역 주민에게 </a:t>
            </a:r>
            <a:r>
              <a:rPr lang="ko-KR" altLang="en-US" dirty="0" smtClean="0">
                <a:solidFill>
                  <a:srgbClr val="FF0000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공공의료</a:t>
            </a:r>
            <a:r>
              <a:rPr lang="ko-KR" altLang="en-US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를 수행하기 위하여 설립된 전국의 지방의료원 및 대한적십자사 소속 적십자병원을 지역거점 </a:t>
            </a:r>
            <a:r>
              <a:rPr lang="ko-KR" altLang="en-US" dirty="0" err="1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공공병원이라</a:t>
            </a:r>
            <a:r>
              <a:rPr lang="ko-KR" altLang="en-US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 함</a:t>
            </a:r>
            <a:endParaRPr lang="ko-KR" altLang="en-US" dirty="0">
              <a:latin typeface="HY그래픽M" panose="02030600000101010101" pitchFamily="18" charset="-127"/>
              <a:ea typeface="HY그래픽M" panose="02030600000101010101" pitchFamily="18" charset="-127"/>
            </a:endParaRPr>
          </a:p>
        </p:txBody>
      </p:sp>
      <p:pic>
        <p:nvPicPr>
          <p:cNvPr id="4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894" y="5611092"/>
            <a:ext cx="2201982" cy="64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234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33600" y="508739"/>
            <a:ext cx="7924800" cy="1143000"/>
          </a:xfrm>
        </p:spPr>
        <p:txBody>
          <a:bodyPr/>
          <a:lstStyle/>
          <a:p>
            <a:r>
              <a:rPr lang="ko-KR" altLang="en-US" dirty="0" smtClean="0"/>
              <a:t>기존 지역거점 공공병원의 역할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953490"/>
            <a:ext cx="10972800" cy="4172989"/>
          </a:xfrm>
        </p:spPr>
        <p:txBody>
          <a:bodyPr/>
          <a:lstStyle/>
          <a:p>
            <a:r>
              <a:rPr lang="ko-KR" altLang="en-US" sz="4000" dirty="0" smtClean="0"/>
              <a:t>민간병원에서 기피하는 필수 공익의료서비스를 수행</a:t>
            </a:r>
            <a:endParaRPr lang="en-US" altLang="ko-KR" sz="4000" dirty="0" smtClean="0"/>
          </a:p>
          <a:p>
            <a:pPr marL="0" indent="0">
              <a:buNone/>
            </a:pPr>
            <a:endParaRPr lang="en-US" altLang="ko-KR" sz="1400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- </a:t>
            </a:r>
            <a:r>
              <a:rPr lang="ko-KR" altLang="en-US" dirty="0" smtClean="0"/>
              <a:t>민간병원이 수행하기 어려운 만성질환 등에 대한 </a:t>
            </a:r>
            <a:r>
              <a:rPr lang="ko-KR" altLang="en-US" dirty="0" err="1" smtClean="0"/>
              <a:t>무상진료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- </a:t>
            </a:r>
            <a:r>
              <a:rPr lang="ko-KR" altLang="en-US" dirty="0" smtClean="0"/>
              <a:t>의료 취약계층에 대한 </a:t>
            </a:r>
            <a:r>
              <a:rPr lang="ko-KR" altLang="en-US" dirty="0" err="1" smtClean="0"/>
              <a:t>무상진료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- </a:t>
            </a:r>
            <a:r>
              <a:rPr lang="ko-KR" altLang="en-US" dirty="0" smtClean="0"/>
              <a:t>외국인 노동자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이주 노동자 등의 </a:t>
            </a:r>
            <a:r>
              <a:rPr lang="ko-KR" altLang="en-US" dirty="0" err="1" smtClean="0"/>
              <a:t>무상진료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- </a:t>
            </a:r>
            <a:r>
              <a:rPr lang="ko-KR" altLang="en-US" dirty="0" smtClean="0"/>
              <a:t>공공보건의료사업의 수행</a:t>
            </a:r>
            <a:endParaRPr lang="ko-KR" altLang="en-US" dirty="0"/>
          </a:p>
        </p:txBody>
      </p:sp>
      <p:pic>
        <p:nvPicPr>
          <p:cNvPr id="4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0418" y="5577841"/>
            <a:ext cx="2201982" cy="64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45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33600" y="332508"/>
            <a:ext cx="7924800" cy="920219"/>
          </a:xfrm>
        </p:spPr>
        <p:txBody>
          <a:bodyPr/>
          <a:lstStyle/>
          <a:p>
            <a:r>
              <a:rPr lang="ko-KR" altLang="en-US" dirty="0" smtClean="0"/>
              <a:t>지역거점 공공병원의 문제점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358466"/>
            <a:ext cx="10972800" cy="4599432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dirty="0" smtClean="0"/>
              <a:t>적자 운영</a:t>
            </a:r>
            <a:r>
              <a:rPr lang="en-US" altLang="ko-KR" dirty="0" smtClean="0"/>
              <a:t>(</a:t>
            </a:r>
            <a:r>
              <a:rPr lang="ko-KR" altLang="en-US" dirty="0" smtClean="0"/>
              <a:t>감사원 및 보건복지부 평가 </a:t>
            </a:r>
            <a:r>
              <a:rPr lang="ko-KR" altLang="en-US" dirty="0" err="1" smtClean="0"/>
              <a:t>결과서</a:t>
            </a:r>
            <a:r>
              <a:rPr lang="en-US" altLang="ko-KR" dirty="0" smtClean="0"/>
              <a:t>)</a:t>
            </a:r>
          </a:p>
          <a:p>
            <a:pPr marL="0" indent="0">
              <a:buNone/>
            </a:pPr>
            <a:endParaRPr lang="en-US" altLang="ko-KR" sz="1400" dirty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- </a:t>
            </a:r>
            <a:r>
              <a:rPr lang="ko-KR" altLang="en-US" dirty="0" smtClean="0"/>
              <a:t>공공의료를 수행하기 때문에 불가피한 부분이 많음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- </a:t>
            </a:r>
            <a:r>
              <a:rPr lang="ko-KR" altLang="en-US" dirty="0" smtClean="0"/>
              <a:t>저소득층 환자의 집중적인 편중으로 장기 입원환자 비중이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dirty="0" smtClean="0"/>
              <a:t> 높음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- </a:t>
            </a:r>
            <a:r>
              <a:rPr lang="ko-KR" altLang="en-US" dirty="0" smtClean="0"/>
              <a:t>의료급여환자 비율이 높고 장기 입원으로 인한 </a:t>
            </a:r>
            <a:r>
              <a:rPr lang="ko-KR" altLang="en-US" dirty="0" err="1" smtClean="0"/>
              <a:t>진료수입이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dirty="0" smtClean="0"/>
              <a:t> 낮음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- </a:t>
            </a:r>
            <a:r>
              <a:rPr lang="ko-KR" altLang="en-US" dirty="0" smtClean="0"/>
              <a:t>인구가 적은 취약지의 경우 </a:t>
            </a:r>
            <a:r>
              <a:rPr lang="ko-KR" altLang="en-US" dirty="0" smtClean="0"/>
              <a:t>의료인력 부족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환자감소</a:t>
            </a:r>
            <a:r>
              <a:rPr lang="en-US" altLang="ko-KR" dirty="0" smtClean="0"/>
              <a:t>, </a:t>
            </a:r>
            <a:r>
              <a:rPr lang="ko-KR" altLang="en-US" dirty="0" smtClean="0"/>
              <a:t>높은 인건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수익저조로</a:t>
            </a:r>
            <a:r>
              <a:rPr lang="ko-KR" altLang="en-US" dirty="0" smtClean="0"/>
              <a:t> 재정 건전성 악화의 </a:t>
            </a:r>
            <a:r>
              <a:rPr lang="ko-KR" altLang="en-US" dirty="0" smtClean="0"/>
              <a:t>악순환으로 </a:t>
            </a:r>
            <a:r>
              <a:rPr lang="ko-KR" altLang="en-US" dirty="0" smtClean="0"/>
              <a:t>경영의 어려움</a:t>
            </a:r>
            <a:endParaRPr lang="ko-KR" altLang="en-US" dirty="0"/>
          </a:p>
        </p:txBody>
      </p:sp>
      <p:pic>
        <p:nvPicPr>
          <p:cNvPr id="4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0418" y="5636029"/>
            <a:ext cx="2201982" cy="64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8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33600" y="399010"/>
            <a:ext cx="7924800" cy="853717"/>
          </a:xfrm>
        </p:spPr>
        <p:txBody>
          <a:bodyPr/>
          <a:lstStyle/>
          <a:p>
            <a:r>
              <a:rPr lang="ko-KR" altLang="en-US" dirty="0"/>
              <a:t>지역거점 공공병원의 문제점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경쟁력 저하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sz="2200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- </a:t>
            </a:r>
            <a:r>
              <a:rPr lang="ko-KR" altLang="en-US" dirty="0" smtClean="0"/>
              <a:t>시설의 노후화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병원 건축 경과 </a:t>
            </a:r>
            <a:r>
              <a:rPr lang="ko-KR" altLang="en-US" dirty="0" err="1" smtClean="0"/>
              <a:t>년수가</a:t>
            </a:r>
            <a:r>
              <a:rPr lang="ko-KR" altLang="en-US" dirty="0" smtClean="0"/>
              <a:t> </a:t>
            </a:r>
            <a:r>
              <a:rPr lang="en-US" altLang="ko-KR" dirty="0" smtClean="0"/>
              <a:t>20</a:t>
            </a:r>
            <a:r>
              <a:rPr lang="ko-KR" altLang="en-US" dirty="0" smtClean="0"/>
              <a:t>년 이상인 공공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병원이 </a:t>
            </a:r>
            <a:r>
              <a:rPr lang="en-US" altLang="ko-KR" dirty="0" smtClean="0"/>
              <a:t>28</a:t>
            </a:r>
            <a:r>
              <a:rPr lang="ko-KR" altLang="en-US" dirty="0" smtClean="0"/>
              <a:t>개</a:t>
            </a:r>
            <a:r>
              <a:rPr lang="en-US" altLang="ko-KR" dirty="0" smtClean="0"/>
              <a:t>(70%)</a:t>
            </a:r>
            <a:r>
              <a:rPr lang="ko-KR" altLang="en-US" dirty="0" smtClean="0"/>
              <a:t>이며 특히 </a:t>
            </a:r>
            <a:r>
              <a:rPr lang="en-US" altLang="ko-KR" dirty="0" smtClean="0"/>
              <a:t>30</a:t>
            </a:r>
            <a:r>
              <a:rPr lang="ko-KR" altLang="en-US" dirty="0" smtClean="0"/>
              <a:t>년 이상인 병원도 </a:t>
            </a:r>
            <a:r>
              <a:rPr lang="en-US" altLang="ko-KR" dirty="0" smtClean="0"/>
              <a:t>8</a:t>
            </a:r>
            <a:r>
              <a:rPr lang="ko-KR" altLang="en-US" dirty="0" smtClean="0"/>
              <a:t>개에 이름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- </a:t>
            </a:r>
            <a:r>
              <a:rPr lang="ko-KR" altLang="en-US" dirty="0" smtClean="0"/>
              <a:t>장비의 노후화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의료장비와 전산 장비가 노후화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- </a:t>
            </a:r>
            <a:r>
              <a:rPr lang="ko-KR" altLang="en-US" dirty="0" smtClean="0"/>
              <a:t>우수 의료진 확보 곤란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중소도시 및 농어촌 지역 병원의 전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문의가 진료 과목당 평균 </a:t>
            </a:r>
            <a:r>
              <a:rPr lang="en-US" altLang="ko-KR" dirty="0" smtClean="0"/>
              <a:t>0.98</a:t>
            </a:r>
            <a:r>
              <a:rPr lang="ko-KR" altLang="en-US" dirty="0" smtClean="0"/>
              <a:t>명에 불과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- </a:t>
            </a:r>
            <a:r>
              <a:rPr lang="ko-KR" altLang="en-US" dirty="0" smtClean="0"/>
              <a:t>전체 전문의 중 </a:t>
            </a:r>
            <a:r>
              <a:rPr lang="ko-KR" altLang="en-US" dirty="0" smtClean="0"/>
              <a:t>공중보건전문의의 </a:t>
            </a:r>
            <a:r>
              <a:rPr lang="ko-KR" altLang="en-US" dirty="0" smtClean="0"/>
              <a:t>비중이 높음</a:t>
            </a:r>
            <a:endParaRPr lang="ko-KR" altLang="en-US" dirty="0"/>
          </a:p>
        </p:txBody>
      </p:sp>
      <p:pic>
        <p:nvPicPr>
          <p:cNvPr id="4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0418" y="5685906"/>
            <a:ext cx="2201982" cy="64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073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33600" y="490450"/>
            <a:ext cx="7924800" cy="762277"/>
          </a:xfrm>
        </p:spPr>
        <p:txBody>
          <a:bodyPr/>
          <a:lstStyle/>
          <a:p>
            <a:r>
              <a:rPr lang="ko-KR" altLang="en-US" dirty="0"/>
              <a:t>지역거점 공공병원의 문제점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민간병원과</a:t>
            </a:r>
            <a:r>
              <a:rPr lang="ko-KR" altLang="en-US" dirty="0" smtClean="0"/>
              <a:t> 차별화 된 공공보건 의료사업 프로그램 부족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sz="2000" dirty="0"/>
          </a:p>
          <a:p>
            <a:pPr marL="0" indent="0">
              <a:buNone/>
            </a:pPr>
            <a:r>
              <a:rPr lang="en-US" altLang="ko-KR" dirty="0" smtClean="0"/>
              <a:t> - </a:t>
            </a:r>
            <a:r>
              <a:rPr lang="ko-KR" altLang="en-US" dirty="0" smtClean="0"/>
              <a:t>보건의료체계에서 </a:t>
            </a:r>
            <a:r>
              <a:rPr lang="ko-KR" altLang="en-US" dirty="0" err="1" smtClean="0"/>
              <a:t>영리성이</a:t>
            </a:r>
            <a:r>
              <a:rPr lang="ko-KR" altLang="en-US" dirty="0" smtClean="0"/>
              <a:t> 심화됨으로서 발생하는 상황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에 지역거점 공공병원들이 소극적 대응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- </a:t>
            </a:r>
            <a:r>
              <a:rPr lang="ko-KR" altLang="en-US" dirty="0" smtClean="0"/>
              <a:t>분만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응급의료 등 시장 </a:t>
            </a:r>
            <a:r>
              <a:rPr lang="ko-KR" altLang="en-US" dirty="0" err="1" smtClean="0"/>
              <a:t>실패적인</a:t>
            </a:r>
            <a:r>
              <a:rPr lang="ko-KR" altLang="en-US" dirty="0" smtClean="0"/>
              <a:t> 영역의 의료에 대해 공급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dirty="0" smtClean="0"/>
              <a:t> 부족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- </a:t>
            </a:r>
            <a:r>
              <a:rPr lang="ko-KR" altLang="en-US" dirty="0" smtClean="0"/>
              <a:t>지역적 의료의 심각한 불균형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의료비 상승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의료사각지대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dirty="0" smtClean="0"/>
              <a:t> 발생 등에도  지역거점 공공병원의 대처가 미흡</a:t>
            </a:r>
            <a:endParaRPr lang="ko-KR" altLang="en-US" dirty="0"/>
          </a:p>
        </p:txBody>
      </p:sp>
      <p:pic>
        <p:nvPicPr>
          <p:cNvPr id="4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9458" y="5561215"/>
            <a:ext cx="2201982" cy="64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74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33600" y="382384"/>
            <a:ext cx="7924800" cy="870343"/>
          </a:xfrm>
        </p:spPr>
        <p:txBody>
          <a:bodyPr/>
          <a:lstStyle/>
          <a:p>
            <a:r>
              <a:rPr lang="ko-KR" altLang="en-US" dirty="0"/>
              <a:t>지역거점 공공병원의 문제점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관료주의적인 운영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 - </a:t>
            </a:r>
            <a:r>
              <a:rPr lang="ko-KR" altLang="en-US" dirty="0" smtClean="0"/>
              <a:t>경영개선 노력 미흡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r>
              <a:rPr lang="ko-KR" altLang="en-US" dirty="0" smtClean="0"/>
              <a:t>정부와 각 시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도의 관리기능 미흡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 - </a:t>
            </a:r>
            <a:r>
              <a:rPr lang="ko-KR" altLang="en-US" dirty="0" smtClean="0"/>
              <a:t>경영개선을 위한 지원 미흡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 - </a:t>
            </a:r>
            <a:r>
              <a:rPr lang="ko-KR" altLang="en-US" dirty="0"/>
              <a:t>정</a:t>
            </a:r>
            <a:r>
              <a:rPr lang="ko-KR" altLang="en-US" dirty="0" smtClean="0"/>
              <a:t>책적인 환경 조성 노력 부족</a:t>
            </a:r>
            <a:endParaRPr lang="ko-KR" altLang="en-US" dirty="0"/>
          </a:p>
        </p:txBody>
      </p:sp>
      <p:pic>
        <p:nvPicPr>
          <p:cNvPr id="4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0418" y="5577841"/>
            <a:ext cx="2201982" cy="64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4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33600" y="490450"/>
            <a:ext cx="7924800" cy="762277"/>
          </a:xfrm>
        </p:spPr>
        <p:txBody>
          <a:bodyPr/>
          <a:lstStyle/>
          <a:p>
            <a:r>
              <a:rPr lang="ko-KR" altLang="en-US" dirty="0" smtClean="0"/>
              <a:t>지역거점 공공병원의 발전방안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근본적인 경쟁력을 가지도록 제도적 </a:t>
            </a:r>
            <a:r>
              <a:rPr lang="ko-KR" altLang="en-US" dirty="0" smtClean="0"/>
              <a:t>뒷받침 </a:t>
            </a:r>
            <a:r>
              <a:rPr lang="ko-KR" altLang="en-US" dirty="0" smtClean="0"/>
              <a:t>필요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 - </a:t>
            </a:r>
            <a:r>
              <a:rPr lang="ko-KR" altLang="en-US" dirty="0" smtClean="0"/>
              <a:t>의료시설</a:t>
            </a:r>
            <a:r>
              <a:rPr lang="en-US" altLang="ko-KR" dirty="0"/>
              <a:t> </a:t>
            </a:r>
            <a:r>
              <a:rPr lang="ko-KR" altLang="en-US" dirty="0" smtClean="0"/>
              <a:t>및 </a:t>
            </a:r>
            <a:r>
              <a:rPr lang="ko-KR" altLang="en-US" dirty="0" smtClean="0"/>
              <a:t>의료장비 </a:t>
            </a:r>
            <a:r>
              <a:rPr lang="ko-KR" altLang="en-US" dirty="0" smtClean="0"/>
              <a:t>현대화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 - </a:t>
            </a:r>
            <a:r>
              <a:rPr lang="ko-KR" altLang="en-US" dirty="0" smtClean="0"/>
              <a:t>재정자립도가 낮은 지방자치단체에 국고지원이 가능하게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dirty="0" smtClean="0"/>
              <a:t>  보조금 기준 차등화 필요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 - </a:t>
            </a:r>
            <a:r>
              <a:rPr lang="ko-KR" altLang="en-US" dirty="0" smtClean="0"/>
              <a:t>의료인력의 </a:t>
            </a:r>
            <a:r>
              <a:rPr lang="ko-KR" altLang="en-US" dirty="0" smtClean="0"/>
              <a:t>지원</a:t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4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0418" y="5544590"/>
            <a:ext cx="2201982" cy="64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69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33600" y="473824"/>
            <a:ext cx="7924800" cy="778903"/>
          </a:xfrm>
        </p:spPr>
        <p:txBody>
          <a:bodyPr/>
          <a:lstStyle/>
          <a:p>
            <a:r>
              <a:rPr lang="ko-KR" altLang="en-US" dirty="0"/>
              <a:t>지역거점 공공병원의 발전방안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공익적 의료서비스 강화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 - </a:t>
            </a:r>
            <a:r>
              <a:rPr lang="ko-KR" altLang="en-US" dirty="0" smtClean="0"/>
              <a:t>응급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전염병 등 공익적 </a:t>
            </a:r>
            <a:r>
              <a:rPr lang="ko-KR" altLang="en-US" dirty="0" smtClean="0"/>
              <a:t>의료서비스 </a:t>
            </a:r>
            <a:r>
              <a:rPr lang="ko-KR" altLang="en-US" dirty="0" smtClean="0"/>
              <a:t>강화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 - </a:t>
            </a:r>
            <a:r>
              <a:rPr lang="ko-KR" altLang="en-US" dirty="0" smtClean="0"/>
              <a:t>서민층의 </a:t>
            </a:r>
            <a:r>
              <a:rPr lang="ko-KR" altLang="en-US" dirty="0" err="1" smtClean="0"/>
              <a:t>의료안전망</a:t>
            </a:r>
            <a:r>
              <a:rPr lang="ko-KR" altLang="en-US" dirty="0" smtClean="0"/>
              <a:t> 프로그램 도입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 - </a:t>
            </a:r>
            <a:r>
              <a:rPr lang="ko-KR" altLang="en-US" dirty="0" smtClean="0"/>
              <a:t>공공보건의료사업에 대한 컨설팅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우수사례 공유와 </a:t>
            </a:r>
            <a:r>
              <a:rPr lang="ko-KR" altLang="en-US" dirty="0" smtClean="0"/>
              <a:t>확산</a:t>
            </a:r>
            <a:r>
              <a:rPr lang="en-US" altLang="ko-KR" dirty="0" smtClean="0"/>
              <a:t>,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교육프로그램 실시</a:t>
            </a:r>
            <a:endParaRPr lang="ko-KR" altLang="en-US" dirty="0"/>
          </a:p>
        </p:txBody>
      </p:sp>
      <p:pic>
        <p:nvPicPr>
          <p:cNvPr id="4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0418" y="5569527"/>
            <a:ext cx="2201982" cy="64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188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33600" y="433924"/>
            <a:ext cx="7924800" cy="1143000"/>
          </a:xfrm>
        </p:spPr>
        <p:txBody>
          <a:bodyPr>
            <a:normAutofit fontScale="90000"/>
          </a:bodyPr>
          <a:lstStyle/>
          <a:p>
            <a:r>
              <a:rPr lang="ko-KR" altLang="en-US" dirty="0" smtClean="0"/>
              <a:t>지역거점 공공병원으로서 양질의 </a:t>
            </a:r>
            <a:r>
              <a:rPr lang="ko-KR" altLang="en-US" dirty="0" err="1" smtClean="0"/>
              <a:t>필수의료</a:t>
            </a:r>
            <a:r>
              <a:rPr lang="ko-KR" altLang="en-US" dirty="0" smtClean="0"/>
              <a:t> 서비스 제공 강화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953490"/>
            <a:ext cx="10972800" cy="4172989"/>
          </a:xfrm>
        </p:spPr>
        <p:txBody>
          <a:bodyPr>
            <a:normAutofit lnSpcReduction="10000"/>
          </a:bodyPr>
          <a:lstStyle/>
          <a:p>
            <a:r>
              <a:rPr lang="ko-KR" altLang="en-US" dirty="0" smtClean="0"/>
              <a:t>필수중증의료</a:t>
            </a:r>
            <a:r>
              <a:rPr lang="en-US" altLang="ko-KR" dirty="0" smtClean="0"/>
              <a:t>(</a:t>
            </a:r>
            <a:r>
              <a:rPr lang="ko-KR" altLang="en-US" dirty="0" smtClean="0"/>
              <a:t>응급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심뇌혈관 등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산모</a:t>
            </a:r>
            <a:r>
              <a:rPr lang="en-US" altLang="ko-KR" dirty="0" smtClean="0"/>
              <a:t>(</a:t>
            </a:r>
            <a:r>
              <a:rPr lang="ko-KR" altLang="en-US" dirty="0" smtClean="0"/>
              <a:t>모성</a:t>
            </a:r>
            <a:r>
              <a:rPr lang="en-US" altLang="ko-KR" dirty="0" smtClean="0"/>
              <a:t>, </a:t>
            </a:r>
            <a:r>
              <a:rPr lang="ko-KR" altLang="en-US" dirty="0" smtClean="0"/>
              <a:t>분만</a:t>
            </a:r>
            <a:r>
              <a:rPr lang="en-US" altLang="ko-KR" dirty="0" smtClean="0"/>
              <a:t>), </a:t>
            </a:r>
            <a:r>
              <a:rPr lang="ko-KR" altLang="en-US" dirty="0" smtClean="0"/>
              <a:t>어린이 의료</a:t>
            </a:r>
            <a:endParaRPr lang="en-US" altLang="ko-KR" dirty="0" smtClean="0"/>
          </a:p>
          <a:p>
            <a:r>
              <a:rPr lang="ko-KR" altLang="en-US" dirty="0" smtClean="0"/>
              <a:t>재활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장애인</a:t>
            </a:r>
            <a:endParaRPr lang="en-US" altLang="ko-KR" dirty="0" smtClean="0"/>
          </a:p>
          <a:p>
            <a:r>
              <a:rPr lang="ko-KR" altLang="en-US" dirty="0" smtClean="0"/>
              <a:t>지역사회 건강관리</a:t>
            </a:r>
            <a:endParaRPr lang="en-US" altLang="ko-KR" dirty="0" smtClean="0"/>
          </a:p>
          <a:p>
            <a:r>
              <a:rPr lang="ko-KR" altLang="en-US" dirty="0" smtClean="0"/>
              <a:t>감염 및 환자안전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sz="2000" dirty="0"/>
          </a:p>
          <a:p>
            <a:pPr marL="0" indent="0">
              <a:buNone/>
            </a:pPr>
            <a:r>
              <a:rPr lang="en-US" altLang="ko-KR" dirty="0" smtClean="0"/>
              <a:t>                 </a:t>
            </a:r>
            <a:r>
              <a:rPr lang="ko-KR" altLang="en-US" dirty="0" smtClean="0"/>
              <a:t>공공보건의료발전위원회 논의를 거쳐 </a:t>
            </a:r>
            <a:r>
              <a:rPr lang="en-US" altLang="ko-KR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r>
              <a:rPr lang="ko-KR" altLang="en-US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필수의료</a:t>
            </a:r>
            <a:r>
              <a:rPr lang="en-US" altLang="ko-KR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ko-KR" altLang="en-US" dirty="0" smtClean="0"/>
              <a:t>의 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              </a:t>
            </a:r>
            <a:r>
              <a:rPr lang="ko-KR" altLang="en-US" dirty="0" smtClean="0"/>
              <a:t>범위를 설정</a:t>
            </a:r>
            <a:endParaRPr lang="ko-KR" altLang="en-US" dirty="0"/>
          </a:p>
        </p:txBody>
      </p:sp>
      <p:sp>
        <p:nvSpPr>
          <p:cNvPr id="4" name="오른쪽 화살표 3"/>
          <p:cNvSpPr/>
          <p:nvPr/>
        </p:nvSpPr>
        <p:spPr>
          <a:xfrm>
            <a:off x="789709" y="4935433"/>
            <a:ext cx="1280160" cy="9476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0418" y="5561215"/>
            <a:ext cx="2201982" cy="64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69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2018 </a:t>
            </a:r>
            <a:r>
              <a:rPr lang="ko-KR" altLang="en-US" dirty="0" smtClean="0"/>
              <a:t>공공보건의료 발전 종합대책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7872" y="1114364"/>
            <a:ext cx="9038890" cy="4598988"/>
          </a:xfrm>
          <a:prstGeom prst="rect">
            <a:avLst/>
          </a:prstGeom>
        </p:spPr>
      </p:pic>
      <p:pic>
        <p:nvPicPr>
          <p:cNvPr id="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5960" y="5679728"/>
            <a:ext cx="2201982" cy="64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51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33600" y="216130"/>
            <a:ext cx="7924800" cy="881149"/>
          </a:xfrm>
        </p:spPr>
        <p:txBody>
          <a:bodyPr/>
          <a:lstStyle/>
          <a:p>
            <a:r>
              <a:rPr lang="ko-KR" altLang="en-US" dirty="0" smtClean="0"/>
              <a:t>책임의료기관 제도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7098" y="954877"/>
            <a:ext cx="8515004" cy="4805844"/>
          </a:xfrm>
          <a:prstGeom prst="rect">
            <a:avLst/>
          </a:prstGeom>
        </p:spPr>
      </p:pic>
      <p:pic>
        <p:nvPicPr>
          <p:cNvPr id="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330" y="5685906"/>
            <a:ext cx="2201982" cy="64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88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7732" y="315885"/>
            <a:ext cx="9035934" cy="5203766"/>
          </a:xfrm>
          <a:prstGeom prst="rect">
            <a:avLst/>
          </a:prstGeom>
        </p:spPr>
      </p:pic>
      <p:pic>
        <p:nvPicPr>
          <p:cNvPr id="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330" y="5519651"/>
            <a:ext cx="2201982" cy="64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61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5179" y="490450"/>
            <a:ext cx="8262850" cy="762277"/>
          </a:xfrm>
        </p:spPr>
        <p:txBody>
          <a:bodyPr>
            <a:normAutofit/>
          </a:bodyPr>
          <a:lstStyle/>
          <a:p>
            <a:r>
              <a:rPr lang="ko-KR" altLang="en-US" sz="3000" dirty="0" smtClean="0"/>
              <a:t>지역격차 해소를 위한 공공보건의료 책임성 강화</a:t>
            </a:r>
            <a:endParaRPr lang="ko-KR" altLang="en-US" sz="3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공공보건의료 강화를 위한 권역</a:t>
            </a:r>
            <a:r>
              <a:rPr lang="en-US" altLang="ko-KR" dirty="0" smtClean="0"/>
              <a:t>/</a:t>
            </a:r>
            <a:r>
              <a:rPr lang="ko-KR" altLang="en-US" dirty="0" smtClean="0"/>
              <a:t>지역 책임의료기관지정</a:t>
            </a:r>
            <a:endParaRPr lang="en-US" altLang="ko-KR" dirty="0" smtClean="0"/>
          </a:p>
          <a:p>
            <a:r>
              <a:rPr lang="ko-KR" altLang="en-US" dirty="0" smtClean="0"/>
              <a:t>권역</a:t>
            </a:r>
            <a:r>
              <a:rPr lang="en-US" altLang="ko-KR" dirty="0" smtClean="0"/>
              <a:t>-</a:t>
            </a:r>
            <a:r>
              <a:rPr lang="ko-KR" altLang="en-US" dirty="0" smtClean="0"/>
              <a:t>지역</a:t>
            </a:r>
            <a:r>
              <a:rPr lang="en-US" altLang="ko-KR" dirty="0" smtClean="0"/>
              <a:t>-</a:t>
            </a:r>
            <a:r>
              <a:rPr lang="ko-KR" altLang="en-US" dirty="0" smtClean="0"/>
              <a:t>기초 간 공공보건의료 협력체계 구축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 </a:t>
            </a:r>
            <a:r>
              <a:rPr lang="en-US" altLang="ko-KR" sz="2400" dirty="0" smtClean="0"/>
              <a:t>- </a:t>
            </a:r>
            <a:r>
              <a:rPr lang="ko-KR" altLang="en-US" sz="2400" dirty="0" err="1" smtClean="0"/>
              <a:t>진료협력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표준진료지침을 개발</a:t>
            </a:r>
            <a:r>
              <a:rPr lang="en-US" altLang="ko-KR" sz="2400" b="1" dirty="0"/>
              <a:t>·</a:t>
            </a:r>
            <a:r>
              <a:rPr lang="ko-KR" altLang="en-US" sz="2400" dirty="0" smtClean="0"/>
              <a:t>공유하여 양질의 </a:t>
            </a:r>
            <a:r>
              <a:rPr lang="ko-KR" altLang="en-US" sz="2400" dirty="0" err="1" smtClean="0"/>
              <a:t>적정진료</a:t>
            </a:r>
            <a:r>
              <a:rPr lang="ko-KR" altLang="en-US" sz="2400" dirty="0" smtClean="0"/>
              <a:t> 유도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2400" dirty="0" smtClean="0"/>
              <a:t>   - </a:t>
            </a:r>
            <a:r>
              <a:rPr lang="ko-KR" altLang="en-US" sz="2400" dirty="0" smtClean="0"/>
              <a:t>교육</a:t>
            </a:r>
            <a:r>
              <a:rPr lang="en-US" altLang="ko-KR" sz="2400" b="1" dirty="0" smtClean="0"/>
              <a:t>·</a:t>
            </a:r>
            <a:r>
              <a:rPr lang="ko-KR" altLang="en-US" sz="2400" dirty="0" smtClean="0"/>
              <a:t>파견 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의료인력 파견</a:t>
            </a:r>
            <a:r>
              <a:rPr lang="en-US" altLang="ko-KR" sz="2400" dirty="0" smtClean="0"/>
              <a:t>, </a:t>
            </a:r>
            <a:r>
              <a:rPr lang="ko-KR" altLang="en-US" sz="2400" dirty="0" err="1" smtClean="0"/>
              <a:t>임상의료</a:t>
            </a:r>
            <a:r>
              <a:rPr lang="ko-KR" altLang="en-US" sz="2400" dirty="0" smtClean="0"/>
              <a:t> 교육</a:t>
            </a:r>
            <a:r>
              <a:rPr lang="en-US" altLang="ko-KR" sz="2400" b="1" dirty="0" smtClean="0"/>
              <a:t>·</a:t>
            </a:r>
            <a:r>
              <a:rPr lang="ko-KR" altLang="en-US" sz="2400" dirty="0" smtClean="0"/>
              <a:t>컨설팅 확대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필수의료분야 순환 수련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  </a:t>
            </a:r>
            <a:r>
              <a:rPr lang="ko-KR" altLang="en-US" sz="2400" dirty="0" smtClean="0"/>
              <a:t> 활성화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2400" dirty="0" smtClean="0"/>
              <a:t>   - </a:t>
            </a:r>
            <a:r>
              <a:rPr lang="ko-KR" altLang="en-US" sz="2400" dirty="0" err="1" smtClean="0"/>
              <a:t>퇴원관리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책임의료기관에서 환자가 퇴원하는 경우 체계적인 건강관리계획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2400" dirty="0"/>
              <a:t> </a:t>
            </a:r>
            <a:r>
              <a:rPr lang="ko-KR" altLang="en-US" sz="2400" dirty="0" smtClean="0"/>
              <a:t>    수립 및 질병관리교육 등 실시</a:t>
            </a:r>
            <a:endParaRPr lang="en-US" altLang="ko-KR" sz="2400" dirty="0" smtClean="0"/>
          </a:p>
          <a:p>
            <a:r>
              <a:rPr lang="ko-KR" altLang="en-US" dirty="0" smtClean="0"/>
              <a:t>지역공동체 기반 지속적</a:t>
            </a:r>
            <a:r>
              <a:rPr lang="en-US" altLang="ko-KR" dirty="0" smtClean="0"/>
              <a:t>·</a:t>
            </a:r>
            <a:r>
              <a:rPr lang="ko-KR" altLang="en-US" dirty="0"/>
              <a:t>예방적 건강관리 </a:t>
            </a:r>
            <a:r>
              <a:rPr lang="ko-KR" altLang="en-US" dirty="0" smtClean="0"/>
              <a:t>확대</a:t>
            </a:r>
            <a:endParaRPr lang="en-US" altLang="ko-KR" dirty="0" smtClean="0"/>
          </a:p>
        </p:txBody>
      </p:sp>
      <p:pic>
        <p:nvPicPr>
          <p:cNvPr id="4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0418" y="5482741"/>
            <a:ext cx="2201982" cy="64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05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33600" y="499458"/>
            <a:ext cx="7924800" cy="753269"/>
          </a:xfrm>
        </p:spPr>
        <p:txBody>
          <a:bodyPr>
            <a:normAutofit fontScale="90000"/>
          </a:bodyPr>
          <a:lstStyle/>
          <a:p>
            <a:r>
              <a:rPr lang="ko-KR" altLang="en-US" dirty="0" err="1" smtClean="0"/>
              <a:t>필수의료</a:t>
            </a:r>
            <a:r>
              <a:rPr lang="ko-KR" altLang="en-US" dirty="0" smtClean="0"/>
              <a:t> 전 국민 보장 강화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응급</a:t>
            </a:r>
            <a:r>
              <a:rPr lang="en-US" altLang="ko-KR" b="1" dirty="0"/>
              <a:t>·</a:t>
            </a:r>
            <a:r>
              <a:rPr lang="ko-KR" altLang="en-US" dirty="0" smtClean="0"/>
              <a:t>외상</a:t>
            </a:r>
            <a:r>
              <a:rPr lang="en-US" altLang="ko-KR" b="1" dirty="0"/>
              <a:t>·</a:t>
            </a:r>
            <a:r>
              <a:rPr lang="ko-KR" altLang="en-US" dirty="0" smtClean="0"/>
              <a:t>심뇌혈관 등 생명과 직결된 필수중증의료 강화</a:t>
            </a:r>
            <a:endParaRPr lang="en-US" altLang="ko-KR" dirty="0" smtClean="0"/>
          </a:p>
          <a:p>
            <a:r>
              <a:rPr lang="ko-KR" altLang="en-US" dirty="0" smtClean="0"/>
              <a:t>산모</a:t>
            </a:r>
            <a:r>
              <a:rPr lang="en-US" altLang="ko-KR" b="1" dirty="0"/>
              <a:t>·</a:t>
            </a:r>
            <a:r>
              <a:rPr lang="ko-KR" altLang="en-US" dirty="0" smtClean="0"/>
              <a:t>어린이</a:t>
            </a:r>
            <a:r>
              <a:rPr lang="en-US" altLang="ko-KR" b="1" dirty="0"/>
              <a:t>·</a:t>
            </a:r>
            <a:r>
              <a:rPr lang="ko-KR" altLang="en-US" dirty="0" smtClean="0"/>
              <a:t>장애인 등 건강취약계층 의료서비스 확대</a:t>
            </a:r>
            <a:endParaRPr lang="en-US" altLang="ko-KR" dirty="0" smtClean="0"/>
          </a:p>
          <a:p>
            <a:r>
              <a:rPr lang="ko-KR" altLang="en-US" dirty="0" err="1" smtClean="0"/>
              <a:t>감염병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공중보건위기 대응 등 </a:t>
            </a:r>
            <a:r>
              <a:rPr lang="ko-KR" altLang="en-US" dirty="0" err="1" smtClean="0"/>
              <a:t>안전체계</a:t>
            </a:r>
            <a:r>
              <a:rPr lang="ko-KR" altLang="en-US" dirty="0" smtClean="0"/>
              <a:t> 구축</a:t>
            </a:r>
            <a:endParaRPr lang="ko-KR" altLang="en-US" dirty="0"/>
          </a:p>
        </p:txBody>
      </p:sp>
      <p:pic>
        <p:nvPicPr>
          <p:cNvPr id="4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0418" y="5474428"/>
            <a:ext cx="2201982" cy="64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294" y="3758816"/>
            <a:ext cx="10457411" cy="144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20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33600" y="387428"/>
            <a:ext cx="7924800" cy="865300"/>
          </a:xfrm>
        </p:spPr>
        <p:txBody>
          <a:bodyPr>
            <a:normAutofit/>
          </a:bodyPr>
          <a:lstStyle/>
          <a:p>
            <a:r>
              <a:rPr lang="ko-KR" altLang="en-US" sz="3600" dirty="0" smtClean="0"/>
              <a:t>공공보건의료 인력 양성 및 역량 제고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공공의료 핵심인력 양성을 위한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 국립공공의료대학원 설립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r>
              <a:rPr lang="ko-KR" altLang="en-US" dirty="0" smtClean="0"/>
              <a:t>필수 공공보건의료인력 양성 및 관리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r>
              <a:rPr lang="ko-KR" altLang="en-US" dirty="0" smtClean="0"/>
              <a:t>공공보건의료기관 역량 제고</a:t>
            </a:r>
            <a:endParaRPr lang="ko-KR" altLang="en-US" dirty="0"/>
          </a:p>
        </p:txBody>
      </p:sp>
      <p:pic>
        <p:nvPicPr>
          <p:cNvPr id="4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0418" y="5482741"/>
            <a:ext cx="2201982" cy="64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843" y="1305487"/>
            <a:ext cx="3386188" cy="3902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18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_x324774168" descr="EMB000031f4003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836" y="1177441"/>
            <a:ext cx="3459163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33600" y="457200"/>
            <a:ext cx="7924800" cy="795528"/>
          </a:xfrm>
        </p:spPr>
        <p:txBody>
          <a:bodyPr/>
          <a:lstStyle/>
          <a:p>
            <a:r>
              <a:rPr lang="ko-KR" altLang="en-US" dirty="0" smtClean="0"/>
              <a:t>공공보건의료 거버넌스 구축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2169622"/>
            <a:ext cx="10972800" cy="3956858"/>
          </a:xfrm>
        </p:spPr>
        <p:txBody>
          <a:bodyPr/>
          <a:lstStyle/>
          <a:p>
            <a:r>
              <a:rPr lang="ko-KR" altLang="en-US" dirty="0" smtClean="0"/>
              <a:t>지방정부 역할 및 책임 확대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r>
              <a:rPr lang="ko-KR" altLang="en-US" dirty="0" smtClean="0"/>
              <a:t>중앙정부 내 수평적 거버넌스 구축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r>
              <a:rPr lang="ko-KR" altLang="en-US" dirty="0" smtClean="0"/>
              <a:t>중앙정부의 조정 및 지원 기능 강화</a:t>
            </a:r>
            <a:endParaRPr lang="ko-KR" altLang="en-US" dirty="0"/>
          </a:p>
        </p:txBody>
      </p:sp>
      <p:pic>
        <p:nvPicPr>
          <p:cNvPr id="4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0418" y="5482741"/>
            <a:ext cx="2201982" cy="64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730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공공병원의 역할이란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지방의료원은 일반인들에게 돈이 없는 사람이 가는 곳이 아니라는 인식개선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r>
              <a:rPr lang="ko-KR" altLang="en-US" dirty="0" smtClean="0"/>
              <a:t>지방의료강화를 위한 시스템 구축</a:t>
            </a:r>
            <a:r>
              <a:rPr lang="en-US" altLang="ko-KR" dirty="0" smtClean="0"/>
              <a:t>-</a:t>
            </a:r>
            <a:r>
              <a:rPr lang="ko-KR" altLang="en-US" dirty="0" smtClean="0"/>
              <a:t>시설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인력 인프라 구축</a:t>
            </a:r>
            <a:endParaRPr lang="en-US" altLang="ko-KR" dirty="0" smtClean="0"/>
          </a:p>
          <a:p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                  </a:t>
            </a:r>
            <a:r>
              <a:rPr lang="ko-KR" altLang="en-US" dirty="0" smtClean="0"/>
              <a:t>책임의료기관 핵심 주체로서 공공기관의 역할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                   </a:t>
            </a:r>
            <a:r>
              <a:rPr lang="ko-KR" altLang="en-US" dirty="0" smtClean="0"/>
              <a:t>지역의 </a:t>
            </a:r>
            <a:r>
              <a:rPr lang="ko-KR" altLang="en-US" dirty="0" err="1" smtClean="0"/>
              <a:t>필수의료</a:t>
            </a:r>
            <a:r>
              <a:rPr lang="ko-KR" altLang="en-US" dirty="0" smtClean="0"/>
              <a:t> 제공</a:t>
            </a:r>
            <a:endParaRPr lang="ko-KR" altLang="en-US" dirty="0"/>
          </a:p>
        </p:txBody>
      </p:sp>
      <p:sp>
        <p:nvSpPr>
          <p:cNvPr id="4" name="오른쪽 화살표 3"/>
          <p:cNvSpPr/>
          <p:nvPr/>
        </p:nvSpPr>
        <p:spPr>
          <a:xfrm>
            <a:off x="853440" y="4392030"/>
            <a:ext cx="1280160" cy="9476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040" y="5482741"/>
            <a:ext cx="2201982" cy="64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312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547062" y="2701636"/>
            <a:ext cx="4164676" cy="1562793"/>
          </a:xfrm>
        </p:spPr>
        <p:txBody>
          <a:bodyPr>
            <a:noAutofit/>
          </a:bodyPr>
          <a:lstStyle/>
          <a:p>
            <a:r>
              <a:rPr lang="ko-KR" altLang="en-US" sz="4800" dirty="0" smtClean="0"/>
              <a:t>감사합니다</a:t>
            </a:r>
            <a:r>
              <a:rPr lang="en-US" altLang="ko-KR" sz="4800" dirty="0" smtClean="0"/>
              <a:t>!!</a:t>
            </a:r>
            <a:endParaRPr lang="ko-KR" altLang="en-US" sz="4800" dirty="0"/>
          </a:p>
        </p:txBody>
      </p:sp>
      <p:pic>
        <p:nvPicPr>
          <p:cNvPr id="4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3574" y="6143106"/>
            <a:ext cx="2201982" cy="64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50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w_Education02">
  <a:themeElements>
    <a:clrScheme name="Education02">
      <a:dk1>
        <a:srgbClr val="000000"/>
      </a:dk1>
      <a:lt1>
        <a:srgbClr val="FFFFFF"/>
      </a:lt1>
      <a:dk2>
        <a:srgbClr val="006699"/>
      </a:dk2>
      <a:lt2>
        <a:srgbClr val="ECF0ED"/>
      </a:lt2>
      <a:accent1>
        <a:srgbClr val="DF3939"/>
      </a:accent1>
      <a:accent2>
        <a:srgbClr val="F0A73C"/>
      </a:accent2>
      <a:accent3>
        <a:srgbClr val="21A6C5"/>
      </a:accent3>
      <a:accent4>
        <a:srgbClr val="BEC936"/>
      </a:accent4>
      <a:accent5>
        <a:srgbClr val="ECB0B0"/>
      </a:accent5>
      <a:accent6>
        <a:srgbClr val="C1C1C1"/>
      </a:accent6>
      <a:hlink>
        <a:srgbClr val="0099CC"/>
      </a:hlink>
      <a:folHlink>
        <a:srgbClr val="D361AA"/>
      </a:folHlink>
    </a:clrScheme>
    <a:fontScheme name="Education02">
      <a:majorFont>
        <a:latin typeface="Corbel"/>
        <a:ea typeface=""/>
        <a:cs typeface=""/>
        <a:font script="Jpan" typeface="HG丸ｺﾞｼｯｸM-PRO"/>
        <a:font script="Hang" typeface="맑은 고딕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ndara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ducation02">
      <a:fillStyleLst>
        <a:solidFill>
          <a:schemeClr val="phClr"/>
        </a:solidFill>
        <a:solidFill>
          <a:schemeClr val="phClr">
            <a:tint val="60000"/>
            <a:satMod val="150000"/>
          </a:schemeClr>
        </a:solidFill>
        <a:gradFill rotWithShape="1">
          <a:gsLst>
            <a:gs pos="0">
              <a:schemeClr val="phClr">
                <a:shade val="100000"/>
                <a:satMod val="100000"/>
              </a:schemeClr>
            </a:gs>
            <a:gs pos="100000">
              <a:schemeClr val="phClr">
                <a:shade val="70000"/>
                <a:satMod val="12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127000" dist="25400" dir="13500000">
              <a:srgbClr val="000000">
                <a:alpha val="80000"/>
              </a:srgbClr>
            </a:innerShdw>
          </a:effectLst>
        </a:effectStyle>
        <a:effectStyle>
          <a:effectLst>
            <a:innerShdw blurRad="254000" dist="25400" dir="13500000">
              <a:srgbClr val="000000">
                <a:alpha val="80000"/>
              </a:srgbClr>
            </a:innerShdw>
          </a:effectLst>
        </a:effectStyle>
        <a:effectStyle>
          <a:effectLst>
            <a:outerShdw blurRad="50800" dist="508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soft" dir="b">
              <a:rot lat="0" lon="0" rev="9000000"/>
            </a:lightRig>
          </a:scene3d>
          <a:sp3d contourW="35560" prstMaterial="matte">
            <a:bevelT w="4445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20000"/>
              </a:schemeClr>
            </a:gs>
            <a:gs pos="100000">
              <a:schemeClr val="phClr">
                <a:tint val="70000"/>
                <a:shade val="100000"/>
                <a:satMod val="3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8000"/>
                <a:satMod val="200000"/>
              </a:schemeClr>
            </a:gs>
            <a:gs pos="100000">
              <a:schemeClr val="phClr">
                <a:shade val="86000"/>
                <a:satMod val="140000"/>
                <a:lumMod val="90000"/>
              </a:schemeClr>
            </a:gs>
          </a:gsLst>
          <a:lin ang="33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TM10237559[[fn=교육 테마]]</Template>
  <TotalTime>358</TotalTime>
  <Words>612</Words>
  <Application>Microsoft Office PowerPoint</Application>
  <PresentationFormat>와이드스크린</PresentationFormat>
  <Paragraphs>113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8" baseType="lpstr">
      <vt:lpstr>HY그래픽M</vt:lpstr>
      <vt:lpstr>KoPubWorld돋움체 Bold</vt:lpstr>
      <vt:lpstr>맑은 고딕</vt:lpstr>
      <vt:lpstr>Arial</vt:lpstr>
      <vt:lpstr>Candara</vt:lpstr>
      <vt:lpstr>Corbel</vt:lpstr>
      <vt:lpstr>Wingdings 3</vt:lpstr>
      <vt:lpstr>New_Education02</vt:lpstr>
      <vt:lpstr>지역거점  공공병원과  지역  책임의료기관의  차이</vt:lpstr>
      <vt:lpstr>PowerPoint 프레젠테이션</vt:lpstr>
      <vt:lpstr>지역거점 공공병원이란?</vt:lpstr>
      <vt:lpstr>기존 지역거점 공공병원의 역할</vt:lpstr>
      <vt:lpstr>지역거점 공공병원의 문제점</vt:lpstr>
      <vt:lpstr>지역거점 공공병원의 문제점</vt:lpstr>
      <vt:lpstr>지역거점 공공병원의 문제점</vt:lpstr>
      <vt:lpstr>지역거점 공공병원의 문제점</vt:lpstr>
      <vt:lpstr>지역거점 공공병원의 발전방안</vt:lpstr>
      <vt:lpstr>지역거점 공공병원의 발전방안</vt:lpstr>
      <vt:lpstr>지역거점 공공병원으로서 양질의 필수의료 서비스 제공 강화</vt:lpstr>
      <vt:lpstr>2018 공공보건의료 발전 종합대책</vt:lpstr>
      <vt:lpstr>책임의료기관 제도</vt:lpstr>
      <vt:lpstr>PowerPoint 프레젠테이션</vt:lpstr>
      <vt:lpstr>지역격차 해소를 위한 공공보건의료 책임성 강화</vt:lpstr>
      <vt:lpstr>필수의료 전 국민 보장 강화</vt:lpstr>
      <vt:lpstr>공공보건의료 인력 양성 및 역량 제고</vt:lpstr>
      <vt:lpstr>공공보건의료 거버넌스 구축</vt:lpstr>
      <vt:lpstr>공공병원의 역할이란?</vt:lpstr>
      <vt:lpstr>감사합니다!!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지역거점 공공병원과  지역 책임의료기관의 차이</dc:title>
  <dc:creator>User</dc:creator>
  <cp:lastModifiedBy>User</cp:lastModifiedBy>
  <cp:revision>25</cp:revision>
  <cp:lastPrinted>2022-07-05T23:04:43Z</cp:lastPrinted>
  <dcterms:created xsi:type="dcterms:W3CDTF">2022-06-18T03:04:37Z</dcterms:created>
  <dcterms:modified xsi:type="dcterms:W3CDTF">2022-07-06T06:52:25Z</dcterms:modified>
</cp:coreProperties>
</file>