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61" r:id="rId4"/>
    <p:sldId id="286" r:id="rId5"/>
    <p:sldId id="275" r:id="rId6"/>
    <p:sldId id="276" r:id="rId7"/>
    <p:sldId id="287" r:id="rId8"/>
    <p:sldId id="277" r:id="rId9"/>
    <p:sldId id="283" r:id="rId10"/>
    <p:sldId id="285" r:id="rId11"/>
    <p:sldId id="288" r:id="rId12"/>
    <p:sldId id="289" r:id="rId13"/>
    <p:sldId id="290" r:id="rId14"/>
    <p:sldId id="300" r:id="rId15"/>
    <p:sldId id="291" r:id="rId16"/>
    <p:sldId id="284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1" r:id="rId26"/>
    <p:sldId id="302" r:id="rId27"/>
    <p:sldId id="303" r:id="rId28"/>
    <p:sldId id="304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ED6"/>
    <a:srgbClr val="EEFD91"/>
    <a:srgbClr val="FF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txPr>
              <a:bodyPr/>
              <a:lstStyle/>
              <a:p>
                <a:pPr>
                  <a:defRPr sz="700"/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Sheet1!$B$2:$B$13</c:f>
              <c:numCache>
                <c:formatCode>0.0%</c:formatCode>
                <c:ptCount val="12"/>
                <c:pt idx="0">
                  <c:v>0.96199999999999997</c:v>
                </c:pt>
                <c:pt idx="1">
                  <c:v>0.96499999999999997</c:v>
                </c:pt>
                <c:pt idx="2">
                  <c:v>0.93799999999999994</c:v>
                </c:pt>
                <c:pt idx="3">
                  <c:v>0.96699999999999997</c:v>
                </c:pt>
                <c:pt idx="4">
                  <c:v>0.93700000000000006</c:v>
                </c:pt>
                <c:pt idx="5">
                  <c:v>0.97199999999999998</c:v>
                </c:pt>
                <c:pt idx="6">
                  <c:v>0.94599999999999995</c:v>
                </c:pt>
                <c:pt idx="7">
                  <c:v>0.95099999999999996</c:v>
                </c:pt>
                <c:pt idx="8">
                  <c:v>0.94799999999999995</c:v>
                </c:pt>
                <c:pt idx="9">
                  <c:v>0.93500000000000005</c:v>
                </c:pt>
                <c:pt idx="10">
                  <c:v>0.97699999999999998</c:v>
                </c:pt>
                <c:pt idx="11">
                  <c:v>0.97199999999999998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1217664"/>
        <c:axId val="301219200"/>
      </c:lineChart>
      <c:catAx>
        <c:axId val="3012176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ko-KR"/>
          </a:p>
        </c:txPr>
        <c:crossAx val="301219200"/>
        <c:crosses val="autoZero"/>
        <c:auto val="1"/>
        <c:lblAlgn val="ctr"/>
        <c:lblOffset val="100"/>
        <c:noMultiLvlLbl val="0"/>
      </c:catAx>
      <c:valAx>
        <c:axId val="301219200"/>
        <c:scaling>
          <c:orientation val="minMax"/>
          <c:max val="1"/>
          <c:min val="0.9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ko-KR"/>
          </a:p>
        </c:txPr>
        <c:crossAx val="301217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A344C-C002-4AFD-9DE1-EC431D484F61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838C0-6264-4DEF-869B-6C8022C28F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147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838C0-6264-4DEF-869B-6C8022C28F3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08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811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56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2906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565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97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784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43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997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61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1468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8483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325A8-BF31-48AF-8F56-0DC5865B8AEE}" type="datetimeFigureOut">
              <a:rPr lang="ko-KR" altLang="en-US" smtClean="0"/>
              <a:t>2022-02-18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E71EB-7619-48CD-9F85-4E4D899D24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68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6512" y="0"/>
            <a:ext cx="3168352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764704"/>
            <a:ext cx="5688632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ko-KR" altLang="en-US" sz="3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진단코딩위원회 </a:t>
            </a:r>
            <a:endParaRPr lang="ko-KR" altLang="en-US" sz="3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6204" y="2564904"/>
            <a:ext cx="478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전정신경염</a:t>
            </a:r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vs </a:t>
            </a:r>
            <a:r>
              <a:rPr lang="ko-KR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어지러움 </a:t>
            </a:r>
            <a:endParaRPr lang="ko-KR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97670" y="5661248"/>
            <a:ext cx="2994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   이지승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3491880" y="1484784"/>
            <a:ext cx="5652120" cy="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/>
        </p:nvGrpSpPr>
        <p:grpSpPr>
          <a:xfrm>
            <a:off x="2555776" y="5301208"/>
            <a:ext cx="1368152" cy="1224136"/>
            <a:chOff x="3514775" y="2636912"/>
            <a:chExt cx="2232248" cy="2088232"/>
          </a:xfrm>
        </p:grpSpPr>
        <p:sp>
          <p:nvSpPr>
            <p:cNvPr id="10" name="타원 9"/>
            <p:cNvSpPr/>
            <p:nvPr/>
          </p:nvSpPr>
          <p:spPr>
            <a:xfrm>
              <a:off x="3514775" y="2636912"/>
              <a:ext cx="2232248" cy="20882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7235" y="2879077"/>
              <a:ext cx="1409841" cy="1477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434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36512" y="0"/>
            <a:ext cx="3168352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9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49280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7" y="555585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764704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목차순서</a:t>
            </a:r>
            <a:endParaRPr lang="ko-KR" altLang="en-US" sz="3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699601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주제선정배경</a:t>
            </a:r>
            <a:endParaRPr lang="ko-KR" altLang="en-US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01" y="1131649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923928" y="126876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자료수</a:t>
            </a:r>
            <a:r>
              <a: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집</a:t>
            </a: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45" y="1707713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923928" y="184482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분석 및 해석</a:t>
            </a:r>
            <a:endParaRPr lang="ko-KR" altLang="en-US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01" y="2283777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923928" y="242088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추진방법 및 추진절</a:t>
            </a:r>
            <a:r>
              <a: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차</a:t>
            </a:r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01" y="2931849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923928" y="306896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기대효과</a:t>
            </a:r>
            <a:endParaRPr lang="ko-KR" altLang="en-US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45" y="4083977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923928" y="4218701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전정신경염</a:t>
            </a:r>
            <a:endParaRPr lang="ko-KR" altLang="en-US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569" y="4660041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923928" y="47971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어지러</a:t>
            </a:r>
            <a:r>
              <a: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움</a:t>
            </a:r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417" y="5236105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923928" y="536392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기</a:t>
            </a:r>
            <a:r>
              <a: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타</a:t>
            </a: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8699" y="5922287"/>
            <a:ext cx="1252103" cy="929511"/>
          </a:xfrm>
          <a:prstGeom prst="rect">
            <a:avLst/>
          </a:prstGeom>
        </p:spPr>
      </p:pic>
      <p:cxnSp>
        <p:nvCxnSpPr>
          <p:cNvPr id="34" name="직선 연결선 33"/>
          <p:cNvCxnSpPr/>
          <p:nvPr/>
        </p:nvCxnSpPr>
        <p:spPr>
          <a:xfrm>
            <a:off x="-36512" y="1412776"/>
            <a:ext cx="2592288" cy="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07913"/>
            <a:ext cx="504056" cy="49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3922783" y="364502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결론 및 제언</a:t>
            </a:r>
            <a:endParaRPr lang="ko-KR" altLang="en-US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452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33542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 rot="16200000">
            <a:off x="4390527" y="-3678451"/>
            <a:ext cx="696858" cy="8431041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 주제선정배경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35496" y="0"/>
            <a:ext cx="864096" cy="1124744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16" y="141277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18936" y="1371540"/>
            <a:ext cx="82250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진단명 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별 진단 적합도 평가를 통한 </a:t>
            </a:r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진단 오류 율 감소</a:t>
            </a:r>
            <a:endParaRPr lang="en-US" altLang="ko-KR" sz="2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코딩에 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사용되는 공식적인 코딩 지침의 공유</a:t>
            </a:r>
          </a:p>
          <a:p>
            <a:pPr fontAlgn="base" latinLnBrk="0"/>
            <a:endParaRPr lang="en-US" altLang="ko-KR" sz="2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최종진단을 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뒷받침할 수 있는 관련 기록 완성 </a:t>
            </a:r>
          </a:p>
          <a:p>
            <a:pPr fontAlgn="base" latinLnBrk="0"/>
            <a:endParaRPr lang="en-US" altLang="ko-KR" sz="2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2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신포괄</a:t>
            </a:r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지불제도의 진단코딩에 대한 이해도 제고 및 안정적 </a:t>
            </a:r>
            <a:endParaRPr lang="en-US" altLang="ko-KR" sz="2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정착을 위한</a:t>
            </a:r>
            <a:r>
              <a:rPr lang="en-US" altLang="ko-KR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향상 활동</a:t>
            </a:r>
            <a:r>
              <a:rPr lang="en-US" altLang="ko-KR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유지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26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3" y="213285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3" y="2895322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3" y="3740468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58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 rot="16200000">
            <a:off x="4390527" y="-3678451"/>
            <a:ext cx="696858" cy="8431041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 자료수집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35496" y="0"/>
            <a:ext cx="864096" cy="1124744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32" y="1677372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9" y="2282173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9" y="2858237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99592" y="2284389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2">
                    <a:lumMod val="10000"/>
                  </a:schemeClr>
                </a:solidFill>
              </a:rPr>
              <a:t>조사기간 </a:t>
            </a:r>
            <a:r>
              <a:rPr lang="en-US" altLang="ko-KR" dirty="0" smtClean="0">
                <a:solidFill>
                  <a:schemeClr val="bg2">
                    <a:lumMod val="10000"/>
                  </a:schemeClr>
                </a:solidFill>
              </a:rPr>
              <a:t>: 2018</a:t>
            </a:r>
            <a:r>
              <a:rPr lang="ko-KR" altLang="en-US" dirty="0" smtClean="0">
                <a:solidFill>
                  <a:schemeClr val="bg2">
                    <a:lumMod val="10000"/>
                  </a:schemeClr>
                </a:solidFill>
              </a:rPr>
              <a:t>년 </a:t>
            </a:r>
            <a:r>
              <a:rPr lang="en-US" altLang="ko-KR" dirty="0" smtClean="0">
                <a:solidFill>
                  <a:schemeClr val="bg2">
                    <a:lumMod val="10000"/>
                  </a:schemeClr>
                </a:solidFill>
              </a:rPr>
              <a:t>~ 2019</a:t>
            </a:r>
            <a:r>
              <a:rPr lang="ko-KR" altLang="en-US" dirty="0" smtClean="0">
                <a:solidFill>
                  <a:schemeClr val="bg2">
                    <a:lumMod val="10000"/>
                  </a:schemeClr>
                </a:solidFill>
              </a:rPr>
              <a:t>년</a:t>
            </a:r>
            <a:r>
              <a:rPr lang="en-US" altLang="ko-KR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ko-KR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170080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2">
                    <a:lumMod val="10000"/>
                  </a:schemeClr>
                </a:solidFill>
              </a:rPr>
              <a:t>조사대상 </a:t>
            </a:r>
            <a:r>
              <a:rPr lang="en-US" altLang="ko-KR" dirty="0" smtClean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ko-KR" altLang="en-US" dirty="0" smtClean="0">
                <a:solidFill>
                  <a:schemeClr val="bg2">
                    <a:lumMod val="10000"/>
                  </a:schemeClr>
                </a:solidFill>
              </a:rPr>
              <a:t>기간 중 발생된 해당 환자</a:t>
            </a:r>
            <a:endParaRPr lang="en-US" altLang="ko-KR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9592" y="284364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2">
                    <a:lumMod val="10000"/>
                  </a:schemeClr>
                </a:solidFill>
              </a:rPr>
              <a:t>조사내용 </a:t>
            </a:r>
            <a:r>
              <a:rPr lang="en-US" altLang="ko-KR" dirty="0" smtClean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ko-KR" altLang="en-US" dirty="0" smtClean="0">
                <a:solidFill>
                  <a:schemeClr val="bg2">
                    <a:lumMod val="10000"/>
                  </a:schemeClr>
                </a:solidFill>
              </a:rPr>
              <a:t>해당 상병의 </a:t>
            </a:r>
            <a:r>
              <a:rPr lang="ko-KR" altLang="en-US" dirty="0" err="1" smtClean="0">
                <a:solidFill>
                  <a:schemeClr val="bg2">
                    <a:lumMod val="10000"/>
                  </a:schemeClr>
                </a:solidFill>
              </a:rPr>
              <a:t>년도별</a:t>
            </a:r>
            <a:r>
              <a:rPr lang="ko-KR" altLang="en-US" dirty="0" smtClean="0">
                <a:solidFill>
                  <a:schemeClr val="bg2">
                    <a:lumMod val="10000"/>
                  </a:schemeClr>
                </a:solidFill>
              </a:rPr>
              <a:t> 환자수</a:t>
            </a:r>
            <a:r>
              <a:rPr lang="en-US" altLang="ko-KR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ko-KR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21085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346553"/>
              </p:ext>
            </p:extLst>
          </p:nvPr>
        </p:nvGraphicFramePr>
        <p:xfrm>
          <a:off x="633840" y="3644390"/>
          <a:ext cx="7920880" cy="1771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72208"/>
                <a:gridCol w="3024336"/>
                <a:gridCol w="3024336"/>
              </a:tblGrid>
              <a:tr h="5471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년도</a:t>
                      </a:r>
                      <a:endParaRPr lang="ko-KR" altLang="en-US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전정신경염</a:t>
                      </a:r>
                      <a:r>
                        <a:rPr lang="en-US" altLang="ko-KR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(H81.0~H81.9)</a:t>
                      </a:r>
                      <a:endParaRPr lang="ko-KR" altLang="en-US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어지러움</a:t>
                      </a:r>
                      <a:r>
                        <a:rPr lang="en-US" altLang="ko-KR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(R42)</a:t>
                      </a:r>
                      <a:endParaRPr lang="ko-KR" altLang="en-US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2018</a:t>
                      </a:r>
                      <a:r>
                        <a:rPr lang="ko-KR" alt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</a:t>
                      </a:r>
                      <a:endParaRPr lang="ko-KR" altLang="en-US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241</a:t>
                      </a:r>
                      <a:r>
                        <a:rPr lang="ko-KR" alt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</a:t>
                      </a:r>
                      <a:endParaRPr lang="ko-KR" altLang="en-US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35</a:t>
                      </a:r>
                      <a:r>
                        <a:rPr lang="ko-KR" alt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</a:t>
                      </a:r>
                      <a:endParaRPr lang="ko-KR" altLang="en-US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2019</a:t>
                      </a:r>
                      <a:r>
                        <a:rPr lang="ko-KR" alt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</a:t>
                      </a:r>
                      <a:endParaRPr lang="ko-KR" altLang="en-US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241</a:t>
                      </a:r>
                      <a:r>
                        <a:rPr lang="ko-KR" alt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</a:t>
                      </a:r>
                      <a:endParaRPr lang="ko-KR" altLang="en-US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71</a:t>
                      </a:r>
                      <a:r>
                        <a:rPr lang="ko-KR" altLang="en-US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건</a:t>
                      </a:r>
                      <a:endParaRPr lang="ko-KR" altLang="en-US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23435" y="112474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질환별</a:t>
            </a:r>
            <a:r>
              <a:rPr lang="ko-KR" altLang="en-US" b="1" dirty="0" smtClean="0"/>
              <a:t> 모니터링 현황자료 공유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분석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32330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1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 rot="16200000">
            <a:off x="4390527" y="-3678451"/>
            <a:ext cx="696858" cy="8431041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 분석 및 해석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35496" y="0"/>
            <a:ext cx="864096" cy="1124744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87" y="1901088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86" y="2578123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9" y="321297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9" y="393305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55" y="1235692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9" y="46531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9" y="537321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123569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71600" y="1052736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환자에게 행해진 검사</a:t>
            </a:r>
            <a:r>
              <a:rPr lang="en-US" altLang="ko-KR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치료 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및 그 결과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1600" y="1772816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이상 결과의 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임상적 의의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1600" y="242088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의사결정의 근거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9339" y="3068960"/>
            <a:ext cx="8047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환자 입원 당시의 </a:t>
            </a: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상태</a:t>
            </a:r>
            <a:r>
              <a:rPr lang="en-US" altLang="ko-KR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경과</a:t>
            </a:r>
            <a:r>
              <a:rPr lang="en-US" altLang="ko-KR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치료 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또는 재원기간의</a:t>
            </a: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9340" y="3789040"/>
            <a:ext cx="8047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환자의 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상태 파악을 위해 더 상세한 내용의 기록이 필요한</a:t>
            </a: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1600" y="4509120"/>
            <a:ext cx="6048672" cy="59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기록 내용이 모호하거나 일치하지 않는 경우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1600" y="5229200"/>
            <a:ext cx="6048672" cy="59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주치의와 </a:t>
            </a:r>
            <a:r>
              <a:rPr lang="ko-KR" altLang="en-US" sz="2400" dirty="0" err="1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협진의</a:t>
            </a: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사이에 진단이 다른 경우</a:t>
            </a:r>
          </a:p>
        </p:txBody>
      </p:sp>
    </p:spTree>
    <p:extLst>
      <p:ext uri="{BB962C8B-B14F-4D97-AF65-F5344CB8AC3E}">
        <p14:creationId xmlns:p14="http://schemas.microsoft.com/office/powerpoint/2010/main" val="26200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 rot="16200000">
            <a:off x="4390527" y="-3678451"/>
            <a:ext cx="696858" cy="8431041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 추진방법 및 추진절차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35496" y="0"/>
            <a:ext cx="864096" cy="1124744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3434" y="1407282"/>
            <a:ext cx="829703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sz="28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신경과 전문의 소기윤 과장님 진단기준 근거로 한 교육 자료 완성 후 공유</a:t>
            </a:r>
            <a:r>
              <a:rPr lang="en-US" altLang="ko-KR" sz="28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fontAlgn="base" latinLnBrk="0">
              <a:lnSpc>
                <a:spcPct val="150000"/>
              </a:lnSpc>
            </a:pPr>
            <a:endParaRPr lang="ko-KR" altLang="en-US" sz="28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sz="28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28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한국표준질병 사인분류 질병코딩지침서 참조 </a:t>
            </a:r>
          </a:p>
          <a:p>
            <a:pPr>
              <a:lnSpc>
                <a:spcPct val="150000"/>
              </a:lnSpc>
            </a:pPr>
            <a:endParaRPr lang="ko-KR" altLang="en-US" sz="28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00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 rot="16200000">
            <a:off x="4390527" y="-3678451"/>
            <a:ext cx="696858" cy="8431041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 기대효과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35496" y="0"/>
            <a:ext cx="864096" cy="1124744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14221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2293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55" y="1274061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71600" y="1052736"/>
            <a:ext cx="6048672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3200" dirty="0" err="1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주진단</a:t>
            </a:r>
            <a:r>
              <a:rPr lang="ko-KR" altLang="en-US" sz="32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선정원칙 준수</a:t>
            </a:r>
            <a:endParaRPr lang="ko-KR" altLang="en-US" sz="3200" dirty="0">
              <a:solidFill>
                <a:schemeClr val="bg2">
                  <a:lumMod val="1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1600" y="1772816"/>
            <a:ext cx="6048672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32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정확한 진료 통계 제공의 기본</a:t>
            </a:r>
            <a:endParaRPr lang="ko-KR" altLang="en-US" sz="3200" dirty="0">
              <a:solidFill>
                <a:schemeClr val="bg2">
                  <a:lumMod val="1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1600" y="2453666"/>
            <a:ext cx="6048672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32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진료비 결정의 핵심요소</a:t>
            </a:r>
            <a:r>
              <a:rPr lang="en-US" altLang="ko-KR" sz="32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32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수익산출</a:t>
            </a:r>
            <a:r>
              <a:rPr lang="en-US" altLang="ko-KR" sz="32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3200" dirty="0">
              <a:solidFill>
                <a:schemeClr val="bg2">
                  <a:lumMod val="1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89339" y="3173746"/>
            <a:ext cx="8047157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32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의무기록의 신뢰도 결정</a:t>
            </a:r>
            <a:endParaRPr lang="ko-KR" altLang="en-US" sz="3200" dirty="0">
              <a:solidFill>
                <a:schemeClr val="bg2">
                  <a:lumMod val="1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877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 rot="16200000">
            <a:off x="4390527" y="-3678451"/>
            <a:ext cx="696858" cy="8431041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 결론 및 제언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35496" y="0"/>
            <a:ext cx="864096" cy="1124744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484784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파악된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문제에 대한 결과를 도출 한 후 적극적으로 공유하는 것이 지속적 질 제고에 영향을 줌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코로나 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19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환자 증가 추세와 </a:t>
            </a:r>
            <a:r>
              <a:rPr lang="ko-KR" altLang="en-US" sz="20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오미크론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환자 확산으로 </a:t>
            </a:r>
            <a:r>
              <a:rPr lang="ko-KR" altLang="en-US" sz="20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감염병전담병원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유지 중 일반 입원환자 진료 불가 한 상황으로 의료진 교육 자료 배포 후 활동 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방향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조정 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일반진료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개시 유무에 따른 대응방안 수립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9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55" y="1196752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71600" y="1052736"/>
            <a:ext cx="6048672" cy="59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결론</a:t>
            </a:r>
            <a:endParaRPr lang="ko-KR" altLang="en-US" sz="2400" dirty="0">
              <a:solidFill>
                <a:schemeClr val="bg2">
                  <a:lumMod val="1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2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11" y="4149080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11756" y="4005064"/>
            <a:ext cx="6048672" cy="59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제언</a:t>
            </a:r>
            <a:endParaRPr lang="ko-KR" altLang="en-US" sz="2400" dirty="0">
              <a:solidFill>
                <a:schemeClr val="bg2">
                  <a:lumMod val="1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4653136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향상 활동을 유지하므로 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부적절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에피소드는 이후에 자체적으로 관리되는 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사례를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많이 볼 수 있으므로 지속적인 관리는 궁극적으로 코딩의 질 제고에 매우 중요하다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00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"/>
          <p:cNvSpPr/>
          <p:nvPr/>
        </p:nvSpPr>
        <p:spPr>
          <a:xfrm rot="3526578">
            <a:off x="2385152" y="-387969"/>
            <a:ext cx="4349925" cy="7003866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2492896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전정신경염</a:t>
            </a:r>
            <a:endParaRPr lang="en-US" altLang="ko-KR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[vestibular neuritis]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548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전정신경염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vestibular neuritis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123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7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0527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정의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556792"/>
            <a:ext cx="799288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내이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(inner ear,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속귀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에는 몸의 평형을 감지하는 전정기관이 있으며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여기서 수집된 평형감각의 정보는 전정신경을 통해 뇌로 전달된다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신경염은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이 전정신경에 발생한 염증으로 인해 전정말단에서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기시되는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구심성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신호가 갑자기 단절되어 환자가 어지럼증을 경험하는 질환이다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심한 어지럼증과 구역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구토가 자연적으로 발생하여 수시간 동안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길게는 하루 이상 지속되는 것이 특징이다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이후에도 수일간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회전성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어지럼증이 지속되고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정상 쪽을 향하는 안진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눈떨림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 발생하여 안진의 급속 성분 방향을 따라 세상이 도는 것 같은 어지럼증을 느끼게 되고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구역과 구토가 나타난다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눈을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감거나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염증이 발생하지 않은 쪽의 귀를 바닥에 대고 누우면 증상이 감소한다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일부 환자는 전정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신경염이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생긴 귀 쪽으로 몸이 기울어진다는 증상을 호소하기도 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대개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1~2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일 이내에 증상이 뚜렷하게 경감되지만 수일이 지난 후에도 머리를 빠르게 움직이는 경우에는 일시적으로 어지럼증이 나타날 수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동반되는 다른 신경학적 증상이나 징후는 없다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신경염은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비교적 젊은 연령대인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30~50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대에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호발한다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발병률에 남녀의 차이는 없으며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지역에 따라 다르지만 겨울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봄 또는 초여름처럼 기온 변화가 심함 계절에 상기도 감염과 함께 일정 지역에서 산발적 혹은 유행성으로 발병한다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19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전정신경염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vestibular neuritis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123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7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703710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전정신경염의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원인을 단적으로 지적하기는 곤란하며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바이러스 감염에 의한 일차적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구심성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신경 또는 전정신경절의 직접 변성이나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전전정동맥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(anterior vestibular artery)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의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허혈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등과 같은 가설이 제시되고 있으나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잠복 바이러스의 재활성화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(reactivation)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에 의한 이차적인 면역반응에 의한 변성일 가능성이 높다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7" y="321297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55576" y="3887177"/>
            <a:ext cx="80648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심한 어지럼증과 구역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구토가 자연적으로 발생하여 수시간 동안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길게는 하루 이상 지속되는 것이 특징이다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이후에도 수일간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회전성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어지럼증이 지속되고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정상 쪽을 향하는 안진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눈떨림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 발생하여 안진의 급속 성분 방향을 따라 세상이 도는 것 같은 어지럼증을 느끼게 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눈을 감거나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염증이 발생하지 않은 쪽의 귀를 바닥에 대고 누우면 증상이 감소한다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일부 환자는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전정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신경염이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생긴 귀 쪽으로 몸이 기울어진다는 증상을 호소하기도 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대개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1~2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일 이내에 증상이 뚜렷하게 경감되지만 수일이 지난 후에도 머리를 빠르게 움직이는 경우에는 일시적으로 어지럼증이 나타날 수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그 외에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편측마비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발음장애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안면마비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감각장애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의식 변화 등은 동반되지 않는다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584" y="10527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원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84" y="32129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증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상</a:t>
            </a:r>
          </a:p>
        </p:txBody>
      </p:sp>
    </p:spTree>
    <p:extLst>
      <p:ext uri="{BB962C8B-B14F-4D97-AF65-F5344CB8AC3E}">
        <p14:creationId xmlns:p14="http://schemas.microsoft.com/office/powerpoint/2010/main" val="23256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전정신경염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vestibular neuritis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123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1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0527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진단검사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613118"/>
            <a:ext cx="813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심한 어지럼증과 구역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구토가 자연적으로 발생하여 수시간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길게는 하루 이상 지속되는 경우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보행실조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수평 회선 방향 고정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눈떨림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(horizontal rotatory direction fixed nystagmus)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 정상 쪽을 향해 하루 이상 지속되는 경우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온도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눈떨림검사에서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한쪽 쇠약이 현저한 경우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정상 고막과 정상 청력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다른 신경학적 징후가 없는 경우에 모두 해당되면 전정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신경염으로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진단할 수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전형적인 경우에는 뇌 자기공명영상촬영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뇌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MRI)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등의 검사가 필요하지 않지만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고혈압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당뇨 등 뇌졸중의 위험 인자를 갖고 있는 노인에게서 전정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신경염이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발생한 경우에는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뇌줄기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뇌간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에 발생한 작은 뇌졸중을 감별하기 위하여 각종 영상 검사를 시행하기도 한다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3" y="3717032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7584" y="371703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치료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472" y="4221088"/>
            <a:ext cx="805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신경염은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시간이 경과함에 따라 증상이 완화되는 양성의 질환이다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병리기전이 불분명하므로 원인치료보다는 어지럼증과 자율신경계 증상의 경감을 위해 약제를 사용하는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대증치료가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중요하다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환자가 증상을 견딜 수 있으면 특별한 치료를 하지 않아도 무방하다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그러나 대개 심한 구토와 어지럼증으로 환자가 괴로워하므로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증상 발생 초기에만 전정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억제제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진토제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등을 투여할 수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양쪽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전정계의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불균형에 대한 중추신경계의 보상작용을 이끌어 내기 위해서는 전정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억제제를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장기간 투여하지 않는 것이 좋고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급성기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증상이 어느 정도 가라앉은 후에는 중추보상을 촉진하기 위해 전정재활치료를 시행할 수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56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전정신경염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vestibular neuritis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123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1" y="1058037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09512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경과</a:t>
            </a:r>
            <a:r>
              <a:rPr lang="en-US" altLang="ko-KR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합병증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628800"/>
            <a:ext cx="79928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전정 </a:t>
            </a:r>
            <a:r>
              <a:rPr lang="ko-KR" altLang="en-US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신경염은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시간이 지나면서 증상이 호전되는 양성 경과를 보인다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대개 증상 발생 후 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1~2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일 정도 지나면 증상이 호전되는 것이 일반적이다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만약 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48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시간 이상 지나도 어지럼증이 전혀 호전되지 않거나 오히려 악화되는 경우에는 중추신경계 문제로 인한 어지럼증을 감별하기 위한 각종 검사가 필요하다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전정 </a:t>
            </a:r>
            <a:r>
              <a:rPr lang="ko-KR" altLang="en-US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신경염이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재발하는 경우는 드물며 재발하더라도 비교적 증상이 약하고 회복 기간이 짧은 것이 특징이다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전정 </a:t>
            </a:r>
            <a:r>
              <a:rPr lang="ko-KR" altLang="en-US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신경염이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반대편 귀에서 재발하는 경우가 보고된 바가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있다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39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전정신경염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vestibular neuritis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3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99592" y="1052736"/>
            <a:ext cx="2933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질병코딩 지침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2000" y="1658947"/>
            <a:ext cx="467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진단코드 </a:t>
            </a:r>
            <a:r>
              <a:rPr lang="en-US" altLang="ko-KR" sz="1400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H81.0~H81.9</a:t>
            </a:r>
            <a:r>
              <a:rPr lang="en-US" altLang="ko-KR" sz="2400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endParaRPr lang="ko-KR" altLang="en-US" sz="2400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734586"/>
              </p:ext>
            </p:extLst>
          </p:nvPr>
        </p:nvGraphicFramePr>
        <p:xfrm>
          <a:off x="858881" y="2229191"/>
          <a:ext cx="7889583" cy="267513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99817"/>
                <a:gridCol w="6089766"/>
              </a:tblGrid>
              <a:tr h="2514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상병코드</a:t>
                      </a:r>
                      <a:r>
                        <a:rPr lang="en-US" altLang="ko-KR" sz="16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ko-KR" altLang="en-US" sz="16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상병명</a:t>
                      </a:r>
                      <a:endParaRPr lang="ko-KR" altLang="en-US" sz="16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884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H81.0</a:t>
                      </a:r>
                      <a:endParaRPr 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메니에르병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(Meniere’s disease)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2524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H81.1</a:t>
                      </a:r>
                      <a:endParaRPr lang="en-US" sz="12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양성 발작성 현기증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(benign paroxysmal vertigo)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323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H81.2</a:t>
                      </a:r>
                      <a:endParaRPr 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전정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신경염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(vestibular </a:t>
                      </a:r>
                      <a:r>
                        <a:rPr lang="en-US" altLang="ko-KR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neuronitis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2875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H81.30</a:t>
                      </a:r>
                      <a:endParaRPr 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이성 현기증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(aural vertigo)</a:t>
                      </a:r>
                    </a:p>
                  </a:txBody>
                  <a:tcPr marL="9525" marR="9525" marT="9525" marB="0" anchor="ctr"/>
                </a:tc>
              </a:tr>
              <a:tr h="3236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H81.38</a:t>
                      </a:r>
                      <a:endParaRPr 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기타 </a:t>
                      </a:r>
                      <a:r>
                        <a:rPr lang="ko-KR" altLang="en-US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말초성</a:t>
                      </a: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현기증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(other peripheral vertigo)</a:t>
                      </a: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ea"/>
                          <a:ea typeface="+mn-ea"/>
                        </a:rPr>
                        <a:t>H81.4</a:t>
                      </a:r>
                      <a:endParaRPr lang="ko-KR" altLang="en-US" sz="12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중추기원의 현기증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(vertigo of central origin)</a:t>
                      </a: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ea"/>
                          <a:ea typeface="+mn-ea"/>
                        </a:rPr>
                        <a:t>H81.8</a:t>
                      </a:r>
                      <a:endParaRPr lang="ko-KR" altLang="en-US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기타 전정기능의 장애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(other disorders of vestibular function)</a:t>
                      </a: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ea"/>
                          <a:ea typeface="+mn-ea"/>
                        </a:rPr>
                        <a:t>H81.9</a:t>
                      </a:r>
                      <a:endParaRPr lang="ko-KR" altLang="en-US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상세불명의 전정기능장애 </a:t>
                      </a:r>
                      <a:r>
                        <a:rPr lang="en-US" altLang="ko-KR" sz="1200" b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(disorder of vestibular function, unspecified)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02000" y="5118283"/>
            <a:ext cx="698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제외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현기증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(vertigo)[R42]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유행성 현기증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(Epidemic vertigo)[A88.1]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487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전정신경염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vestibular neuritis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123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3" y="908720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94581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의무기록 필수사항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424" y="1340768"/>
            <a:ext cx="8034024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(1)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병력</a:t>
            </a:r>
          </a:p>
          <a:p>
            <a:pPr fontAlgn="base" latinLnBrk="0"/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❍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최근 상기도 감염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두부외상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중이 및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유양동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감염 및 수술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등골 절제술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바이러스와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혈관성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내이 질환의 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여부</a:t>
            </a:r>
            <a:endParaRPr lang="en-US" altLang="ko-KR" sz="13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(2)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신체 검사</a:t>
            </a:r>
          </a:p>
          <a:p>
            <a:pPr fontAlgn="base" latinLnBrk="0"/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❍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자발 안진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두위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변환 시 유발 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안진</a:t>
            </a:r>
            <a:endParaRPr lang="en-US" altLang="ko-KR" sz="13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(3)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진단 검사</a:t>
            </a: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A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en-US" altLang="ko-KR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Frenzel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안경 안진검사</a:t>
            </a: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자발 및 주시 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(spontaneous and gaze nystagmus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두위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및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두위변환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(positional nystagmus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두진후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post head shaking nystagmus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B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전기안진검사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(Electronystagmography)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자발 및 주시 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(spontaneous and gaze nystagmus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두위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및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두위변환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(positional nystagmus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두진후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post head shaking nystagmus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누공검사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(fistula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시운동성 및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시운동후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(optokinetic nystagmus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급속 안구운동검사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saccade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시표추적검사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smooth pursuit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C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온도안진검사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(Caloric test)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D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동적체평형검사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Posturography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fontAlgn="base" latinLnBrk="0"/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(4)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치료</a:t>
            </a:r>
          </a:p>
          <a:p>
            <a:pPr fontAlgn="base" latinLnBrk="0"/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❍ 약물 치료</a:t>
            </a:r>
          </a:p>
          <a:p>
            <a:pPr fontAlgn="base" latinLnBrk="0"/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❍ </a:t>
            </a:r>
            <a:r>
              <a:rPr lang="ko-KR" altLang="en-US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체위성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안진 교정 치료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3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canalolith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reposition therapy)</a:t>
            </a:r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❍ 전정재활운동 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소책자</a:t>
            </a:r>
            <a:r>
              <a:rPr lang="en-US" altLang="ko-KR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3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환자교육</a:t>
            </a:r>
          </a:p>
          <a:p>
            <a:endParaRPr lang="ko-KR" altLang="en-US" sz="13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565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>
          <a:xfrm rot="3526578">
            <a:off x="2385152" y="-387969"/>
            <a:ext cx="4349925" cy="7003866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1720" y="2492896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어지러</a:t>
            </a:r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움</a:t>
            </a:r>
            <a:endParaRPr lang="en-US" altLang="ko-KR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[dizziness]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66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어지러움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dizziness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4736" y="1520137"/>
            <a:ext cx="80557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(dizziness)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이란 자신이나 주위 사물이 정지해 있음에도 불구하고 움직이는 듯한 느낌을 받는 모든 증상을 통칭하는 용어이다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 중에서도 빙글빙글 도는 느낌이 있으며 자세 불안과 </a:t>
            </a:r>
            <a:r>
              <a:rPr lang="ko-KR" altLang="en-US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눈떨림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안진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 동반되는 어지럼증을 현훈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(vertigo)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이라고 한다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어지럼증은 두통과 더불어 신경과를 방문하는 환자가 호소하는 가장 흔한 증상 중 하나이며 대부분 경과가 양호하다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그러나 간혹 어지럼증 자체가 중요한 신경학적 질환의 한 증상일 수 있으므로 원인 질환에 대한 정확한 진단이 필수적이다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7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27584" y="10527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정의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959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어지러움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dizziness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615147"/>
            <a:ext cx="80648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어지럼증의 종류에 따라 원인이 달라질 수 있다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어지럼증은 다양한 질환이나 상태에 의해 발생하며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주관적인 느낌을 표현하는 단어이다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그러나 그 증상의 특징에 따라 현훈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균형장애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실신성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어지럼증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심인성 어지럼증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기타 어지럼증의 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가지 아형으로 분류할 수 있다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fontAlgn="base"/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1)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현훈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(vertigo):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세상이 자신을 중심으로 회전한다고 잘못 지각하는 현상이다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말초 혹은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중추성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전정 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질환에서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흔히 발생하며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대개 머리의 움직임에 의해 악화되고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특정 동작에 의해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유발되기도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한다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2)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균형장애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(disequilibrium):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서있거나 걸을 때 중심을 잡지 못하고 쓰러지는 것을 의미한다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전정척수 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반사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고유수용체감각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소뇌 혹은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전두엽이나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기저핵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같은 운동조절을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담당하는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곳에 이상이 있을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때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나타난다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전정척수반사에 이상이 있을 경우 현훈이 동반될 가능성이 있고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고유수용체감각에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있을 경우 감각장애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근력약화 등의 증상이 동반될 수 있다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소뇌에 이상이 있을 경우에는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운동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실조가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전두엽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혹은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기저핵의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이상이 있을 경우에는 행동이 느려지는 증상이 동반될 수 있다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3)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실신성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어지럼증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presyncope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):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정신을 잃을 것처럼 아득해지는 느낌을 의미한다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누웠다가 갑자기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일어날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때에 수초 동안 발생하는 특징이 있다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저혈당과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기립성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저혈압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부정맥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울혈성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심부전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혈관성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미주신경 발작 등에 의한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심박출량의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감소가 원인이 될 수 있다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4)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심인성 어지럼증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(psychogenic):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머리 안이 빙빙 도는 느낌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(interval spinning),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뜨는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느낌 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(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floating),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흔들림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(rocking)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등이 혼재된 비특이적 어지럼증이다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공황장애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광장공포증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불안장애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우울증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신체형장애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(somatoform disorder),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히스테리아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외상후증후군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등이 원인이 될 수 있다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5)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기타 어지럼증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진성 어지럼증이 아닌 현상을 어지럽다고 표현하는 가성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(pseudo)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어지럼증으로 진성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어지럼증과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감별해야 할 필요가 있다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7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7584" y="10527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원인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33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어지러움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dizziness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556792"/>
            <a:ext cx="79928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어지럼증의 증상은 자신이나 주위 사물이 정지해 있음에도 불구하고 움직이는 듯한 느낌을 받는 것으로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어지럼증의 원인에 따라 동반 증상도 달라질 수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ct val="150000"/>
              </a:lnSpc>
              <a:buAutoNum type="arabicParenR"/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현훈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(vertigo):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안진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(nystagmus),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안구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편위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(deviation)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등의 안구운동장애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운동실조나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넘어짐 등의 자세장애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오심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구토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불안 등의 자율신경장애가 흔히 동반되어 나타난다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2)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균형장애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(disequilibrium):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이상이 발생한 위치에 따라 발생하는 동반 증상이 달라진다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이상의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위치에 따라 현훈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감각장애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근력약화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운동 실조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행동이 느려지는 증상 등이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동반     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될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수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3)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실신성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어지럼증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presyncope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):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누웠다가 갑자기 일어날 때에 아득해지는 느낌과 함께 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어지럼증이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발생한다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4)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심인성 어지럼증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(psychogenic):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머리 안이 빙빙 도는 느낌이나 몸이 뜨는 느낌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흔들리는 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느낌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등 다양한 증상이 혼재되어 나타나게 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7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7584" y="10527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증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상</a:t>
            </a:r>
          </a:p>
        </p:txBody>
      </p:sp>
    </p:spTree>
    <p:extLst>
      <p:ext uri="{BB962C8B-B14F-4D97-AF65-F5344CB8AC3E}">
        <p14:creationId xmlns:p14="http://schemas.microsoft.com/office/powerpoint/2010/main" val="278649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어지러움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dizziness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613406"/>
            <a:ext cx="806489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어지럼증의 원인을 밝히기 위한 가장 좋은 방법은 어지럼증 발생 직후에 신경과 의사의 진료를 받는 것이다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이는 만성 어지럼증에서는 그 징후가 잘 나타나지 않기 때문이며 따라서 다양한 검사를 통하여 </a:t>
            </a:r>
            <a:r>
              <a:rPr lang="ko-KR" altLang="en-US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전정계의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이상 증상을 찾아내어야 한다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특히 환자에게 어지럼증을 유발하는 특정한 상황이 있다면 검사를 통해 이를 모방하는 상황을 재현하여 현훈의 양상을 관찰한다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어지럼증의 진단에 유용하게 이용되는 검사의 하나로 온도검사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(caloric test)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가 있다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이는 한쪽 전정기능의 소실을 진단할 수 있고 혼수 환자에서 </a:t>
            </a:r>
            <a:r>
              <a:rPr lang="ko-KR" altLang="en-US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뇌줄기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숨골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뇌간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의 기능을 평가하기 위해서도 사용된다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눈기울임반응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(ocular tilt reaction)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을 측정하거나 청력검사를 통해 전정신경과 가까이 지나가는 청각신경의 기능을 평가할 수 있다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6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1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27584" y="10527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진단검사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466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어지러움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dizziness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556792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어지럼증이 심할 때에는 일단 환자를 가장 편한 자세로 눕히거나 앉히고 눈을 감은 상태로 움직이지 않게 하는 것이 중요하다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대부분의 어지럼증은 환자가 움직일 경우 심해지고 움직이지 않으면 가라앉는 특징이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갑자기 발생한 어지럼증이 </a:t>
            </a:r>
            <a:r>
              <a:rPr lang="ko-KR" altLang="en-US" sz="16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편측마비나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발음장애 등의 증상을 동반하면 이는 뇌졸중을 시사하는 증상이기 때문에 즉시 병원으로 이송하여야 한다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1~2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분 정도 움직이지 않고 있다가 어지럼증이 없어진다면 응급실에 방문할 필요는 없다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그러나 노인의 경우 새롭게 발생한 어지럼증이라면 원인을 감별하기 위하여 신경과 전문의의 진료를 받을 필요가 있다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6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3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27584" y="105273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치료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4953942"/>
            <a:ext cx="8037901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어지럼증의 원인에 따라 다양한 경과와 합병증을 보이므로 정확한 진단과 그에 대한 치료가 필요하다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6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9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1" y="427668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27584" y="431377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경과</a:t>
            </a:r>
            <a:r>
              <a:rPr lang="en-US" altLang="ko-KR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합병증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02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46392" y="430960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어지러움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dizziness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683418"/>
              </p:ext>
            </p:extLst>
          </p:nvPr>
        </p:nvGraphicFramePr>
        <p:xfrm>
          <a:off x="863473" y="2276872"/>
          <a:ext cx="6619881" cy="1440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10165"/>
                <a:gridCol w="5109716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상병코드</a:t>
                      </a:r>
                      <a:r>
                        <a:rPr lang="en-US" altLang="ko-KR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상병명</a:t>
                      </a:r>
                      <a:endParaRPr lang="ko-KR" altLang="en-US" sz="1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R42</a:t>
                      </a:r>
                      <a:endParaRPr lang="en-US" sz="12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어지럼증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및 어지럼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(dizziness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and giddiness)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360040">
                <a:tc v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어찔어찔함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(light headedness)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360040">
                <a:tc v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현기증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NOS(vertigo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NOS)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22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3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99592" y="1052736"/>
            <a:ext cx="2933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질병코딩 지침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2000" y="1658947"/>
            <a:ext cx="467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진단코드 </a:t>
            </a:r>
            <a:r>
              <a:rPr lang="en-US" altLang="ko-KR" sz="1400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R42</a:t>
            </a:r>
            <a:r>
              <a:rPr lang="en-US" altLang="ko-KR" sz="2400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endParaRPr lang="ko-KR" altLang="en-US" sz="2400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69185" y="4005064"/>
            <a:ext cx="6982368" cy="425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제외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현기증후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군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(vertiginous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syndromes)[H81.-]</a:t>
            </a:r>
          </a:p>
        </p:txBody>
      </p:sp>
    </p:spTree>
    <p:extLst>
      <p:ext uri="{BB962C8B-B14F-4D97-AF65-F5344CB8AC3E}">
        <p14:creationId xmlns:p14="http://schemas.microsoft.com/office/powerpoint/2010/main" val="163713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 rot="16200000">
            <a:off x="4443952" y="-3673810"/>
            <a:ext cx="606122" cy="8414922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 어지러움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dizziness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412776"/>
            <a:ext cx="81369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(1)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병력</a:t>
            </a:r>
          </a:p>
          <a:p>
            <a:pPr fontAlgn="base" latinLnBrk="0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❍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당뇨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고혈압 등 내과적 질환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뇌경색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과거력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두부 외상이나 수술 여부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타 질환에 의한 약물치료 등</a:t>
            </a:r>
          </a:p>
          <a:p>
            <a:pPr fontAlgn="base" latinLnBrk="0"/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2)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신체 검사</a:t>
            </a:r>
          </a:p>
          <a:p>
            <a:pPr fontAlgn="base" latinLnBrk="0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❍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자발 안진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두위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변환 시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유발안진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머리흔듬안진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시고정에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의한 안진의 소실 여부</a:t>
            </a:r>
          </a:p>
          <a:p>
            <a:pPr fontAlgn="base" latinLnBrk="0"/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3)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진단 검사</a:t>
            </a: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I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말초성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전정 기능 장애 평가</a:t>
            </a: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A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안진검사</a:t>
            </a: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자발 및 주시 안진검사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(spontaneous and gaze nystagmus test)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두위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및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두위변환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안진검사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(positional nystagmus test)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두진후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안진검사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post head shaking nystagmus test)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시운동성 및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시운동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후 안진검사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(optokinetic nystagmus test)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급속 안구운동검사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saccade test)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시표추적검사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 smooth pursuit test)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B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온도안진검사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(Caloric test)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C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동적체평형검사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Posturography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II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중추성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현훈에 대한 평가</a:t>
            </a: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뇌실질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및 뇌혈관에 대한 자기 공명 영상 촬영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뇌파 검사 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기타 신경학적 이상에 대한 이학적 평가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III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내과적 평가</a:t>
            </a: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혈액검사</a:t>
            </a: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IV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안과적 평가</a:t>
            </a:r>
          </a:p>
          <a:p>
            <a:pPr fontAlgn="base" latinLnBrk="0"/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 latinLnBrk="0"/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4)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치료</a:t>
            </a:r>
          </a:p>
          <a:p>
            <a:pPr fontAlgn="base" latinLnBrk="0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❍ 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증상에 대한 약물 치료</a:t>
            </a:r>
          </a:p>
          <a:p>
            <a:pPr fontAlgn="base" latinLnBrk="0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❍ </a:t>
            </a:r>
            <a:r>
              <a:rPr lang="ko-KR" altLang="en-US" sz="12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어지러움증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원인 질환 치료</a:t>
            </a:r>
          </a:p>
          <a:p>
            <a:pPr fontAlgn="base"/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53" y="908720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83568" y="94581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의무기록 필수사항</a:t>
            </a:r>
            <a:endParaRPr lang="ko-KR" altLang="en-US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830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>
          <a:xfrm rot="3526578">
            <a:off x="2385152" y="-387969"/>
            <a:ext cx="4349925" cy="7003866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2782669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</a:t>
            </a:r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타</a:t>
            </a:r>
          </a:p>
        </p:txBody>
      </p:sp>
    </p:spTree>
    <p:extLst>
      <p:ext uri="{BB962C8B-B14F-4D97-AF65-F5344CB8AC3E}">
        <p14:creationId xmlns:p14="http://schemas.microsoft.com/office/powerpoint/2010/main" val="130360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1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자유형 12"/>
          <p:cNvSpPr/>
          <p:nvPr/>
        </p:nvSpPr>
        <p:spPr>
          <a:xfrm rot="16200000">
            <a:off x="4442248" y="-3636741"/>
            <a:ext cx="696858" cy="8491638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기타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-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입원 의학적 초기평가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작성률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결과 보고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8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1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12474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2021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년도 입원 의학적 초기평가 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24</a:t>
            </a:r>
            <a:r>
              <a:rPr lang="ko-KR" altLang="en-US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시간이내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작성률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결과 보고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813639"/>
              </p:ext>
            </p:extLst>
          </p:nvPr>
        </p:nvGraphicFramePr>
        <p:xfrm>
          <a:off x="539552" y="1772816"/>
          <a:ext cx="8352000" cy="15240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64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  <a:gridCol w="57600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2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4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5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6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7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8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9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10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11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12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평균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/>
                        <a:t>지표값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96.2%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96.5%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93.8%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96.7%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93.7%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97.2%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94.6%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95.1%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94.8%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93.5%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97.7%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97.2%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95.8%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24</a:t>
                      </a:r>
                      <a:r>
                        <a:rPr lang="ko-KR" altLang="en-US" sz="1050" dirty="0" err="1" smtClean="0"/>
                        <a:t>시간이내작성건수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55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134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138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278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271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238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143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291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530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207.7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입원환자수</a:t>
                      </a:r>
                      <a:endParaRPr lang="ko-KR" altLang="en-US" sz="105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57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113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213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143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142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294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285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251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153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298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545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216.7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3400895528"/>
              </p:ext>
            </p:extLst>
          </p:nvPr>
        </p:nvGraphicFramePr>
        <p:xfrm>
          <a:off x="1524000" y="3428999"/>
          <a:ext cx="6096000" cy="3024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4976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자유형 12"/>
          <p:cNvSpPr/>
          <p:nvPr/>
        </p:nvSpPr>
        <p:spPr>
          <a:xfrm rot="16200000">
            <a:off x="4442248" y="-3636741"/>
            <a:ext cx="696858" cy="8491638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기타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-POA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8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1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7584" y="112474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POA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재원 기간 중 향상활동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872" y="1857400"/>
            <a:ext cx="3374128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041" y="1788610"/>
            <a:ext cx="3318383" cy="207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981" y="4084240"/>
            <a:ext cx="3458020" cy="207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362" y="4437112"/>
            <a:ext cx="378210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76415"/>
              </p:ext>
            </p:extLst>
          </p:nvPr>
        </p:nvGraphicFramePr>
        <p:xfrm>
          <a:off x="1115616" y="1700808"/>
          <a:ext cx="7632848" cy="4454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</a:tblGrid>
              <a:tr h="221297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4184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자유형 16"/>
          <p:cNvSpPr/>
          <p:nvPr/>
        </p:nvSpPr>
        <p:spPr>
          <a:xfrm rot="18080631" flipV="1">
            <a:off x="737814" y="1386914"/>
            <a:ext cx="931058" cy="864598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 rot="21033033">
            <a:off x="881162" y="1647631"/>
            <a:ext cx="93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/>
              <a:t>활동전</a:t>
            </a:r>
            <a:endParaRPr lang="ko-KR" altLang="en-US" sz="1400" dirty="0"/>
          </a:p>
        </p:txBody>
      </p:sp>
      <p:sp>
        <p:nvSpPr>
          <p:cNvPr id="25" name="자유형 24"/>
          <p:cNvSpPr/>
          <p:nvPr/>
        </p:nvSpPr>
        <p:spPr>
          <a:xfrm rot="18080631" flipV="1">
            <a:off x="715451" y="3428749"/>
            <a:ext cx="931058" cy="864598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 rot="21033033">
            <a:off x="858799" y="3689466"/>
            <a:ext cx="935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/>
              <a:t>활동후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9434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35496" y="1386690"/>
            <a:ext cx="7897581" cy="5395100"/>
          </a:xfrm>
          <a:custGeom>
            <a:avLst/>
            <a:gdLst>
              <a:gd name="connsiteX0" fmla="*/ 609254 w 11136341"/>
              <a:gd name="connsiteY0" fmla="*/ 40765 h 5927622"/>
              <a:gd name="connsiteX1" fmla="*/ 580226 w 11136341"/>
              <a:gd name="connsiteY1" fmla="*/ 1492193 h 5927622"/>
              <a:gd name="connsiteX2" fmla="*/ 493140 w 11136341"/>
              <a:gd name="connsiteY2" fmla="*/ 4177336 h 5927622"/>
              <a:gd name="connsiteX3" fmla="*/ 28683 w 11136341"/>
              <a:gd name="connsiteY3" fmla="*/ 5831965 h 5927622"/>
              <a:gd name="connsiteX4" fmla="*/ 289940 w 11136341"/>
              <a:gd name="connsiteY4" fmla="*/ 5715851 h 5927622"/>
              <a:gd name="connsiteX5" fmla="*/ 2220340 w 11136341"/>
              <a:gd name="connsiteY5" fmla="*/ 5614251 h 5927622"/>
              <a:gd name="connsiteX6" fmla="*/ 4832912 w 11136341"/>
              <a:gd name="connsiteY6" fmla="*/ 5686822 h 5927622"/>
              <a:gd name="connsiteX7" fmla="*/ 6255312 w 11136341"/>
              <a:gd name="connsiteY7" fmla="*/ 5527165 h 5927622"/>
              <a:gd name="connsiteX8" fmla="*/ 7982512 w 11136341"/>
              <a:gd name="connsiteY8" fmla="*/ 5585222 h 5927622"/>
              <a:gd name="connsiteX9" fmla="*/ 9811312 w 11136341"/>
              <a:gd name="connsiteY9" fmla="*/ 5425565 h 5927622"/>
              <a:gd name="connsiteX10" fmla="*/ 10580569 w 11136341"/>
              <a:gd name="connsiteY10" fmla="*/ 5469108 h 5927622"/>
              <a:gd name="connsiteX11" fmla="*/ 11088569 w 11136341"/>
              <a:gd name="connsiteY11" fmla="*/ 5251393 h 5927622"/>
              <a:gd name="connsiteX12" fmla="*/ 11088569 w 11136341"/>
              <a:gd name="connsiteY12" fmla="*/ 5149793 h 5927622"/>
              <a:gd name="connsiteX13" fmla="*/ 10856340 w 11136341"/>
              <a:gd name="connsiteY13" fmla="*/ 4395051 h 5927622"/>
              <a:gd name="connsiteX14" fmla="*/ 9071083 w 11136341"/>
              <a:gd name="connsiteY14" fmla="*/ 3509679 h 5927622"/>
              <a:gd name="connsiteX15" fmla="*/ 6240797 w 11136341"/>
              <a:gd name="connsiteY15" fmla="*/ 2464651 h 5927622"/>
              <a:gd name="connsiteX16" fmla="*/ 4063654 w 11136341"/>
              <a:gd name="connsiteY16" fmla="*/ 1477679 h 5927622"/>
              <a:gd name="connsiteX17" fmla="*/ 1407540 w 11136341"/>
              <a:gd name="connsiteY17" fmla="*/ 490708 h 5927622"/>
              <a:gd name="connsiteX18" fmla="*/ 609254 w 11136341"/>
              <a:gd name="connsiteY18" fmla="*/ 40765 h 5927622"/>
              <a:gd name="connsiteX0" fmla="*/ 526704 w 11053791"/>
              <a:gd name="connsiteY0" fmla="*/ 40765 h 5771463"/>
              <a:gd name="connsiteX1" fmla="*/ 497676 w 11053791"/>
              <a:gd name="connsiteY1" fmla="*/ 1492193 h 5771463"/>
              <a:gd name="connsiteX2" fmla="*/ 410590 w 11053791"/>
              <a:gd name="connsiteY2" fmla="*/ 4177336 h 5771463"/>
              <a:gd name="connsiteX3" fmla="*/ 76762 w 11053791"/>
              <a:gd name="connsiteY3" fmla="*/ 5628765 h 5771463"/>
              <a:gd name="connsiteX4" fmla="*/ 207390 w 11053791"/>
              <a:gd name="connsiteY4" fmla="*/ 5715851 h 5771463"/>
              <a:gd name="connsiteX5" fmla="*/ 2137790 w 11053791"/>
              <a:gd name="connsiteY5" fmla="*/ 5614251 h 5771463"/>
              <a:gd name="connsiteX6" fmla="*/ 4750362 w 11053791"/>
              <a:gd name="connsiteY6" fmla="*/ 5686822 h 5771463"/>
              <a:gd name="connsiteX7" fmla="*/ 6172762 w 11053791"/>
              <a:gd name="connsiteY7" fmla="*/ 5527165 h 5771463"/>
              <a:gd name="connsiteX8" fmla="*/ 7899962 w 11053791"/>
              <a:gd name="connsiteY8" fmla="*/ 5585222 h 5771463"/>
              <a:gd name="connsiteX9" fmla="*/ 9728762 w 11053791"/>
              <a:gd name="connsiteY9" fmla="*/ 5425565 h 5771463"/>
              <a:gd name="connsiteX10" fmla="*/ 10498019 w 11053791"/>
              <a:gd name="connsiteY10" fmla="*/ 5469108 h 5771463"/>
              <a:gd name="connsiteX11" fmla="*/ 11006019 w 11053791"/>
              <a:gd name="connsiteY11" fmla="*/ 5251393 h 5771463"/>
              <a:gd name="connsiteX12" fmla="*/ 11006019 w 11053791"/>
              <a:gd name="connsiteY12" fmla="*/ 5149793 h 5771463"/>
              <a:gd name="connsiteX13" fmla="*/ 10773790 w 11053791"/>
              <a:gd name="connsiteY13" fmla="*/ 4395051 h 5771463"/>
              <a:gd name="connsiteX14" fmla="*/ 8988533 w 11053791"/>
              <a:gd name="connsiteY14" fmla="*/ 3509679 h 5771463"/>
              <a:gd name="connsiteX15" fmla="*/ 6158247 w 11053791"/>
              <a:gd name="connsiteY15" fmla="*/ 2464651 h 5771463"/>
              <a:gd name="connsiteX16" fmla="*/ 3981104 w 11053791"/>
              <a:gd name="connsiteY16" fmla="*/ 1477679 h 5771463"/>
              <a:gd name="connsiteX17" fmla="*/ 1324990 w 11053791"/>
              <a:gd name="connsiteY17" fmla="*/ 490708 h 5771463"/>
              <a:gd name="connsiteX18" fmla="*/ 526704 w 11053791"/>
              <a:gd name="connsiteY18" fmla="*/ 40765 h 5771463"/>
              <a:gd name="connsiteX0" fmla="*/ 553480 w 11080567"/>
              <a:gd name="connsiteY0" fmla="*/ 40765 h 5753587"/>
              <a:gd name="connsiteX1" fmla="*/ 524452 w 11080567"/>
              <a:gd name="connsiteY1" fmla="*/ 1492193 h 5753587"/>
              <a:gd name="connsiteX2" fmla="*/ 437366 w 11080567"/>
              <a:gd name="connsiteY2" fmla="*/ 4177336 h 5753587"/>
              <a:gd name="connsiteX3" fmla="*/ 103538 w 11080567"/>
              <a:gd name="connsiteY3" fmla="*/ 5628765 h 5753587"/>
              <a:gd name="connsiteX4" fmla="*/ 234166 w 11080567"/>
              <a:gd name="connsiteY4" fmla="*/ 5715851 h 5753587"/>
              <a:gd name="connsiteX5" fmla="*/ 2164566 w 11080567"/>
              <a:gd name="connsiteY5" fmla="*/ 5614251 h 5753587"/>
              <a:gd name="connsiteX6" fmla="*/ 4777138 w 11080567"/>
              <a:gd name="connsiteY6" fmla="*/ 5686822 h 5753587"/>
              <a:gd name="connsiteX7" fmla="*/ 6199538 w 11080567"/>
              <a:gd name="connsiteY7" fmla="*/ 5527165 h 5753587"/>
              <a:gd name="connsiteX8" fmla="*/ 7926738 w 11080567"/>
              <a:gd name="connsiteY8" fmla="*/ 5585222 h 5753587"/>
              <a:gd name="connsiteX9" fmla="*/ 9755538 w 11080567"/>
              <a:gd name="connsiteY9" fmla="*/ 5425565 h 5753587"/>
              <a:gd name="connsiteX10" fmla="*/ 10524795 w 11080567"/>
              <a:gd name="connsiteY10" fmla="*/ 5469108 h 5753587"/>
              <a:gd name="connsiteX11" fmla="*/ 11032795 w 11080567"/>
              <a:gd name="connsiteY11" fmla="*/ 5251393 h 5753587"/>
              <a:gd name="connsiteX12" fmla="*/ 11032795 w 11080567"/>
              <a:gd name="connsiteY12" fmla="*/ 5149793 h 5753587"/>
              <a:gd name="connsiteX13" fmla="*/ 10800566 w 11080567"/>
              <a:gd name="connsiteY13" fmla="*/ 4395051 h 5753587"/>
              <a:gd name="connsiteX14" fmla="*/ 9015309 w 11080567"/>
              <a:gd name="connsiteY14" fmla="*/ 3509679 h 5753587"/>
              <a:gd name="connsiteX15" fmla="*/ 6185023 w 11080567"/>
              <a:gd name="connsiteY15" fmla="*/ 2464651 h 5753587"/>
              <a:gd name="connsiteX16" fmla="*/ 4007880 w 11080567"/>
              <a:gd name="connsiteY16" fmla="*/ 1477679 h 5753587"/>
              <a:gd name="connsiteX17" fmla="*/ 1351766 w 11080567"/>
              <a:gd name="connsiteY17" fmla="*/ 490708 h 5753587"/>
              <a:gd name="connsiteX18" fmla="*/ 553480 w 11080567"/>
              <a:gd name="connsiteY18" fmla="*/ 40765 h 5753587"/>
              <a:gd name="connsiteX0" fmla="*/ 459594 w 10986681"/>
              <a:gd name="connsiteY0" fmla="*/ 40765 h 5764840"/>
              <a:gd name="connsiteX1" fmla="*/ 430566 w 10986681"/>
              <a:gd name="connsiteY1" fmla="*/ 1492193 h 5764840"/>
              <a:gd name="connsiteX2" fmla="*/ 343480 w 10986681"/>
              <a:gd name="connsiteY2" fmla="*/ 4177336 h 5764840"/>
              <a:gd name="connsiteX3" fmla="*/ 9652 w 10986681"/>
              <a:gd name="connsiteY3" fmla="*/ 5628765 h 5764840"/>
              <a:gd name="connsiteX4" fmla="*/ 285423 w 10986681"/>
              <a:gd name="connsiteY4" fmla="*/ 5701336 h 5764840"/>
              <a:gd name="connsiteX5" fmla="*/ 2070680 w 10986681"/>
              <a:gd name="connsiteY5" fmla="*/ 5614251 h 5764840"/>
              <a:gd name="connsiteX6" fmla="*/ 4683252 w 10986681"/>
              <a:gd name="connsiteY6" fmla="*/ 5686822 h 5764840"/>
              <a:gd name="connsiteX7" fmla="*/ 6105652 w 10986681"/>
              <a:gd name="connsiteY7" fmla="*/ 5527165 h 5764840"/>
              <a:gd name="connsiteX8" fmla="*/ 7832852 w 10986681"/>
              <a:gd name="connsiteY8" fmla="*/ 5585222 h 5764840"/>
              <a:gd name="connsiteX9" fmla="*/ 9661652 w 10986681"/>
              <a:gd name="connsiteY9" fmla="*/ 5425565 h 5764840"/>
              <a:gd name="connsiteX10" fmla="*/ 10430909 w 10986681"/>
              <a:gd name="connsiteY10" fmla="*/ 5469108 h 5764840"/>
              <a:gd name="connsiteX11" fmla="*/ 10938909 w 10986681"/>
              <a:gd name="connsiteY11" fmla="*/ 5251393 h 5764840"/>
              <a:gd name="connsiteX12" fmla="*/ 10938909 w 10986681"/>
              <a:gd name="connsiteY12" fmla="*/ 5149793 h 5764840"/>
              <a:gd name="connsiteX13" fmla="*/ 10706680 w 10986681"/>
              <a:gd name="connsiteY13" fmla="*/ 4395051 h 5764840"/>
              <a:gd name="connsiteX14" fmla="*/ 8921423 w 10986681"/>
              <a:gd name="connsiteY14" fmla="*/ 3509679 h 5764840"/>
              <a:gd name="connsiteX15" fmla="*/ 6091137 w 10986681"/>
              <a:gd name="connsiteY15" fmla="*/ 2464651 h 5764840"/>
              <a:gd name="connsiteX16" fmla="*/ 3913994 w 10986681"/>
              <a:gd name="connsiteY16" fmla="*/ 1477679 h 5764840"/>
              <a:gd name="connsiteX17" fmla="*/ 1257880 w 10986681"/>
              <a:gd name="connsiteY17" fmla="*/ 490708 h 5764840"/>
              <a:gd name="connsiteX18" fmla="*/ 459594 w 10986681"/>
              <a:gd name="connsiteY18" fmla="*/ 40765 h 5764840"/>
              <a:gd name="connsiteX0" fmla="*/ 504477 w 11031564"/>
              <a:gd name="connsiteY0" fmla="*/ 40765 h 5764840"/>
              <a:gd name="connsiteX1" fmla="*/ 475449 w 11031564"/>
              <a:gd name="connsiteY1" fmla="*/ 1492193 h 5764840"/>
              <a:gd name="connsiteX2" fmla="*/ 388363 w 11031564"/>
              <a:gd name="connsiteY2" fmla="*/ 4177336 h 5764840"/>
              <a:gd name="connsiteX3" fmla="*/ 54535 w 11031564"/>
              <a:gd name="connsiteY3" fmla="*/ 5628765 h 5764840"/>
              <a:gd name="connsiteX4" fmla="*/ 330306 w 11031564"/>
              <a:gd name="connsiteY4" fmla="*/ 5701336 h 5764840"/>
              <a:gd name="connsiteX5" fmla="*/ 2115563 w 11031564"/>
              <a:gd name="connsiteY5" fmla="*/ 5614251 h 5764840"/>
              <a:gd name="connsiteX6" fmla="*/ 4728135 w 11031564"/>
              <a:gd name="connsiteY6" fmla="*/ 5686822 h 5764840"/>
              <a:gd name="connsiteX7" fmla="*/ 6150535 w 11031564"/>
              <a:gd name="connsiteY7" fmla="*/ 5527165 h 5764840"/>
              <a:gd name="connsiteX8" fmla="*/ 7877735 w 11031564"/>
              <a:gd name="connsiteY8" fmla="*/ 5585222 h 5764840"/>
              <a:gd name="connsiteX9" fmla="*/ 9706535 w 11031564"/>
              <a:gd name="connsiteY9" fmla="*/ 5425565 h 5764840"/>
              <a:gd name="connsiteX10" fmla="*/ 10475792 w 11031564"/>
              <a:gd name="connsiteY10" fmla="*/ 5469108 h 5764840"/>
              <a:gd name="connsiteX11" fmla="*/ 10983792 w 11031564"/>
              <a:gd name="connsiteY11" fmla="*/ 5251393 h 5764840"/>
              <a:gd name="connsiteX12" fmla="*/ 10983792 w 11031564"/>
              <a:gd name="connsiteY12" fmla="*/ 5149793 h 5764840"/>
              <a:gd name="connsiteX13" fmla="*/ 10751563 w 11031564"/>
              <a:gd name="connsiteY13" fmla="*/ 4395051 h 5764840"/>
              <a:gd name="connsiteX14" fmla="*/ 8966306 w 11031564"/>
              <a:gd name="connsiteY14" fmla="*/ 3509679 h 5764840"/>
              <a:gd name="connsiteX15" fmla="*/ 6136020 w 11031564"/>
              <a:gd name="connsiteY15" fmla="*/ 2464651 h 5764840"/>
              <a:gd name="connsiteX16" fmla="*/ 3958877 w 11031564"/>
              <a:gd name="connsiteY16" fmla="*/ 1477679 h 5764840"/>
              <a:gd name="connsiteX17" fmla="*/ 1302763 w 11031564"/>
              <a:gd name="connsiteY17" fmla="*/ 490708 h 5764840"/>
              <a:gd name="connsiteX18" fmla="*/ 504477 w 11031564"/>
              <a:gd name="connsiteY18" fmla="*/ 40765 h 5764840"/>
              <a:gd name="connsiteX0" fmla="*/ 485194 w 11012281"/>
              <a:gd name="connsiteY0" fmla="*/ 40765 h 5723121"/>
              <a:gd name="connsiteX1" fmla="*/ 456166 w 11012281"/>
              <a:gd name="connsiteY1" fmla="*/ 1492193 h 5723121"/>
              <a:gd name="connsiteX2" fmla="*/ 369080 w 11012281"/>
              <a:gd name="connsiteY2" fmla="*/ 4177336 h 5723121"/>
              <a:gd name="connsiteX3" fmla="*/ 35252 w 11012281"/>
              <a:gd name="connsiteY3" fmla="*/ 5628765 h 5723121"/>
              <a:gd name="connsiteX4" fmla="*/ 311023 w 11012281"/>
              <a:gd name="connsiteY4" fmla="*/ 5701336 h 5723121"/>
              <a:gd name="connsiteX5" fmla="*/ 2096280 w 11012281"/>
              <a:gd name="connsiteY5" fmla="*/ 5614251 h 5723121"/>
              <a:gd name="connsiteX6" fmla="*/ 4708852 w 11012281"/>
              <a:gd name="connsiteY6" fmla="*/ 5686822 h 5723121"/>
              <a:gd name="connsiteX7" fmla="*/ 6131252 w 11012281"/>
              <a:gd name="connsiteY7" fmla="*/ 5527165 h 5723121"/>
              <a:gd name="connsiteX8" fmla="*/ 7858452 w 11012281"/>
              <a:gd name="connsiteY8" fmla="*/ 5585222 h 5723121"/>
              <a:gd name="connsiteX9" fmla="*/ 9687252 w 11012281"/>
              <a:gd name="connsiteY9" fmla="*/ 5425565 h 5723121"/>
              <a:gd name="connsiteX10" fmla="*/ 10456509 w 11012281"/>
              <a:gd name="connsiteY10" fmla="*/ 5469108 h 5723121"/>
              <a:gd name="connsiteX11" fmla="*/ 10964509 w 11012281"/>
              <a:gd name="connsiteY11" fmla="*/ 5251393 h 5723121"/>
              <a:gd name="connsiteX12" fmla="*/ 10964509 w 11012281"/>
              <a:gd name="connsiteY12" fmla="*/ 5149793 h 5723121"/>
              <a:gd name="connsiteX13" fmla="*/ 10732280 w 11012281"/>
              <a:gd name="connsiteY13" fmla="*/ 4395051 h 5723121"/>
              <a:gd name="connsiteX14" fmla="*/ 8947023 w 11012281"/>
              <a:gd name="connsiteY14" fmla="*/ 3509679 h 5723121"/>
              <a:gd name="connsiteX15" fmla="*/ 6116737 w 11012281"/>
              <a:gd name="connsiteY15" fmla="*/ 2464651 h 5723121"/>
              <a:gd name="connsiteX16" fmla="*/ 3939594 w 11012281"/>
              <a:gd name="connsiteY16" fmla="*/ 1477679 h 5723121"/>
              <a:gd name="connsiteX17" fmla="*/ 1283480 w 11012281"/>
              <a:gd name="connsiteY17" fmla="*/ 490708 h 5723121"/>
              <a:gd name="connsiteX18" fmla="*/ 485194 w 11012281"/>
              <a:gd name="connsiteY18" fmla="*/ 40765 h 57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12281" h="5723121">
                <a:moveTo>
                  <a:pt x="485194" y="40765"/>
                </a:moveTo>
                <a:cubicBezTo>
                  <a:pt x="347308" y="207679"/>
                  <a:pt x="475518" y="802765"/>
                  <a:pt x="456166" y="1492193"/>
                </a:cubicBezTo>
                <a:cubicBezTo>
                  <a:pt x="436814" y="2181622"/>
                  <a:pt x="439232" y="3487908"/>
                  <a:pt x="369080" y="4177336"/>
                </a:cubicBezTo>
                <a:cubicBezTo>
                  <a:pt x="298928" y="4866764"/>
                  <a:pt x="102985" y="5476365"/>
                  <a:pt x="35252" y="5628765"/>
                </a:cubicBezTo>
                <a:cubicBezTo>
                  <a:pt x="-32481" y="5781165"/>
                  <a:pt x="-32482" y="5703755"/>
                  <a:pt x="311023" y="5701336"/>
                </a:cubicBezTo>
                <a:cubicBezTo>
                  <a:pt x="654528" y="5698917"/>
                  <a:pt x="1363309" y="5616670"/>
                  <a:pt x="2096280" y="5614251"/>
                </a:cubicBezTo>
                <a:cubicBezTo>
                  <a:pt x="2829251" y="5611832"/>
                  <a:pt x="4036357" y="5701336"/>
                  <a:pt x="4708852" y="5686822"/>
                </a:cubicBezTo>
                <a:cubicBezTo>
                  <a:pt x="5381347" y="5672308"/>
                  <a:pt x="5606319" y="5544098"/>
                  <a:pt x="6131252" y="5527165"/>
                </a:cubicBezTo>
                <a:cubicBezTo>
                  <a:pt x="6656185" y="5510232"/>
                  <a:pt x="7265785" y="5602155"/>
                  <a:pt x="7858452" y="5585222"/>
                </a:cubicBezTo>
                <a:cubicBezTo>
                  <a:pt x="8451119" y="5568289"/>
                  <a:pt x="9254243" y="5444917"/>
                  <a:pt x="9687252" y="5425565"/>
                </a:cubicBezTo>
                <a:cubicBezTo>
                  <a:pt x="10120262" y="5406213"/>
                  <a:pt x="10243633" y="5498137"/>
                  <a:pt x="10456509" y="5469108"/>
                </a:cubicBezTo>
                <a:cubicBezTo>
                  <a:pt x="10669385" y="5440079"/>
                  <a:pt x="10879842" y="5304612"/>
                  <a:pt x="10964509" y="5251393"/>
                </a:cubicBezTo>
                <a:cubicBezTo>
                  <a:pt x="11049176" y="5198174"/>
                  <a:pt x="11003214" y="5292517"/>
                  <a:pt x="10964509" y="5149793"/>
                </a:cubicBezTo>
                <a:cubicBezTo>
                  <a:pt x="10925804" y="5007069"/>
                  <a:pt x="11068528" y="4668403"/>
                  <a:pt x="10732280" y="4395051"/>
                </a:cubicBezTo>
                <a:cubicBezTo>
                  <a:pt x="10396032" y="4121699"/>
                  <a:pt x="9716280" y="3831412"/>
                  <a:pt x="8947023" y="3509679"/>
                </a:cubicBezTo>
                <a:cubicBezTo>
                  <a:pt x="8177766" y="3187946"/>
                  <a:pt x="6951309" y="2803318"/>
                  <a:pt x="6116737" y="2464651"/>
                </a:cubicBezTo>
                <a:cubicBezTo>
                  <a:pt x="5282165" y="2125984"/>
                  <a:pt x="4745137" y="1806670"/>
                  <a:pt x="3939594" y="1477679"/>
                </a:cubicBezTo>
                <a:cubicBezTo>
                  <a:pt x="3134051" y="1148689"/>
                  <a:pt x="1859213" y="722936"/>
                  <a:pt x="1283480" y="490708"/>
                </a:cubicBezTo>
                <a:cubicBezTo>
                  <a:pt x="707747" y="258480"/>
                  <a:pt x="623080" y="-126149"/>
                  <a:pt x="485194" y="40765"/>
                </a:cubicBezTo>
                <a:close/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323528" y="476672"/>
            <a:ext cx="8630946" cy="6305117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23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자유형 12"/>
          <p:cNvSpPr/>
          <p:nvPr/>
        </p:nvSpPr>
        <p:spPr>
          <a:xfrm rot="16200000">
            <a:off x="4442248" y="-3636741"/>
            <a:ext cx="696858" cy="8491638"/>
          </a:xfrm>
          <a:custGeom>
            <a:avLst/>
            <a:gdLst>
              <a:gd name="connsiteX0" fmla="*/ 0 w 10096500"/>
              <a:gd name="connsiteY0" fmla="*/ 2032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203200 h 5740400"/>
              <a:gd name="connsiteX0" fmla="*/ 0 w 10096500"/>
              <a:gd name="connsiteY0" fmla="*/ 38100 h 5740400"/>
              <a:gd name="connsiteX1" fmla="*/ 10083800 w 10096500"/>
              <a:gd name="connsiteY1" fmla="*/ 0 h 5740400"/>
              <a:gd name="connsiteX2" fmla="*/ 10096500 w 10096500"/>
              <a:gd name="connsiteY2" fmla="*/ 5549900 h 5740400"/>
              <a:gd name="connsiteX3" fmla="*/ 9906000 w 10096500"/>
              <a:gd name="connsiteY3" fmla="*/ 5448300 h 5740400"/>
              <a:gd name="connsiteX4" fmla="*/ 9499600 w 10096500"/>
              <a:gd name="connsiteY4" fmla="*/ 5575300 h 5740400"/>
              <a:gd name="connsiteX5" fmla="*/ 9105900 w 10096500"/>
              <a:gd name="connsiteY5" fmla="*/ 5448300 h 5740400"/>
              <a:gd name="connsiteX6" fmla="*/ 8801100 w 10096500"/>
              <a:gd name="connsiteY6" fmla="*/ 5575300 h 5740400"/>
              <a:gd name="connsiteX7" fmla="*/ 8572500 w 10096500"/>
              <a:gd name="connsiteY7" fmla="*/ 5549900 h 5740400"/>
              <a:gd name="connsiteX8" fmla="*/ 8343900 w 10096500"/>
              <a:gd name="connsiteY8" fmla="*/ 5588000 h 5740400"/>
              <a:gd name="connsiteX9" fmla="*/ 8089900 w 10096500"/>
              <a:gd name="connsiteY9" fmla="*/ 5549900 h 5740400"/>
              <a:gd name="connsiteX10" fmla="*/ 7899400 w 10096500"/>
              <a:gd name="connsiteY10" fmla="*/ 5626100 h 5740400"/>
              <a:gd name="connsiteX11" fmla="*/ 7607300 w 10096500"/>
              <a:gd name="connsiteY11" fmla="*/ 5549900 h 5740400"/>
              <a:gd name="connsiteX12" fmla="*/ 7442200 w 10096500"/>
              <a:gd name="connsiteY12" fmla="*/ 5676900 h 5740400"/>
              <a:gd name="connsiteX13" fmla="*/ 7086600 w 10096500"/>
              <a:gd name="connsiteY13" fmla="*/ 5613400 h 5740400"/>
              <a:gd name="connsiteX14" fmla="*/ 6870700 w 10096500"/>
              <a:gd name="connsiteY14" fmla="*/ 5689600 h 5740400"/>
              <a:gd name="connsiteX15" fmla="*/ 6502400 w 10096500"/>
              <a:gd name="connsiteY15" fmla="*/ 5651500 h 5740400"/>
              <a:gd name="connsiteX16" fmla="*/ 6375400 w 10096500"/>
              <a:gd name="connsiteY16" fmla="*/ 5689600 h 5740400"/>
              <a:gd name="connsiteX17" fmla="*/ 6210300 w 10096500"/>
              <a:gd name="connsiteY17" fmla="*/ 5613400 h 5740400"/>
              <a:gd name="connsiteX18" fmla="*/ 6108700 w 10096500"/>
              <a:gd name="connsiteY18" fmla="*/ 5664200 h 5740400"/>
              <a:gd name="connsiteX19" fmla="*/ 5892800 w 10096500"/>
              <a:gd name="connsiteY19" fmla="*/ 5651500 h 5740400"/>
              <a:gd name="connsiteX20" fmla="*/ 5765800 w 10096500"/>
              <a:gd name="connsiteY20" fmla="*/ 5664200 h 5740400"/>
              <a:gd name="connsiteX21" fmla="*/ 5575300 w 10096500"/>
              <a:gd name="connsiteY21" fmla="*/ 5575300 h 5740400"/>
              <a:gd name="connsiteX22" fmla="*/ 5473700 w 10096500"/>
              <a:gd name="connsiteY22" fmla="*/ 5562600 h 5740400"/>
              <a:gd name="connsiteX23" fmla="*/ 5422900 w 10096500"/>
              <a:gd name="connsiteY23" fmla="*/ 5600700 h 5740400"/>
              <a:gd name="connsiteX24" fmla="*/ 5384800 w 10096500"/>
              <a:gd name="connsiteY24" fmla="*/ 5664200 h 5740400"/>
              <a:gd name="connsiteX25" fmla="*/ 5257800 w 10096500"/>
              <a:gd name="connsiteY25" fmla="*/ 5613400 h 5740400"/>
              <a:gd name="connsiteX26" fmla="*/ 5207000 w 10096500"/>
              <a:gd name="connsiteY26" fmla="*/ 5562600 h 5740400"/>
              <a:gd name="connsiteX27" fmla="*/ 5092700 w 10096500"/>
              <a:gd name="connsiteY27" fmla="*/ 5562600 h 5740400"/>
              <a:gd name="connsiteX28" fmla="*/ 5092700 w 10096500"/>
              <a:gd name="connsiteY28" fmla="*/ 5638800 h 5740400"/>
              <a:gd name="connsiteX29" fmla="*/ 4953000 w 10096500"/>
              <a:gd name="connsiteY29" fmla="*/ 5575300 h 5740400"/>
              <a:gd name="connsiteX30" fmla="*/ 4813300 w 10096500"/>
              <a:gd name="connsiteY30" fmla="*/ 5575300 h 5740400"/>
              <a:gd name="connsiteX31" fmla="*/ 4597400 w 10096500"/>
              <a:gd name="connsiteY31" fmla="*/ 5613400 h 5740400"/>
              <a:gd name="connsiteX32" fmla="*/ 4343400 w 10096500"/>
              <a:gd name="connsiteY32" fmla="*/ 5689600 h 5740400"/>
              <a:gd name="connsiteX33" fmla="*/ 4216400 w 10096500"/>
              <a:gd name="connsiteY33" fmla="*/ 5626100 h 5740400"/>
              <a:gd name="connsiteX34" fmla="*/ 3962400 w 10096500"/>
              <a:gd name="connsiteY34" fmla="*/ 5600700 h 5740400"/>
              <a:gd name="connsiteX35" fmla="*/ 3873500 w 10096500"/>
              <a:gd name="connsiteY35" fmla="*/ 5600700 h 5740400"/>
              <a:gd name="connsiteX36" fmla="*/ 3670300 w 10096500"/>
              <a:gd name="connsiteY36" fmla="*/ 5664200 h 5740400"/>
              <a:gd name="connsiteX37" fmla="*/ 3505200 w 10096500"/>
              <a:gd name="connsiteY37" fmla="*/ 5651500 h 5740400"/>
              <a:gd name="connsiteX38" fmla="*/ 3340100 w 10096500"/>
              <a:gd name="connsiteY38" fmla="*/ 5626100 h 5740400"/>
              <a:gd name="connsiteX39" fmla="*/ 3073400 w 10096500"/>
              <a:gd name="connsiteY39" fmla="*/ 5651500 h 5740400"/>
              <a:gd name="connsiteX40" fmla="*/ 2819400 w 10096500"/>
              <a:gd name="connsiteY40" fmla="*/ 5626100 h 5740400"/>
              <a:gd name="connsiteX41" fmla="*/ 2679700 w 10096500"/>
              <a:gd name="connsiteY41" fmla="*/ 5549900 h 5740400"/>
              <a:gd name="connsiteX42" fmla="*/ 2565400 w 10096500"/>
              <a:gd name="connsiteY42" fmla="*/ 5549900 h 5740400"/>
              <a:gd name="connsiteX43" fmla="*/ 2425700 w 10096500"/>
              <a:gd name="connsiteY43" fmla="*/ 5600700 h 5740400"/>
              <a:gd name="connsiteX44" fmla="*/ 2324100 w 10096500"/>
              <a:gd name="connsiteY44" fmla="*/ 5664200 h 5740400"/>
              <a:gd name="connsiteX45" fmla="*/ 2171700 w 10096500"/>
              <a:gd name="connsiteY45" fmla="*/ 5638800 h 5740400"/>
              <a:gd name="connsiteX46" fmla="*/ 2171700 w 10096500"/>
              <a:gd name="connsiteY46" fmla="*/ 5740400 h 5740400"/>
              <a:gd name="connsiteX47" fmla="*/ 2044700 w 10096500"/>
              <a:gd name="connsiteY47" fmla="*/ 5613400 h 5740400"/>
              <a:gd name="connsiteX48" fmla="*/ 1930400 w 10096500"/>
              <a:gd name="connsiteY48" fmla="*/ 5613400 h 5740400"/>
              <a:gd name="connsiteX49" fmla="*/ 1803400 w 10096500"/>
              <a:gd name="connsiteY49" fmla="*/ 5689600 h 5740400"/>
              <a:gd name="connsiteX50" fmla="*/ 1498600 w 10096500"/>
              <a:gd name="connsiteY50" fmla="*/ 5651500 h 5740400"/>
              <a:gd name="connsiteX51" fmla="*/ 1104900 w 10096500"/>
              <a:gd name="connsiteY51" fmla="*/ 5651500 h 5740400"/>
              <a:gd name="connsiteX52" fmla="*/ 711200 w 10096500"/>
              <a:gd name="connsiteY52" fmla="*/ 5638800 h 5740400"/>
              <a:gd name="connsiteX53" fmla="*/ 139700 w 10096500"/>
              <a:gd name="connsiteY53" fmla="*/ 5613400 h 5740400"/>
              <a:gd name="connsiteX54" fmla="*/ 0 w 10096500"/>
              <a:gd name="connsiteY54" fmla="*/ 38100 h 57404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  <a:gd name="connsiteX0" fmla="*/ 0 w 10097062"/>
              <a:gd name="connsiteY0" fmla="*/ 0 h 5702300"/>
              <a:gd name="connsiteX1" fmla="*/ 10095747 w 10097062"/>
              <a:gd name="connsiteY1" fmla="*/ 25400 h 5702300"/>
              <a:gd name="connsiteX2" fmla="*/ 10096500 w 10097062"/>
              <a:gd name="connsiteY2" fmla="*/ 5511800 h 5702300"/>
              <a:gd name="connsiteX3" fmla="*/ 9906000 w 10097062"/>
              <a:gd name="connsiteY3" fmla="*/ 5410200 h 5702300"/>
              <a:gd name="connsiteX4" fmla="*/ 9499600 w 10097062"/>
              <a:gd name="connsiteY4" fmla="*/ 5537200 h 5702300"/>
              <a:gd name="connsiteX5" fmla="*/ 9105900 w 10097062"/>
              <a:gd name="connsiteY5" fmla="*/ 5410200 h 5702300"/>
              <a:gd name="connsiteX6" fmla="*/ 8801100 w 10097062"/>
              <a:gd name="connsiteY6" fmla="*/ 5537200 h 5702300"/>
              <a:gd name="connsiteX7" fmla="*/ 8572500 w 10097062"/>
              <a:gd name="connsiteY7" fmla="*/ 5511800 h 5702300"/>
              <a:gd name="connsiteX8" fmla="*/ 8343900 w 10097062"/>
              <a:gd name="connsiteY8" fmla="*/ 5549900 h 5702300"/>
              <a:gd name="connsiteX9" fmla="*/ 8089900 w 10097062"/>
              <a:gd name="connsiteY9" fmla="*/ 5511800 h 5702300"/>
              <a:gd name="connsiteX10" fmla="*/ 7899400 w 10097062"/>
              <a:gd name="connsiteY10" fmla="*/ 5588000 h 5702300"/>
              <a:gd name="connsiteX11" fmla="*/ 7607300 w 10097062"/>
              <a:gd name="connsiteY11" fmla="*/ 5511800 h 5702300"/>
              <a:gd name="connsiteX12" fmla="*/ 7442200 w 10097062"/>
              <a:gd name="connsiteY12" fmla="*/ 5638800 h 5702300"/>
              <a:gd name="connsiteX13" fmla="*/ 7086600 w 10097062"/>
              <a:gd name="connsiteY13" fmla="*/ 5575300 h 5702300"/>
              <a:gd name="connsiteX14" fmla="*/ 6870700 w 10097062"/>
              <a:gd name="connsiteY14" fmla="*/ 5651500 h 5702300"/>
              <a:gd name="connsiteX15" fmla="*/ 6502400 w 10097062"/>
              <a:gd name="connsiteY15" fmla="*/ 5613400 h 5702300"/>
              <a:gd name="connsiteX16" fmla="*/ 6375400 w 10097062"/>
              <a:gd name="connsiteY16" fmla="*/ 5651500 h 5702300"/>
              <a:gd name="connsiteX17" fmla="*/ 6210300 w 10097062"/>
              <a:gd name="connsiteY17" fmla="*/ 5575300 h 5702300"/>
              <a:gd name="connsiteX18" fmla="*/ 6108700 w 10097062"/>
              <a:gd name="connsiteY18" fmla="*/ 5626100 h 5702300"/>
              <a:gd name="connsiteX19" fmla="*/ 5892800 w 10097062"/>
              <a:gd name="connsiteY19" fmla="*/ 5613400 h 5702300"/>
              <a:gd name="connsiteX20" fmla="*/ 5765800 w 10097062"/>
              <a:gd name="connsiteY20" fmla="*/ 5626100 h 5702300"/>
              <a:gd name="connsiteX21" fmla="*/ 5575300 w 10097062"/>
              <a:gd name="connsiteY21" fmla="*/ 5537200 h 5702300"/>
              <a:gd name="connsiteX22" fmla="*/ 5473700 w 10097062"/>
              <a:gd name="connsiteY22" fmla="*/ 5524500 h 5702300"/>
              <a:gd name="connsiteX23" fmla="*/ 5422900 w 10097062"/>
              <a:gd name="connsiteY23" fmla="*/ 5562600 h 5702300"/>
              <a:gd name="connsiteX24" fmla="*/ 5384800 w 10097062"/>
              <a:gd name="connsiteY24" fmla="*/ 5626100 h 5702300"/>
              <a:gd name="connsiteX25" fmla="*/ 5257800 w 10097062"/>
              <a:gd name="connsiteY25" fmla="*/ 5575300 h 5702300"/>
              <a:gd name="connsiteX26" fmla="*/ 5207000 w 10097062"/>
              <a:gd name="connsiteY26" fmla="*/ 5524500 h 5702300"/>
              <a:gd name="connsiteX27" fmla="*/ 5092700 w 10097062"/>
              <a:gd name="connsiteY27" fmla="*/ 5524500 h 5702300"/>
              <a:gd name="connsiteX28" fmla="*/ 5092700 w 10097062"/>
              <a:gd name="connsiteY28" fmla="*/ 5600700 h 5702300"/>
              <a:gd name="connsiteX29" fmla="*/ 4953000 w 10097062"/>
              <a:gd name="connsiteY29" fmla="*/ 5537200 h 5702300"/>
              <a:gd name="connsiteX30" fmla="*/ 4813300 w 10097062"/>
              <a:gd name="connsiteY30" fmla="*/ 5537200 h 5702300"/>
              <a:gd name="connsiteX31" fmla="*/ 4597400 w 10097062"/>
              <a:gd name="connsiteY31" fmla="*/ 5575300 h 5702300"/>
              <a:gd name="connsiteX32" fmla="*/ 4343400 w 10097062"/>
              <a:gd name="connsiteY32" fmla="*/ 5651500 h 5702300"/>
              <a:gd name="connsiteX33" fmla="*/ 4216400 w 10097062"/>
              <a:gd name="connsiteY33" fmla="*/ 5588000 h 5702300"/>
              <a:gd name="connsiteX34" fmla="*/ 3962400 w 10097062"/>
              <a:gd name="connsiteY34" fmla="*/ 5562600 h 5702300"/>
              <a:gd name="connsiteX35" fmla="*/ 3873500 w 10097062"/>
              <a:gd name="connsiteY35" fmla="*/ 5562600 h 5702300"/>
              <a:gd name="connsiteX36" fmla="*/ 3670300 w 10097062"/>
              <a:gd name="connsiteY36" fmla="*/ 5626100 h 5702300"/>
              <a:gd name="connsiteX37" fmla="*/ 3505200 w 10097062"/>
              <a:gd name="connsiteY37" fmla="*/ 5613400 h 5702300"/>
              <a:gd name="connsiteX38" fmla="*/ 3340100 w 10097062"/>
              <a:gd name="connsiteY38" fmla="*/ 5588000 h 5702300"/>
              <a:gd name="connsiteX39" fmla="*/ 3073400 w 10097062"/>
              <a:gd name="connsiteY39" fmla="*/ 5613400 h 5702300"/>
              <a:gd name="connsiteX40" fmla="*/ 2819400 w 10097062"/>
              <a:gd name="connsiteY40" fmla="*/ 5588000 h 5702300"/>
              <a:gd name="connsiteX41" fmla="*/ 2679700 w 10097062"/>
              <a:gd name="connsiteY41" fmla="*/ 5511800 h 5702300"/>
              <a:gd name="connsiteX42" fmla="*/ 2565400 w 10097062"/>
              <a:gd name="connsiteY42" fmla="*/ 5511800 h 5702300"/>
              <a:gd name="connsiteX43" fmla="*/ 2425700 w 10097062"/>
              <a:gd name="connsiteY43" fmla="*/ 5562600 h 5702300"/>
              <a:gd name="connsiteX44" fmla="*/ 2324100 w 10097062"/>
              <a:gd name="connsiteY44" fmla="*/ 5626100 h 5702300"/>
              <a:gd name="connsiteX45" fmla="*/ 2171700 w 10097062"/>
              <a:gd name="connsiteY45" fmla="*/ 5600700 h 5702300"/>
              <a:gd name="connsiteX46" fmla="*/ 2171700 w 10097062"/>
              <a:gd name="connsiteY46" fmla="*/ 5702300 h 5702300"/>
              <a:gd name="connsiteX47" fmla="*/ 2044700 w 10097062"/>
              <a:gd name="connsiteY47" fmla="*/ 5575300 h 5702300"/>
              <a:gd name="connsiteX48" fmla="*/ 1930400 w 10097062"/>
              <a:gd name="connsiteY48" fmla="*/ 5575300 h 5702300"/>
              <a:gd name="connsiteX49" fmla="*/ 1803400 w 10097062"/>
              <a:gd name="connsiteY49" fmla="*/ 5651500 h 5702300"/>
              <a:gd name="connsiteX50" fmla="*/ 1498600 w 10097062"/>
              <a:gd name="connsiteY50" fmla="*/ 5613400 h 5702300"/>
              <a:gd name="connsiteX51" fmla="*/ 1104900 w 10097062"/>
              <a:gd name="connsiteY51" fmla="*/ 5613400 h 5702300"/>
              <a:gd name="connsiteX52" fmla="*/ 711200 w 10097062"/>
              <a:gd name="connsiteY52" fmla="*/ 5600700 h 5702300"/>
              <a:gd name="connsiteX53" fmla="*/ 139700 w 10097062"/>
              <a:gd name="connsiteY53" fmla="*/ 5575300 h 5702300"/>
              <a:gd name="connsiteX54" fmla="*/ 0 w 10097062"/>
              <a:gd name="connsiteY54" fmla="*/ 0 h 570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097062" h="5702300">
                <a:moveTo>
                  <a:pt x="0" y="0"/>
                </a:moveTo>
                <a:lnTo>
                  <a:pt x="10095747" y="25400"/>
                </a:lnTo>
                <a:cubicBezTo>
                  <a:pt x="10099980" y="1875367"/>
                  <a:pt x="10092267" y="3661833"/>
                  <a:pt x="10096500" y="5511800"/>
                </a:cubicBezTo>
                <a:lnTo>
                  <a:pt x="9906000" y="5410200"/>
                </a:lnTo>
                <a:lnTo>
                  <a:pt x="9499600" y="5537200"/>
                </a:lnTo>
                <a:lnTo>
                  <a:pt x="9105900" y="5410200"/>
                </a:lnTo>
                <a:lnTo>
                  <a:pt x="8801100" y="5537200"/>
                </a:lnTo>
                <a:lnTo>
                  <a:pt x="8572500" y="5511800"/>
                </a:lnTo>
                <a:lnTo>
                  <a:pt x="8343900" y="5549900"/>
                </a:lnTo>
                <a:lnTo>
                  <a:pt x="8089900" y="5511800"/>
                </a:lnTo>
                <a:lnTo>
                  <a:pt x="7899400" y="5588000"/>
                </a:lnTo>
                <a:lnTo>
                  <a:pt x="7607300" y="5511800"/>
                </a:lnTo>
                <a:lnTo>
                  <a:pt x="7442200" y="5638800"/>
                </a:lnTo>
                <a:lnTo>
                  <a:pt x="7086600" y="5575300"/>
                </a:lnTo>
                <a:lnTo>
                  <a:pt x="6870700" y="5651500"/>
                </a:lnTo>
                <a:lnTo>
                  <a:pt x="6502400" y="5613400"/>
                </a:lnTo>
                <a:lnTo>
                  <a:pt x="6375400" y="5651500"/>
                </a:lnTo>
                <a:lnTo>
                  <a:pt x="6210300" y="5575300"/>
                </a:lnTo>
                <a:lnTo>
                  <a:pt x="6108700" y="5626100"/>
                </a:lnTo>
                <a:lnTo>
                  <a:pt x="5892800" y="5613400"/>
                </a:lnTo>
                <a:lnTo>
                  <a:pt x="5765800" y="5626100"/>
                </a:lnTo>
                <a:lnTo>
                  <a:pt x="5575300" y="5537200"/>
                </a:lnTo>
                <a:lnTo>
                  <a:pt x="5473700" y="5524500"/>
                </a:lnTo>
                <a:lnTo>
                  <a:pt x="5422900" y="5562600"/>
                </a:lnTo>
                <a:lnTo>
                  <a:pt x="5384800" y="5626100"/>
                </a:lnTo>
                <a:lnTo>
                  <a:pt x="5257800" y="5575300"/>
                </a:lnTo>
                <a:lnTo>
                  <a:pt x="5207000" y="5524500"/>
                </a:lnTo>
                <a:lnTo>
                  <a:pt x="5092700" y="5524500"/>
                </a:lnTo>
                <a:lnTo>
                  <a:pt x="5092700" y="5600700"/>
                </a:lnTo>
                <a:lnTo>
                  <a:pt x="4953000" y="5537200"/>
                </a:lnTo>
                <a:lnTo>
                  <a:pt x="4813300" y="5537200"/>
                </a:lnTo>
                <a:lnTo>
                  <a:pt x="4597400" y="5575300"/>
                </a:lnTo>
                <a:lnTo>
                  <a:pt x="4343400" y="5651500"/>
                </a:lnTo>
                <a:lnTo>
                  <a:pt x="4216400" y="5588000"/>
                </a:lnTo>
                <a:lnTo>
                  <a:pt x="3962400" y="5562600"/>
                </a:lnTo>
                <a:lnTo>
                  <a:pt x="3873500" y="5562600"/>
                </a:lnTo>
                <a:lnTo>
                  <a:pt x="3670300" y="5626100"/>
                </a:lnTo>
                <a:lnTo>
                  <a:pt x="3505200" y="5613400"/>
                </a:lnTo>
                <a:lnTo>
                  <a:pt x="3340100" y="5588000"/>
                </a:lnTo>
                <a:lnTo>
                  <a:pt x="3073400" y="5613400"/>
                </a:lnTo>
                <a:lnTo>
                  <a:pt x="2819400" y="5588000"/>
                </a:lnTo>
                <a:lnTo>
                  <a:pt x="2679700" y="5511800"/>
                </a:lnTo>
                <a:lnTo>
                  <a:pt x="2565400" y="5511800"/>
                </a:lnTo>
                <a:lnTo>
                  <a:pt x="2425700" y="5562600"/>
                </a:lnTo>
                <a:lnTo>
                  <a:pt x="2324100" y="5626100"/>
                </a:lnTo>
                <a:lnTo>
                  <a:pt x="2171700" y="5600700"/>
                </a:lnTo>
                <a:lnTo>
                  <a:pt x="2171700" y="5702300"/>
                </a:lnTo>
                <a:lnTo>
                  <a:pt x="2044700" y="5575300"/>
                </a:lnTo>
                <a:lnTo>
                  <a:pt x="1930400" y="5575300"/>
                </a:lnTo>
                <a:lnTo>
                  <a:pt x="1803400" y="5651500"/>
                </a:lnTo>
                <a:lnTo>
                  <a:pt x="1498600" y="5613400"/>
                </a:lnTo>
                <a:lnTo>
                  <a:pt x="1104900" y="5613400"/>
                </a:lnTo>
                <a:lnTo>
                  <a:pt x="711200" y="5600700"/>
                </a:lnTo>
                <a:lnTo>
                  <a:pt x="139700" y="55753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b="1" dirty="0" smtClean="0">
                <a:solidFill>
                  <a:schemeClr val="bg1"/>
                </a:solidFill>
              </a:rPr>
              <a:t> 기타</a:t>
            </a:r>
            <a:r>
              <a:rPr lang="en-US" altLang="ko-KR" sz="2800" b="1" dirty="0" smtClean="0">
                <a:solidFill>
                  <a:schemeClr val="bg1"/>
                </a:solidFill>
              </a:rPr>
              <a:t>-POA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6793" y="21481"/>
            <a:ext cx="792088" cy="910381"/>
          </a:xfrm>
          <a:custGeom>
            <a:avLst/>
            <a:gdLst>
              <a:gd name="connsiteX0" fmla="*/ 1001486 w 1538515"/>
              <a:gd name="connsiteY0" fmla="*/ 58057 h 1785257"/>
              <a:gd name="connsiteX1" fmla="*/ 0 w 1538515"/>
              <a:gd name="connsiteY1" fmla="*/ 1422400 h 1785257"/>
              <a:gd name="connsiteX2" fmla="*/ 72572 w 1538515"/>
              <a:gd name="connsiteY2" fmla="*/ 1422400 h 1785257"/>
              <a:gd name="connsiteX3" fmla="*/ 72572 w 1538515"/>
              <a:gd name="connsiteY3" fmla="*/ 1509486 h 1785257"/>
              <a:gd name="connsiteX4" fmla="*/ 159658 w 1538515"/>
              <a:gd name="connsiteY4" fmla="*/ 1509486 h 1785257"/>
              <a:gd name="connsiteX5" fmla="*/ 261258 w 1538515"/>
              <a:gd name="connsiteY5" fmla="*/ 1640114 h 1785257"/>
              <a:gd name="connsiteX6" fmla="*/ 261258 w 1538515"/>
              <a:gd name="connsiteY6" fmla="*/ 1640114 h 1785257"/>
              <a:gd name="connsiteX7" fmla="*/ 377372 w 1538515"/>
              <a:gd name="connsiteY7" fmla="*/ 1727200 h 1785257"/>
              <a:gd name="connsiteX8" fmla="*/ 449943 w 1538515"/>
              <a:gd name="connsiteY8" fmla="*/ 1712686 h 1785257"/>
              <a:gd name="connsiteX9" fmla="*/ 508000 w 1538515"/>
              <a:gd name="connsiteY9" fmla="*/ 1785257 h 1785257"/>
              <a:gd name="connsiteX10" fmla="*/ 1538515 w 1538515"/>
              <a:gd name="connsiteY10" fmla="*/ 362857 h 1785257"/>
              <a:gd name="connsiteX11" fmla="*/ 1538515 w 1538515"/>
              <a:gd name="connsiteY11" fmla="*/ 275771 h 1785257"/>
              <a:gd name="connsiteX12" fmla="*/ 1422400 w 1538515"/>
              <a:gd name="connsiteY12" fmla="*/ 246743 h 1785257"/>
              <a:gd name="connsiteX13" fmla="*/ 1407886 w 1538515"/>
              <a:gd name="connsiteY13" fmla="*/ 116114 h 1785257"/>
              <a:gd name="connsiteX14" fmla="*/ 1291772 w 1538515"/>
              <a:gd name="connsiteY14" fmla="*/ 174171 h 1785257"/>
              <a:gd name="connsiteX15" fmla="*/ 1219200 w 1538515"/>
              <a:gd name="connsiteY15" fmla="*/ 87086 h 1785257"/>
              <a:gd name="connsiteX16" fmla="*/ 1219200 w 1538515"/>
              <a:gd name="connsiteY16" fmla="*/ 87086 h 1785257"/>
              <a:gd name="connsiteX17" fmla="*/ 1175658 w 1538515"/>
              <a:gd name="connsiteY17" fmla="*/ 116114 h 1785257"/>
              <a:gd name="connsiteX18" fmla="*/ 1117600 w 1538515"/>
              <a:gd name="connsiteY18" fmla="*/ 43543 h 1785257"/>
              <a:gd name="connsiteX19" fmla="*/ 1088572 w 1538515"/>
              <a:gd name="connsiteY19" fmla="*/ 43543 h 1785257"/>
              <a:gd name="connsiteX20" fmla="*/ 1059543 w 1538515"/>
              <a:gd name="connsiteY20" fmla="*/ 0 h 1785257"/>
              <a:gd name="connsiteX21" fmla="*/ 1001486 w 1538515"/>
              <a:gd name="connsiteY21" fmla="*/ 58057 h 178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38515" h="1785257">
                <a:moveTo>
                  <a:pt x="1001486" y="58057"/>
                </a:moveTo>
                <a:lnTo>
                  <a:pt x="0" y="1422400"/>
                </a:lnTo>
                <a:lnTo>
                  <a:pt x="72572" y="1422400"/>
                </a:lnTo>
                <a:lnTo>
                  <a:pt x="72572" y="1509486"/>
                </a:lnTo>
                <a:lnTo>
                  <a:pt x="159658" y="1509486"/>
                </a:lnTo>
                <a:lnTo>
                  <a:pt x="261258" y="1640114"/>
                </a:lnTo>
                <a:lnTo>
                  <a:pt x="261258" y="1640114"/>
                </a:lnTo>
                <a:lnTo>
                  <a:pt x="377372" y="1727200"/>
                </a:lnTo>
                <a:lnTo>
                  <a:pt x="449943" y="1712686"/>
                </a:lnTo>
                <a:lnTo>
                  <a:pt x="508000" y="1785257"/>
                </a:lnTo>
                <a:lnTo>
                  <a:pt x="1538515" y="362857"/>
                </a:lnTo>
                <a:lnTo>
                  <a:pt x="1538515" y="275771"/>
                </a:lnTo>
                <a:lnTo>
                  <a:pt x="1422400" y="246743"/>
                </a:lnTo>
                <a:lnTo>
                  <a:pt x="1407886" y="116114"/>
                </a:lnTo>
                <a:lnTo>
                  <a:pt x="1291772" y="174171"/>
                </a:lnTo>
                <a:lnTo>
                  <a:pt x="1219200" y="87086"/>
                </a:lnTo>
                <a:lnTo>
                  <a:pt x="1219200" y="87086"/>
                </a:lnTo>
                <a:lnTo>
                  <a:pt x="1175658" y="116114"/>
                </a:lnTo>
                <a:lnTo>
                  <a:pt x="1117600" y="43543"/>
                </a:lnTo>
                <a:lnTo>
                  <a:pt x="1088572" y="43543"/>
                </a:lnTo>
                <a:lnTo>
                  <a:pt x="1059543" y="0"/>
                </a:lnTo>
                <a:lnTo>
                  <a:pt x="1001486" y="5805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1042" y="1629955"/>
            <a:ext cx="76328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COVID-19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양성으로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생활치료센터 입소 중 증상 악화로 입원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주 증상 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피 섞인 가래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기침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두통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목 통증 약간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입원 치료 중 발생된 물 설사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복통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장염 약 처방 후 증상 호전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상병기재 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A09.9 POA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(Y)</a:t>
            </a:r>
          </a:p>
          <a:p>
            <a:endParaRPr lang="en-US" altLang="ko-KR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경과기록지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증상발생이력 기재누락 확인 후 정정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최종 부 진단 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A09.9 POA (N)</a:t>
            </a:r>
          </a:p>
          <a:p>
            <a:endParaRPr lang="en-US" altLang="ko-KR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퇴원요약 지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완성 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" name="Picture 3" descr="C:\Users\Administrator\AppData\Local\Microsoft\Windows\INetCache\IE\W9BNSO8N\pin_PNG7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61" y="1052736"/>
            <a:ext cx="298723" cy="4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7584" y="112474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오류 사례건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026" name="Picture 2" descr="C:\Users\Administrator\AppData\Local\Microsoft\Windows\INetCache\IE\1R18U3UQ\checkbox-152186_64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98" y="1700808"/>
            <a:ext cx="215349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xmlns="" id="{B72B8564-8C37-4360-814B-370D73A80D62}"/>
              </a:ext>
            </a:extLst>
          </p:cNvPr>
          <p:cNvGrpSpPr/>
          <p:nvPr/>
        </p:nvGrpSpPr>
        <p:grpSpPr>
          <a:xfrm>
            <a:off x="1690244" y="4154261"/>
            <a:ext cx="2016224" cy="171999"/>
            <a:chOff x="1570038" y="4084638"/>
            <a:chExt cx="15478126" cy="987424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xmlns="" id="{177D89E3-4AC7-4D0F-8330-7B8B63153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038" y="4084638"/>
              <a:ext cx="14706600" cy="411162"/>
            </a:xfrm>
            <a:custGeom>
              <a:avLst/>
              <a:gdLst>
                <a:gd name="T0" fmla="*/ 9248 w 9264"/>
                <a:gd name="T1" fmla="*/ 0 h 259"/>
                <a:gd name="T2" fmla="*/ 9248 w 9264"/>
                <a:gd name="T3" fmla="*/ 0 h 259"/>
                <a:gd name="T4" fmla="*/ 8751 w 9264"/>
                <a:gd name="T5" fmla="*/ 22 h 259"/>
                <a:gd name="T6" fmla="*/ 8257 w 9264"/>
                <a:gd name="T7" fmla="*/ 27 h 259"/>
                <a:gd name="T8" fmla="*/ 7858 w 9264"/>
                <a:gd name="T9" fmla="*/ 24 h 259"/>
                <a:gd name="T10" fmla="*/ 7459 w 9264"/>
                <a:gd name="T11" fmla="*/ 22 h 259"/>
                <a:gd name="T12" fmla="*/ 6770 w 9264"/>
                <a:gd name="T13" fmla="*/ 19 h 259"/>
                <a:gd name="T14" fmla="*/ 5633 w 9264"/>
                <a:gd name="T15" fmla="*/ 22 h 259"/>
                <a:gd name="T16" fmla="*/ 3792 w 9264"/>
                <a:gd name="T17" fmla="*/ 22 h 259"/>
                <a:gd name="T18" fmla="*/ 2896 w 9264"/>
                <a:gd name="T19" fmla="*/ 32 h 259"/>
                <a:gd name="T20" fmla="*/ 2003 w 9264"/>
                <a:gd name="T21" fmla="*/ 56 h 259"/>
                <a:gd name="T22" fmla="*/ 1630 w 9264"/>
                <a:gd name="T23" fmla="*/ 64 h 259"/>
                <a:gd name="T24" fmla="*/ 1258 w 9264"/>
                <a:gd name="T25" fmla="*/ 67 h 259"/>
                <a:gd name="T26" fmla="*/ 647 w 9264"/>
                <a:gd name="T27" fmla="*/ 56 h 259"/>
                <a:gd name="T28" fmla="*/ 341 w 9264"/>
                <a:gd name="T29" fmla="*/ 43 h 259"/>
                <a:gd name="T30" fmla="*/ 37 w 9264"/>
                <a:gd name="T31" fmla="*/ 22 h 259"/>
                <a:gd name="T32" fmla="*/ 37 w 9264"/>
                <a:gd name="T33" fmla="*/ 22 h 259"/>
                <a:gd name="T34" fmla="*/ 31 w 9264"/>
                <a:gd name="T35" fmla="*/ 22 h 259"/>
                <a:gd name="T36" fmla="*/ 18 w 9264"/>
                <a:gd name="T37" fmla="*/ 51 h 259"/>
                <a:gd name="T38" fmla="*/ 2 w 9264"/>
                <a:gd name="T39" fmla="*/ 115 h 259"/>
                <a:gd name="T40" fmla="*/ 2 w 9264"/>
                <a:gd name="T41" fmla="*/ 182 h 259"/>
                <a:gd name="T42" fmla="*/ 8 w 9264"/>
                <a:gd name="T43" fmla="*/ 206 h 259"/>
                <a:gd name="T44" fmla="*/ 18 w 9264"/>
                <a:gd name="T45" fmla="*/ 214 h 259"/>
                <a:gd name="T46" fmla="*/ 195 w 9264"/>
                <a:gd name="T47" fmla="*/ 235 h 259"/>
                <a:gd name="T48" fmla="*/ 203 w 9264"/>
                <a:gd name="T49" fmla="*/ 209 h 259"/>
                <a:gd name="T50" fmla="*/ 214 w 9264"/>
                <a:gd name="T51" fmla="*/ 195 h 259"/>
                <a:gd name="T52" fmla="*/ 214 w 9264"/>
                <a:gd name="T53" fmla="*/ 195 h 259"/>
                <a:gd name="T54" fmla="*/ 433 w 9264"/>
                <a:gd name="T55" fmla="*/ 198 h 259"/>
                <a:gd name="T56" fmla="*/ 655 w 9264"/>
                <a:gd name="T57" fmla="*/ 201 h 259"/>
                <a:gd name="T58" fmla="*/ 1197 w 9264"/>
                <a:gd name="T59" fmla="*/ 192 h 259"/>
                <a:gd name="T60" fmla="*/ 1334 w 9264"/>
                <a:gd name="T61" fmla="*/ 192 h 259"/>
                <a:gd name="T62" fmla="*/ 1453 w 9264"/>
                <a:gd name="T63" fmla="*/ 192 h 259"/>
                <a:gd name="T64" fmla="*/ 1807 w 9264"/>
                <a:gd name="T65" fmla="*/ 206 h 259"/>
                <a:gd name="T66" fmla="*/ 2278 w 9264"/>
                <a:gd name="T67" fmla="*/ 230 h 259"/>
                <a:gd name="T68" fmla="*/ 2872 w 9264"/>
                <a:gd name="T69" fmla="*/ 259 h 259"/>
                <a:gd name="T70" fmla="*/ 3496 w 9264"/>
                <a:gd name="T71" fmla="*/ 251 h 259"/>
                <a:gd name="T72" fmla="*/ 3514 w 9264"/>
                <a:gd name="T73" fmla="*/ 251 h 259"/>
                <a:gd name="T74" fmla="*/ 4098 w 9264"/>
                <a:gd name="T75" fmla="*/ 241 h 259"/>
                <a:gd name="T76" fmla="*/ 5271 w 9264"/>
                <a:gd name="T77" fmla="*/ 219 h 259"/>
                <a:gd name="T78" fmla="*/ 5858 w 9264"/>
                <a:gd name="T79" fmla="*/ 203 h 259"/>
                <a:gd name="T80" fmla="*/ 6447 w 9264"/>
                <a:gd name="T81" fmla="*/ 184 h 259"/>
                <a:gd name="T82" fmla="*/ 7036 w 9264"/>
                <a:gd name="T83" fmla="*/ 179 h 259"/>
                <a:gd name="T84" fmla="*/ 7229 w 9264"/>
                <a:gd name="T85" fmla="*/ 179 h 259"/>
                <a:gd name="T86" fmla="*/ 7615 w 9264"/>
                <a:gd name="T87" fmla="*/ 187 h 259"/>
                <a:gd name="T88" fmla="*/ 7808 w 9264"/>
                <a:gd name="T89" fmla="*/ 195 h 259"/>
                <a:gd name="T90" fmla="*/ 8331 w 9264"/>
                <a:gd name="T91" fmla="*/ 211 h 259"/>
                <a:gd name="T92" fmla="*/ 8688 w 9264"/>
                <a:gd name="T93" fmla="*/ 225 h 259"/>
                <a:gd name="T94" fmla="*/ 9045 w 9264"/>
                <a:gd name="T95" fmla="*/ 246 h 259"/>
                <a:gd name="T96" fmla="*/ 9224 w 9264"/>
                <a:gd name="T97" fmla="*/ 235 h 259"/>
                <a:gd name="T98" fmla="*/ 9235 w 9264"/>
                <a:gd name="T99" fmla="*/ 233 h 259"/>
                <a:gd name="T100" fmla="*/ 9248 w 9264"/>
                <a:gd name="T101" fmla="*/ 211 h 259"/>
                <a:gd name="T102" fmla="*/ 9261 w 9264"/>
                <a:gd name="T103" fmla="*/ 160 h 259"/>
                <a:gd name="T104" fmla="*/ 9264 w 9264"/>
                <a:gd name="T105" fmla="*/ 75 h 259"/>
                <a:gd name="T106" fmla="*/ 9256 w 9264"/>
                <a:gd name="T107" fmla="*/ 11 h 259"/>
                <a:gd name="T108" fmla="*/ 9248 w 9264"/>
                <a:gd name="T10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64" h="259">
                  <a:moveTo>
                    <a:pt x="9248" y="0"/>
                  </a:moveTo>
                  <a:lnTo>
                    <a:pt x="9248" y="0"/>
                  </a:lnTo>
                  <a:lnTo>
                    <a:pt x="9248" y="0"/>
                  </a:lnTo>
                  <a:lnTo>
                    <a:pt x="9248" y="0"/>
                  </a:lnTo>
                  <a:lnTo>
                    <a:pt x="9000" y="14"/>
                  </a:lnTo>
                  <a:lnTo>
                    <a:pt x="8751" y="22"/>
                  </a:lnTo>
                  <a:lnTo>
                    <a:pt x="8503" y="27"/>
                  </a:lnTo>
                  <a:lnTo>
                    <a:pt x="8257" y="27"/>
                  </a:lnTo>
                  <a:lnTo>
                    <a:pt x="8257" y="27"/>
                  </a:lnTo>
                  <a:lnTo>
                    <a:pt x="7858" y="24"/>
                  </a:lnTo>
                  <a:lnTo>
                    <a:pt x="7459" y="22"/>
                  </a:lnTo>
                  <a:lnTo>
                    <a:pt x="7459" y="22"/>
                  </a:lnTo>
                  <a:lnTo>
                    <a:pt x="6770" y="19"/>
                  </a:lnTo>
                  <a:lnTo>
                    <a:pt x="6770" y="19"/>
                  </a:lnTo>
                  <a:lnTo>
                    <a:pt x="5633" y="22"/>
                  </a:lnTo>
                  <a:lnTo>
                    <a:pt x="5633" y="22"/>
                  </a:lnTo>
                  <a:lnTo>
                    <a:pt x="3792" y="22"/>
                  </a:lnTo>
                  <a:lnTo>
                    <a:pt x="3792" y="22"/>
                  </a:lnTo>
                  <a:lnTo>
                    <a:pt x="3345" y="24"/>
                  </a:lnTo>
                  <a:lnTo>
                    <a:pt x="2896" y="32"/>
                  </a:lnTo>
                  <a:lnTo>
                    <a:pt x="2449" y="43"/>
                  </a:lnTo>
                  <a:lnTo>
                    <a:pt x="2003" y="56"/>
                  </a:lnTo>
                  <a:lnTo>
                    <a:pt x="2003" y="56"/>
                  </a:lnTo>
                  <a:lnTo>
                    <a:pt x="1630" y="64"/>
                  </a:lnTo>
                  <a:lnTo>
                    <a:pt x="1258" y="67"/>
                  </a:lnTo>
                  <a:lnTo>
                    <a:pt x="1258" y="67"/>
                  </a:lnTo>
                  <a:lnTo>
                    <a:pt x="951" y="64"/>
                  </a:lnTo>
                  <a:lnTo>
                    <a:pt x="647" y="56"/>
                  </a:lnTo>
                  <a:lnTo>
                    <a:pt x="494" y="51"/>
                  </a:lnTo>
                  <a:lnTo>
                    <a:pt x="341" y="43"/>
                  </a:lnTo>
                  <a:lnTo>
                    <a:pt x="187" y="3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1" y="22"/>
                  </a:lnTo>
                  <a:lnTo>
                    <a:pt x="26" y="30"/>
                  </a:lnTo>
                  <a:lnTo>
                    <a:pt x="18" y="51"/>
                  </a:lnTo>
                  <a:lnTo>
                    <a:pt x="10" y="80"/>
                  </a:lnTo>
                  <a:lnTo>
                    <a:pt x="2" y="115"/>
                  </a:lnTo>
                  <a:lnTo>
                    <a:pt x="0" y="152"/>
                  </a:lnTo>
                  <a:lnTo>
                    <a:pt x="2" y="182"/>
                  </a:lnTo>
                  <a:lnTo>
                    <a:pt x="5" y="195"/>
                  </a:lnTo>
                  <a:lnTo>
                    <a:pt x="8" y="206"/>
                  </a:lnTo>
                  <a:lnTo>
                    <a:pt x="13" y="211"/>
                  </a:lnTo>
                  <a:lnTo>
                    <a:pt x="18" y="214"/>
                  </a:lnTo>
                  <a:lnTo>
                    <a:pt x="18" y="214"/>
                  </a:lnTo>
                  <a:lnTo>
                    <a:pt x="195" y="235"/>
                  </a:lnTo>
                  <a:lnTo>
                    <a:pt x="195" y="235"/>
                  </a:lnTo>
                  <a:lnTo>
                    <a:pt x="203" y="209"/>
                  </a:lnTo>
                  <a:lnTo>
                    <a:pt x="209" y="198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433" y="198"/>
                  </a:lnTo>
                  <a:lnTo>
                    <a:pt x="655" y="201"/>
                  </a:lnTo>
                  <a:lnTo>
                    <a:pt x="655" y="201"/>
                  </a:lnTo>
                  <a:lnTo>
                    <a:pt x="925" y="198"/>
                  </a:lnTo>
                  <a:lnTo>
                    <a:pt x="1197" y="192"/>
                  </a:lnTo>
                  <a:lnTo>
                    <a:pt x="1197" y="192"/>
                  </a:lnTo>
                  <a:lnTo>
                    <a:pt x="1334" y="192"/>
                  </a:lnTo>
                  <a:lnTo>
                    <a:pt x="1334" y="192"/>
                  </a:lnTo>
                  <a:lnTo>
                    <a:pt x="1453" y="192"/>
                  </a:lnTo>
                  <a:lnTo>
                    <a:pt x="1572" y="195"/>
                  </a:lnTo>
                  <a:lnTo>
                    <a:pt x="1807" y="206"/>
                  </a:lnTo>
                  <a:lnTo>
                    <a:pt x="2278" y="230"/>
                  </a:lnTo>
                  <a:lnTo>
                    <a:pt x="2278" y="230"/>
                  </a:lnTo>
                  <a:lnTo>
                    <a:pt x="2872" y="259"/>
                  </a:lnTo>
                  <a:lnTo>
                    <a:pt x="2872" y="259"/>
                  </a:lnTo>
                  <a:lnTo>
                    <a:pt x="3184" y="254"/>
                  </a:lnTo>
                  <a:lnTo>
                    <a:pt x="3496" y="251"/>
                  </a:lnTo>
                  <a:lnTo>
                    <a:pt x="3496" y="251"/>
                  </a:lnTo>
                  <a:lnTo>
                    <a:pt x="3514" y="251"/>
                  </a:lnTo>
                  <a:lnTo>
                    <a:pt x="3514" y="251"/>
                  </a:lnTo>
                  <a:lnTo>
                    <a:pt x="4098" y="241"/>
                  </a:lnTo>
                  <a:lnTo>
                    <a:pt x="4685" y="230"/>
                  </a:lnTo>
                  <a:lnTo>
                    <a:pt x="5271" y="219"/>
                  </a:lnTo>
                  <a:lnTo>
                    <a:pt x="5858" y="203"/>
                  </a:lnTo>
                  <a:lnTo>
                    <a:pt x="5858" y="203"/>
                  </a:lnTo>
                  <a:lnTo>
                    <a:pt x="6154" y="192"/>
                  </a:lnTo>
                  <a:lnTo>
                    <a:pt x="6447" y="184"/>
                  </a:lnTo>
                  <a:lnTo>
                    <a:pt x="6743" y="179"/>
                  </a:lnTo>
                  <a:lnTo>
                    <a:pt x="7036" y="179"/>
                  </a:lnTo>
                  <a:lnTo>
                    <a:pt x="7036" y="179"/>
                  </a:lnTo>
                  <a:lnTo>
                    <a:pt x="7229" y="179"/>
                  </a:lnTo>
                  <a:lnTo>
                    <a:pt x="7422" y="182"/>
                  </a:lnTo>
                  <a:lnTo>
                    <a:pt x="7615" y="187"/>
                  </a:lnTo>
                  <a:lnTo>
                    <a:pt x="7808" y="195"/>
                  </a:lnTo>
                  <a:lnTo>
                    <a:pt x="7808" y="195"/>
                  </a:lnTo>
                  <a:lnTo>
                    <a:pt x="8070" y="203"/>
                  </a:lnTo>
                  <a:lnTo>
                    <a:pt x="8331" y="211"/>
                  </a:lnTo>
                  <a:lnTo>
                    <a:pt x="8331" y="211"/>
                  </a:lnTo>
                  <a:lnTo>
                    <a:pt x="8688" y="225"/>
                  </a:lnTo>
                  <a:lnTo>
                    <a:pt x="8868" y="233"/>
                  </a:lnTo>
                  <a:lnTo>
                    <a:pt x="9045" y="246"/>
                  </a:lnTo>
                  <a:lnTo>
                    <a:pt x="9045" y="246"/>
                  </a:lnTo>
                  <a:lnTo>
                    <a:pt x="9224" y="235"/>
                  </a:lnTo>
                  <a:lnTo>
                    <a:pt x="9224" y="235"/>
                  </a:lnTo>
                  <a:lnTo>
                    <a:pt x="9235" y="233"/>
                  </a:lnTo>
                  <a:lnTo>
                    <a:pt x="9240" y="225"/>
                  </a:lnTo>
                  <a:lnTo>
                    <a:pt x="9248" y="211"/>
                  </a:lnTo>
                  <a:lnTo>
                    <a:pt x="9253" y="198"/>
                  </a:lnTo>
                  <a:lnTo>
                    <a:pt x="9261" y="160"/>
                  </a:lnTo>
                  <a:lnTo>
                    <a:pt x="9264" y="118"/>
                  </a:lnTo>
                  <a:lnTo>
                    <a:pt x="9264" y="75"/>
                  </a:lnTo>
                  <a:lnTo>
                    <a:pt x="9261" y="38"/>
                  </a:lnTo>
                  <a:lnTo>
                    <a:pt x="9256" y="11"/>
                  </a:lnTo>
                  <a:lnTo>
                    <a:pt x="9251" y="3"/>
                  </a:lnTo>
                  <a:lnTo>
                    <a:pt x="9248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xmlns="" id="{91465616-2A2B-421D-BF95-AF64E3DA7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038" y="4084638"/>
              <a:ext cx="14706600" cy="411162"/>
            </a:xfrm>
            <a:custGeom>
              <a:avLst/>
              <a:gdLst>
                <a:gd name="T0" fmla="*/ 9248 w 9264"/>
                <a:gd name="T1" fmla="*/ 0 h 259"/>
                <a:gd name="T2" fmla="*/ 9248 w 9264"/>
                <a:gd name="T3" fmla="*/ 0 h 259"/>
                <a:gd name="T4" fmla="*/ 8751 w 9264"/>
                <a:gd name="T5" fmla="*/ 22 h 259"/>
                <a:gd name="T6" fmla="*/ 8257 w 9264"/>
                <a:gd name="T7" fmla="*/ 27 h 259"/>
                <a:gd name="T8" fmla="*/ 7858 w 9264"/>
                <a:gd name="T9" fmla="*/ 24 h 259"/>
                <a:gd name="T10" fmla="*/ 7459 w 9264"/>
                <a:gd name="T11" fmla="*/ 22 h 259"/>
                <a:gd name="T12" fmla="*/ 6770 w 9264"/>
                <a:gd name="T13" fmla="*/ 19 h 259"/>
                <a:gd name="T14" fmla="*/ 5633 w 9264"/>
                <a:gd name="T15" fmla="*/ 22 h 259"/>
                <a:gd name="T16" fmla="*/ 3792 w 9264"/>
                <a:gd name="T17" fmla="*/ 22 h 259"/>
                <a:gd name="T18" fmla="*/ 2896 w 9264"/>
                <a:gd name="T19" fmla="*/ 32 h 259"/>
                <a:gd name="T20" fmla="*/ 2003 w 9264"/>
                <a:gd name="T21" fmla="*/ 56 h 259"/>
                <a:gd name="T22" fmla="*/ 1630 w 9264"/>
                <a:gd name="T23" fmla="*/ 64 h 259"/>
                <a:gd name="T24" fmla="*/ 1258 w 9264"/>
                <a:gd name="T25" fmla="*/ 67 h 259"/>
                <a:gd name="T26" fmla="*/ 647 w 9264"/>
                <a:gd name="T27" fmla="*/ 56 h 259"/>
                <a:gd name="T28" fmla="*/ 341 w 9264"/>
                <a:gd name="T29" fmla="*/ 43 h 259"/>
                <a:gd name="T30" fmla="*/ 37 w 9264"/>
                <a:gd name="T31" fmla="*/ 22 h 259"/>
                <a:gd name="T32" fmla="*/ 37 w 9264"/>
                <a:gd name="T33" fmla="*/ 22 h 259"/>
                <a:gd name="T34" fmla="*/ 31 w 9264"/>
                <a:gd name="T35" fmla="*/ 22 h 259"/>
                <a:gd name="T36" fmla="*/ 18 w 9264"/>
                <a:gd name="T37" fmla="*/ 51 h 259"/>
                <a:gd name="T38" fmla="*/ 2 w 9264"/>
                <a:gd name="T39" fmla="*/ 115 h 259"/>
                <a:gd name="T40" fmla="*/ 2 w 9264"/>
                <a:gd name="T41" fmla="*/ 182 h 259"/>
                <a:gd name="T42" fmla="*/ 8 w 9264"/>
                <a:gd name="T43" fmla="*/ 206 h 259"/>
                <a:gd name="T44" fmla="*/ 18 w 9264"/>
                <a:gd name="T45" fmla="*/ 214 h 259"/>
                <a:gd name="T46" fmla="*/ 195 w 9264"/>
                <a:gd name="T47" fmla="*/ 235 h 259"/>
                <a:gd name="T48" fmla="*/ 203 w 9264"/>
                <a:gd name="T49" fmla="*/ 209 h 259"/>
                <a:gd name="T50" fmla="*/ 214 w 9264"/>
                <a:gd name="T51" fmla="*/ 195 h 259"/>
                <a:gd name="T52" fmla="*/ 214 w 9264"/>
                <a:gd name="T53" fmla="*/ 195 h 259"/>
                <a:gd name="T54" fmla="*/ 433 w 9264"/>
                <a:gd name="T55" fmla="*/ 198 h 259"/>
                <a:gd name="T56" fmla="*/ 655 w 9264"/>
                <a:gd name="T57" fmla="*/ 201 h 259"/>
                <a:gd name="T58" fmla="*/ 1197 w 9264"/>
                <a:gd name="T59" fmla="*/ 192 h 259"/>
                <a:gd name="T60" fmla="*/ 1334 w 9264"/>
                <a:gd name="T61" fmla="*/ 192 h 259"/>
                <a:gd name="T62" fmla="*/ 1453 w 9264"/>
                <a:gd name="T63" fmla="*/ 192 h 259"/>
                <a:gd name="T64" fmla="*/ 1807 w 9264"/>
                <a:gd name="T65" fmla="*/ 206 h 259"/>
                <a:gd name="T66" fmla="*/ 2278 w 9264"/>
                <a:gd name="T67" fmla="*/ 230 h 259"/>
                <a:gd name="T68" fmla="*/ 2872 w 9264"/>
                <a:gd name="T69" fmla="*/ 259 h 259"/>
                <a:gd name="T70" fmla="*/ 3496 w 9264"/>
                <a:gd name="T71" fmla="*/ 251 h 259"/>
                <a:gd name="T72" fmla="*/ 3514 w 9264"/>
                <a:gd name="T73" fmla="*/ 251 h 259"/>
                <a:gd name="T74" fmla="*/ 4098 w 9264"/>
                <a:gd name="T75" fmla="*/ 241 h 259"/>
                <a:gd name="T76" fmla="*/ 5271 w 9264"/>
                <a:gd name="T77" fmla="*/ 219 h 259"/>
                <a:gd name="T78" fmla="*/ 5858 w 9264"/>
                <a:gd name="T79" fmla="*/ 203 h 259"/>
                <a:gd name="T80" fmla="*/ 6447 w 9264"/>
                <a:gd name="T81" fmla="*/ 184 h 259"/>
                <a:gd name="T82" fmla="*/ 7036 w 9264"/>
                <a:gd name="T83" fmla="*/ 179 h 259"/>
                <a:gd name="T84" fmla="*/ 7229 w 9264"/>
                <a:gd name="T85" fmla="*/ 179 h 259"/>
                <a:gd name="T86" fmla="*/ 7615 w 9264"/>
                <a:gd name="T87" fmla="*/ 187 h 259"/>
                <a:gd name="T88" fmla="*/ 7808 w 9264"/>
                <a:gd name="T89" fmla="*/ 195 h 259"/>
                <a:gd name="T90" fmla="*/ 8331 w 9264"/>
                <a:gd name="T91" fmla="*/ 211 h 259"/>
                <a:gd name="T92" fmla="*/ 8688 w 9264"/>
                <a:gd name="T93" fmla="*/ 225 h 259"/>
                <a:gd name="T94" fmla="*/ 9045 w 9264"/>
                <a:gd name="T95" fmla="*/ 246 h 259"/>
                <a:gd name="T96" fmla="*/ 9224 w 9264"/>
                <a:gd name="T97" fmla="*/ 235 h 259"/>
                <a:gd name="T98" fmla="*/ 9235 w 9264"/>
                <a:gd name="T99" fmla="*/ 233 h 259"/>
                <a:gd name="T100" fmla="*/ 9248 w 9264"/>
                <a:gd name="T101" fmla="*/ 211 h 259"/>
                <a:gd name="T102" fmla="*/ 9261 w 9264"/>
                <a:gd name="T103" fmla="*/ 160 h 259"/>
                <a:gd name="T104" fmla="*/ 9264 w 9264"/>
                <a:gd name="T105" fmla="*/ 75 h 259"/>
                <a:gd name="T106" fmla="*/ 9256 w 9264"/>
                <a:gd name="T107" fmla="*/ 11 h 259"/>
                <a:gd name="T108" fmla="*/ 9248 w 9264"/>
                <a:gd name="T10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64" h="259">
                  <a:moveTo>
                    <a:pt x="9248" y="0"/>
                  </a:moveTo>
                  <a:lnTo>
                    <a:pt x="9248" y="0"/>
                  </a:lnTo>
                  <a:lnTo>
                    <a:pt x="9248" y="0"/>
                  </a:lnTo>
                  <a:lnTo>
                    <a:pt x="9248" y="0"/>
                  </a:lnTo>
                  <a:lnTo>
                    <a:pt x="9000" y="14"/>
                  </a:lnTo>
                  <a:lnTo>
                    <a:pt x="8751" y="22"/>
                  </a:lnTo>
                  <a:lnTo>
                    <a:pt x="8503" y="27"/>
                  </a:lnTo>
                  <a:lnTo>
                    <a:pt x="8257" y="27"/>
                  </a:lnTo>
                  <a:lnTo>
                    <a:pt x="8257" y="27"/>
                  </a:lnTo>
                  <a:lnTo>
                    <a:pt x="7858" y="24"/>
                  </a:lnTo>
                  <a:lnTo>
                    <a:pt x="7459" y="22"/>
                  </a:lnTo>
                  <a:lnTo>
                    <a:pt x="7459" y="22"/>
                  </a:lnTo>
                  <a:lnTo>
                    <a:pt x="6770" y="19"/>
                  </a:lnTo>
                  <a:lnTo>
                    <a:pt x="6770" y="19"/>
                  </a:lnTo>
                  <a:lnTo>
                    <a:pt x="5633" y="22"/>
                  </a:lnTo>
                  <a:lnTo>
                    <a:pt x="5633" y="22"/>
                  </a:lnTo>
                  <a:lnTo>
                    <a:pt x="3792" y="22"/>
                  </a:lnTo>
                  <a:lnTo>
                    <a:pt x="3792" y="22"/>
                  </a:lnTo>
                  <a:lnTo>
                    <a:pt x="3345" y="24"/>
                  </a:lnTo>
                  <a:lnTo>
                    <a:pt x="2896" y="32"/>
                  </a:lnTo>
                  <a:lnTo>
                    <a:pt x="2449" y="43"/>
                  </a:lnTo>
                  <a:lnTo>
                    <a:pt x="2003" y="56"/>
                  </a:lnTo>
                  <a:lnTo>
                    <a:pt x="2003" y="56"/>
                  </a:lnTo>
                  <a:lnTo>
                    <a:pt x="1630" y="64"/>
                  </a:lnTo>
                  <a:lnTo>
                    <a:pt x="1258" y="67"/>
                  </a:lnTo>
                  <a:lnTo>
                    <a:pt x="1258" y="67"/>
                  </a:lnTo>
                  <a:lnTo>
                    <a:pt x="951" y="64"/>
                  </a:lnTo>
                  <a:lnTo>
                    <a:pt x="647" y="56"/>
                  </a:lnTo>
                  <a:lnTo>
                    <a:pt x="494" y="51"/>
                  </a:lnTo>
                  <a:lnTo>
                    <a:pt x="341" y="43"/>
                  </a:lnTo>
                  <a:lnTo>
                    <a:pt x="187" y="3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1" y="22"/>
                  </a:lnTo>
                  <a:lnTo>
                    <a:pt x="26" y="30"/>
                  </a:lnTo>
                  <a:lnTo>
                    <a:pt x="18" y="51"/>
                  </a:lnTo>
                  <a:lnTo>
                    <a:pt x="10" y="80"/>
                  </a:lnTo>
                  <a:lnTo>
                    <a:pt x="2" y="115"/>
                  </a:lnTo>
                  <a:lnTo>
                    <a:pt x="0" y="152"/>
                  </a:lnTo>
                  <a:lnTo>
                    <a:pt x="2" y="182"/>
                  </a:lnTo>
                  <a:lnTo>
                    <a:pt x="5" y="195"/>
                  </a:lnTo>
                  <a:lnTo>
                    <a:pt x="8" y="206"/>
                  </a:lnTo>
                  <a:lnTo>
                    <a:pt x="13" y="211"/>
                  </a:lnTo>
                  <a:lnTo>
                    <a:pt x="18" y="214"/>
                  </a:lnTo>
                  <a:lnTo>
                    <a:pt x="18" y="214"/>
                  </a:lnTo>
                  <a:lnTo>
                    <a:pt x="195" y="235"/>
                  </a:lnTo>
                  <a:lnTo>
                    <a:pt x="195" y="235"/>
                  </a:lnTo>
                  <a:lnTo>
                    <a:pt x="203" y="209"/>
                  </a:lnTo>
                  <a:lnTo>
                    <a:pt x="209" y="198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433" y="198"/>
                  </a:lnTo>
                  <a:lnTo>
                    <a:pt x="655" y="201"/>
                  </a:lnTo>
                  <a:lnTo>
                    <a:pt x="655" y="201"/>
                  </a:lnTo>
                  <a:lnTo>
                    <a:pt x="925" y="198"/>
                  </a:lnTo>
                  <a:lnTo>
                    <a:pt x="1197" y="192"/>
                  </a:lnTo>
                  <a:lnTo>
                    <a:pt x="1197" y="192"/>
                  </a:lnTo>
                  <a:lnTo>
                    <a:pt x="1334" y="192"/>
                  </a:lnTo>
                  <a:lnTo>
                    <a:pt x="1334" y="192"/>
                  </a:lnTo>
                  <a:lnTo>
                    <a:pt x="1453" y="192"/>
                  </a:lnTo>
                  <a:lnTo>
                    <a:pt x="1572" y="195"/>
                  </a:lnTo>
                  <a:lnTo>
                    <a:pt x="1807" y="206"/>
                  </a:lnTo>
                  <a:lnTo>
                    <a:pt x="2278" y="230"/>
                  </a:lnTo>
                  <a:lnTo>
                    <a:pt x="2278" y="230"/>
                  </a:lnTo>
                  <a:lnTo>
                    <a:pt x="2872" y="259"/>
                  </a:lnTo>
                  <a:lnTo>
                    <a:pt x="2872" y="259"/>
                  </a:lnTo>
                  <a:lnTo>
                    <a:pt x="3184" y="254"/>
                  </a:lnTo>
                  <a:lnTo>
                    <a:pt x="3496" y="251"/>
                  </a:lnTo>
                  <a:lnTo>
                    <a:pt x="3496" y="251"/>
                  </a:lnTo>
                  <a:lnTo>
                    <a:pt x="3514" y="251"/>
                  </a:lnTo>
                  <a:lnTo>
                    <a:pt x="3514" y="251"/>
                  </a:lnTo>
                  <a:lnTo>
                    <a:pt x="4098" y="241"/>
                  </a:lnTo>
                  <a:lnTo>
                    <a:pt x="4685" y="230"/>
                  </a:lnTo>
                  <a:lnTo>
                    <a:pt x="5271" y="219"/>
                  </a:lnTo>
                  <a:lnTo>
                    <a:pt x="5858" y="203"/>
                  </a:lnTo>
                  <a:lnTo>
                    <a:pt x="5858" y="203"/>
                  </a:lnTo>
                  <a:lnTo>
                    <a:pt x="6154" y="192"/>
                  </a:lnTo>
                  <a:lnTo>
                    <a:pt x="6447" y="184"/>
                  </a:lnTo>
                  <a:lnTo>
                    <a:pt x="6743" y="179"/>
                  </a:lnTo>
                  <a:lnTo>
                    <a:pt x="7036" y="179"/>
                  </a:lnTo>
                  <a:lnTo>
                    <a:pt x="7036" y="179"/>
                  </a:lnTo>
                  <a:lnTo>
                    <a:pt x="7229" y="179"/>
                  </a:lnTo>
                  <a:lnTo>
                    <a:pt x="7422" y="182"/>
                  </a:lnTo>
                  <a:lnTo>
                    <a:pt x="7615" y="187"/>
                  </a:lnTo>
                  <a:lnTo>
                    <a:pt x="7808" y="195"/>
                  </a:lnTo>
                  <a:lnTo>
                    <a:pt x="7808" y="195"/>
                  </a:lnTo>
                  <a:lnTo>
                    <a:pt x="8070" y="203"/>
                  </a:lnTo>
                  <a:lnTo>
                    <a:pt x="8331" y="211"/>
                  </a:lnTo>
                  <a:lnTo>
                    <a:pt x="8331" y="211"/>
                  </a:lnTo>
                  <a:lnTo>
                    <a:pt x="8688" y="225"/>
                  </a:lnTo>
                  <a:lnTo>
                    <a:pt x="8868" y="233"/>
                  </a:lnTo>
                  <a:lnTo>
                    <a:pt x="9045" y="246"/>
                  </a:lnTo>
                  <a:lnTo>
                    <a:pt x="9045" y="246"/>
                  </a:lnTo>
                  <a:lnTo>
                    <a:pt x="9224" y="235"/>
                  </a:lnTo>
                  <a:lnTo>
                    <a:pt x="9224" y="235"/>
                  </a:lnTo>
                  <a:lnTo>
                    <a:pt x="9235" y="233"/>
                  </a:lnTo>
                  <a:lnTo>
                    <a:pt x="9240" y="225"/>
                  </a:lnTo>
                  <a:lnTo>
                    <a:pt x="9248" y="211"/>
                  </a:lnTo>
                  <a:lnTo>
                    <a:pt x="9253" y="198"/>
                  </a:lnTo>
                  <a:lnTo>
                    <a:pt x="9261" y="160"/>
                  </a:lnTo>
                  <a:lnTo>
                    <a:pt x="9264" y="118"/>
                  </a:lnTo>
                  <a:lnTo>
                    <a:pt x="9264" y="75"/>
                  </a:lnTo>
                  <a:lnTo>
                    <a:pt x="9261" y="38"/>
                  </a:lnTo>
                  <a:lnTo>
                    <a:pt x="9256" y="11"/>
                  </a:lnTo>
                  <a:lnTo>
                    <a:pt x="9251" y="3"/>
                  </a:lnTo>
                  <a:lnTo>
                    <a:pt x="924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xmlns="" id="{88B8DC45-31F5-41C8-991B-027A7ACA60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76426" y="4457700"/>
              <a:ext cx="15171738" cy="471487"/>
            </a:xfrm>
            <a:custGeom>
              <a:avLst/>
              <a:gdLst>
                <a:gd name="T0" fmla="*/ 8852 w 9557"/>
                <a:gd name="T1" fmla="*/ 11 h 297"/>
                <a:gd name="T2" fmla="*/ 8358 w 9557"/>
                <a:gd name="T3" fmla="*/ 24 h 297"/>
                <a:gd name="T4" fmla="*/ 8606 w 9557"/>
                <a:gd name="T5" fmla="*/ 48 h 297"/>
                <a:gd name="T6" fmla="*/ 8979 w 9557"/>
                <a:gd name="T7" fmla="*/ 80 h 297"/>
                <a:gd name="T8" fmla="*/ 9227 w 9557"/>
                <a:gd name="T9" fmla="*/ 91 h 297"/>
                <a:gd name="T10" fmla="*/ 9354 w 9557"/>
                <a:gd name="T11" fmla="*/ 91 h 297"/>
                <a:gd name="T12" fmla="*/ 9364 w 9557"/>
                <a:gd name="T13" fmla="*/ 91 h 297"/>
                <a:gd name="T14" fmla="*/ 9364 w 9557"/>
                <a:gd name="T15" fmla="*/ 91 h 297"/>
                <a:gd name="T16" fmla="*/ 9372 w 9557"/>
                <a:gd name="T17" fmla="*/ 102 h 297"/>
                <a:gd name="T18" fmla="*/ 9380 w 9557"/>
                <a:gd name="T19" fmla="*/ 128 h 297"/>
                <a:gd name="T20" fmla="*/ 9380 w 9557"/>
                <a:gd name="T21" fmla="*/ 208 h 297"/>
                <a:gd name="T22" fmla="*/ 9375 w 9557"/>
                <a:gd name="T23" fmla="*/ 254 h 297"/>
                <a:gd name="T24" fmla="*/ 9364 w 9557"/>
                <a:gd name="T25" fmla="*/ 294 h 297"/>
                <a:gd name="T26" fmla="*/ 9396 w 9557"/>
                <a:gd name="T27" fmla="*/ 297 h 297"/>
                <a:gd name="T28" fmla="*/ 9428 w 9557"/>
                <a:gd name="T29" fmla="*/ 297 h 297"/>
                <a:gd name="T30" fmla="*/ 9478 w 9557"/>
                <a:gd name="T31" fmla="*/ 294 h 297"/>
                <a:gd name="T32" fmla="*/ 9523 w 9557"/>
                <a:gd name="T33" fmla="*/ 281 h 297"/>
                <a:gd name="T34" fmla="*/ 9533 w 9557"/>
                <a:gd name="T35" fmla="*/ 270 h 297"/>
                <a:gd name="T36" fmla="*/ 9547 w 9557"/>
                <a:gd name="T37" fmla="*/ 243 h 297"/>
                <a:gd name="T38" fmla="*/ 9555 w 9557"/>
                <a:gd name="T39" fmla="*/ 198 h 297"/>
                <a:gd name="T40" fmla="*/ 9557 w 9557"/>
                <a:gd name="T41" fmla="*/ 171 h 297"/>
                <a:gd name="T42" fmla="*/ 9549 w 9557"/>
                <a:gd name="T43" fmla="*/ 75 h 297"/>
                <a:gd name="T44" fmla="*/ 9544 w 9557"/>
                <a:gd name="T45" fmla="*/ 59 h 297"/>
                <a:gd name="T46" fmla="*/ 9544 w 9557"/>
                <a:gd name="T47" fmla="*/ 59 h 297"/>
                <a:gd name="T48" fmla="*/ 9526 w 9557"/>
                <a:gd name="T49" fmla="*/ 67 h 297"/>
                <a:gd name="T50" fmla="*/ 9481 w 9557"/>
                <a:gd name="T51" fmla="*/ 72 h 297"/>
                <a:gd name="T52" fmla="*/ 9457 w 9557"/>
                <a:gd name="T53" fmla="*/ 72 h 297"/>
                <a:gd name="T54" fmla="*/ 9338 w 9557"/>
                <a:gd name="T55" fmla="*/ 64 h 297"/>
                <a:gd name="T56" fmla="*/ 9256 w 9557"/>
                <a:gd name="T57" fmla="*/ 56 h 297"/>
                <a:gd name="T58" fmla="*/ 9013 w 9557"/>
                <a:gd name="T59" fmla="*/ 27 h 297"/>
                <a:gd name="T60" fmla="*/ 8852 w 9557"/>
                <a:gd name="T61" fmla="*/ 11 h 297"/>
                <a:gd name="T62" fmla="*/ 2 w 9557"/>
                <a:gd name="T63" fmla="*/ 0 h 297"/>
                <a:gd name="T64" fmla="*/ 0 w 9557"/>
                <a:gd name="T65" fmla="*/ 48 h 297"/>
                <a:gd name="T66" fmla="*/ 5 w 9557"/>
                <a:gd name="T67" fmla="*/ 70 h 297"/>
                <a:gd name="T68" fmla="*/ 10 w 9557"/>
                <a:gd name="T69" fmla="*/ 72 h 297"/>
                <a:gd name="T70" fmla="*/ 148 w 9557"/>
                <a:gd name="T71" fmla="*/ 115 h 297"/>
                <a:gd name="T72" fmla="*/ 296 w 9557"/>
                <a:gd name="T73" fmla="*/ 139 h 297"/>
                <a:gd name="T74" fmla="*/ 446 w 9557"/>
                <a:gd name="T75" fmla="*/ 150 h 297"/>
                <a:gd name="T76" fmla="*/ 599 w 9557"/>
                <a:gd name="T77" fmla="*/ 152 h 297"/>
                <a:gd name="T78" fmla="*/ 703 w 9557"/>
                <a:gd name="T79" fmla="*/ 152 h 297"/>
                <a:gd name="T80" fmla="*/ 967 w 9557"/>
                <a:gd name="T81" fmla="*/ 128 h 297"/>
                <a:gd name="T82" fmla="*/ 1495 w 9557"/>
                <a:gd name="T83" fmla="*/ 88 h 297"/>
                <a:gd name="T84" fmla="*/ 1760 w 9557"/>
                <a:gd name="T85" fmla="*/ 72 h 297"/>
                <a:gd name="T86" fmla="*/ 2296 w 9557"/>
                <a:gd name="T87" fmla="*/ 48 h 297"/>
                <a:gd name="T88" fmla="*/ 2830 w 9557"/>
                <a:gd name="T89" fmla="*/ 30 h 297"/>
                <a:gd name="T90" fmla="*/ 2679 w 9557"/>
                <a:gd name="T91" fmla="*/ 24 h 297"/>
                <a:gd name="T92" fmla="*/ 1585 w 9557"/>
                <a:gd name="T93" fmla="*/ 46 h 297"/>
                <a:gd name="T94" fmla="*/ 1347 w 9557"/>
                <a:gd name="T95" fmla="*/ 48 h 297"/>
                <a:gd name="T96" fmla="*/ 1109 w 9557"/>
                <a:gd name="T97" fmla="*/ 51 h 297"/>
                <a:gd name="T98" fmla="*/ 692 w 9557"/>
                <a:gd name="T99" fmla="*/ 46 h 297"/>
                <a:gd name="T100" fmla="*/ 417 w 9557"/>
                <a:gd name="T101" fmla="*/ 35 h 297"/>
                <a:gd name="T102" fmla="*/ 140 w 9557"/>
                <a:gd name="T103" fmla="*/ 1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557" h="297">
                  <a:moveTo>
                    <a:pt x="8852" y="11"/>
                  </a:moveTo>
                  <a:lnTo>
                    <a:pt x="8852" y="11"/>
                  </a:lnTo>
                  <a:lnTo>
                    <a:pt x="8603" y="19"/>
                  </a:lnTo>
                  <a:lnTo>
                    <a:pt x="8358" y="24"/>
                  </a:lnTo>
                  <a:lnTo>
                    <a:pt x="8358" y="24"/>
                  </a:lnTo>
                  <a:lnTo>
                    <a:pt x="8606" y="48"/>
                  </a:lnTo>
                  <a:lnTo>
                    <a:pt x="8854" y="70"/>
                  </a:lnTo>
                  <a:lnTo>
                    <a:pt x="8979" y="80"/>
                  </a:lnTo>
                  <a:lnTo>
                    <a:pt x="9103" y="86"/>
                  </a:lnTo>
                  <a:lnTo>
                    <a:pt x="9227" y="91"/>
                  </a:lnTo>
                  <a:lnTo>
                    <a:pt x="9354" y="91"/>
                  </a:lnTo>
                  <a:lnTo>
                    <a:pt x="9354" y="91"/>
                  </a:lnTo>
                  <a:lnTo>
                    <a:pt x="9364" y="91"/>
                  </a:lnTo>
                  <a:lnTo>
                    <a:pt x="9364" y="91"/>
                  </a:lnTo>
                  <a:lnTo>
                    <a:pt x="9364" y="91"/>
                  </a:lnTo>
                  <a:lnTo>
                    <a:pt x="9364" y="91"/>
                  </a:lnTo>
                  <a:lnTo>
                    <a:pt x="9370" y="94"/>
                  </a:lnTo>
                  <a:lnTo>
                    <a:pt x="9372" y="102"/>
                  </a:lnTo>
                  <a:lnTo>
                    <a:pt x="9378" y="112"/>
                  </a:lnTo>
                  <a:lnTo>
                    <a:pt x="9380" y="128"/>
                  </a:lnTo>
                  <a:lnTo>
                    <a:pt x="9383" y="166"/>
                  </a:lnTo>
                  <a:lnTo>
                    <a:pt x="9380" y="208"/>
                  </a:lnTo>
                  <a:lnTo>
                    <a:pt x="9380" y="208"/>
                  </a:lnTo>
                  <a:lnTo>
                    <a:pt x="9375" y="254"/>
                  </a:lnTo>
                  <a:lnTo>
                    <a:pt x="9370" y="275"/>
                  </a:lnTo>
                  <a:lnTo>
                    <a:pt x="9364" y="294"/>
                  </a:lnTo>
                  <a:lnTo>
                    <a:pt x="9364" y="294"/>
                  </a:lnTo>
                  <a:lnTo>
                    <a:pt x="9396" y="297"/>
                  </a:lnTo>
                  <a:lnTo>
                    <a:pt x="9428" y="297"/>
                  </a:lnTo>
                  <a:lnTo>
                    <a:pt x="9428" y="297"/>
                  </a:lnTo>
                  <a:lnTo>
                    <a:pt x="9454" y="297"/>
                  </a:lnTo>
                  <a:lnTo>
                    <a:pt x="9478" y="294"/>
                  </a:lnTo>
                  <a:lnTo>
                    <a:pt x="9502" y="289"/>
                  </a:lnTo>
                  <a:lnTo>
                    <a:pt x="9523" y="281"/>
                  </a:lnTo>
                  <a:lnTo>
                    <a:pt x="9523" y="281"/>
                  </a:lnTo>
                  <a:lnTo>
                    <a:pt x="9533" y="270"/>
                  </a:lnTo>
                  <a:lnTo>
                    <a:pt x="9541" y="259"/>
                  </a:lnTo>
                  <a:lnTo>
                    <a:pt x="9547" y="243"/>
                  </a:lnTo>
                  <a:lnTo>
                    <a:pt x="9552" y="230"/>
                  </a:lnTo>
                  <a:lnTo>
                    <a:pt x="9555" y="198"/>
                  </a:lnTo>
                  <a:lnTo>
                    <a:pt x="9557" y="171"/>
                  </a:lnTo>
                  <a:lnTo>
                    <a:pt x="9557" y="171"/>
                  </a:lnTo>
                  <a:lnTo>
                    <a:pt x="9555" y="112"/>
                  </a:lnTo>
                  <a:lnTo>
                    <a:pt x="9549" y="75"/>
                  </a:lnTo>
                  <a:lnTo>
                    <a:pt x="9547" y="64"/>
                  </a:lnTo>
                  <a:lnTo>
                    <a:pt x="9544" y="59"/>
                  </a:lnTo>
                  <a:lnTo>
                    <a:pt x="9544" y="59"/>
                  </a:lnTo>
                  <a:lnTo>
                    <a:pt x="9544" y="59"/>
                  </a:lnTo>
                  <a:lnTo>
                    <a:pt x="9544" y="59"/>
                  </a:lnTo>
                  <a:lnTo>
                    <a:pt x="9526" y="67"/>
                  </a:lnTo>
                  <a:lnTo>
                    <a:pt x="9504" y="70"/>
                  </a:lnTo>
                  <a:lnTo>
                    <a:pt x="9481" y="72"/>
                  </a:lnTo>
                  <a:lnTo>
                    <a:pt x="9457" y="72"/>
                  </a:lnTo>
                  <a:lnTo>
                    <a:pt x="9457" y="72"/>
                  </a:lnTo>
                  <a:lnTo>
                    <a:pt x="9393" y="70"/>
                  </a:lnTo>
                  <a:lnTo>
                    <a:pt x="9338" y="64"/>
                  </a:lnTo>
                  <a:lnTo>
                    <a:pt x="9338" y="64"/>
                  </a:lnTo>
                  <a:lnTo>
                    <a:pt x="9256" y="56"/>
                  </a:lnTo>
                  <a:lnTo>
                    <a:pt x="9174" y="48"/>
                  </a:lnTo>
                  <a:lnTo>
                    <a:pt x="9013" y="27"/>
                  </a:lnTo>
                  <a:lnTo>
                    <a:pt x="9013" y="27"/>
                  </a:lnTo>
                  <a:lnTo>
                    <a:pt x="8852" y="11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2" y="64"/>
                  </a:lnTo>
                  <a:lnTo>
                    <a:pt x="5" y="70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79" y="96"/>
                  </a:lnTo>
                  <a:lnTo>
                    <a:pt x="148" y="115"/>
                  </a:lnTo>
                  <a:lnTo>
                    <a:pt x="222" y="128"/>
                  </a:lnTo>
                  <a:lnTo>
                    <a:pt x="296" y="139"/>
                  </a:lnTo>
                  <a:lnTo>
                    <a:pt x="370" y="147"/>
                  </a:lnTo>
                  <a:lnTo>
                    <a:pt x="446" y="150"/>
                  </a:lnTo>
                  <a:lnTo>
                    <a:pt x="523" y="152"/>
                  </a:lnTo>
                  <a:lnTo>
                    <a:pt x="599" y="152"/>
                  </a:lnTo>
                  <a:lnTo>
                    <a:pt x="599" y="152"/>
                  </a:lnTo>
                  <a:lnTo>
                    <a:pt x="703" y="152"/>
                  </a:lnTo>
                  <a:lnTo>
                    <a:pt x="703" y="152"/>
                  </a:lnTo>
                  <a:lnTo>
                    <a:pt x="967" y="128"/>
                  </a:lnTo>
                  <a:lnTo>
                    <a:pt x="1231" y="107"/>
                  </a:lnTo>
                  <a:lnTo>
                    <a:pt x="1495" y="88"/>
                  </a:lnTo>
                  <a:lnTo>
                    <a:pt x="1760" y="72"/>
                  </a:lnTo>
                  <a:lnTo>
                    <a:pt x="1760" y="72"/>
                  </a:lnTo>
                  <a:lnTo>
                    <a:pt x="2026" y="59"/>
                  </a:lnTo>
                  <a:lnTo>
                    <a:pt x="2296" y="48"/>
                  </a:lnTo>
                  <a:lnTo>
                    <a:pt x="2830" y="30"/>
                  </a:lnTo>
                  <a:lnTo>
                    <a:pt x="2830" y="30"/>
                  </a:lnTo>
                  <a:lnTo>
                    <a:pt x="2679" y="24"/>
                  </a:lnTo>
                  <a:lnTo>
                    <a:pt x="2679" y="24"/>
                  </a:lnTo>
                  <a:lnTo>
                    <a:pt x="2132" y="35"/>
                  </a:lnTo>
                  <a:lnTo>
                    <a:pt x="1585" y="46"/>
                  </a:lnTo>
                  <a:lnTo>
                    <a:pt x="1585" y="46"/>
                  </a:lnTo>
                  <a:lnTo>
                    <a:pt x="1347" y="48"/>
                  </a:lnTo>
                  <a:lnTo>
                    <a:pt x="1109" y="51"/>
                  </a:lnTo>
                  <a:lnTo>
                    <a:pt x="1109" y="51"/>
                  </a:lnTo>
                  <a:lnTo>
                    <a:pt x="832" y="48"/>
                  </a:lnTo>
                  <a:lnTo>
                    <a:pt x="692" y="46"/>
                  </a:lnTo>
                  <a:lnTo>
                    <a:pt x="555" y="40"/>
                  </a:lnTo>
                  <a:lnTo>
                    <a:pt x="417" y="35"/>
                  </a:lnTo>
                  <a:lnTo>
                    <a:pt x="277" y="24"/>
                  </a:lnTo>
                  <a:lnTo>
                    <a:pt x="140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xmlns="" id="{2A7FBFBF-6832-4DA2-B020-6ECDA6D1C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44751" y="4475163"/>
              <a:ext cx="1903413" cy="454025"/>
            </a:xfrm>
            <a:custGeom>
              <a:avLst/>
              <a:gdLst>
                <a:gd name="T0" fmla="*/ 494 w 1199"/>
                <a:gd name="T1" fmla="*/ 0 h 286"/>
                <a:gd name="T2" fmla="*/ 494 w 1199"/>
                <a:gd name="T3" fmla="*/ 0 h 286"/>
                <a:gd name="T4" fmla="*/ 245 w 1199"/>
                <a:gd name="T5" fmla="*/ 8 h 286"/>
                <a:gd name="T6" fmla="*/ 0 w 1199"/>
                <a:gd name="T7" fmla="*/ 13 h 286"/>
                <a:gd name="T8" fmla="*/ 0 w 1199"/>
                <a:gd name="T9" fmla="*/ 13 h 286"/>
                <a:gd name="T10" fmla="*/ 248 w 1199"/>
                <a:gd name="T11" fmla="*/ 37 h 286"/>
                <a:gd name="T12" fmla="*/ 496 w 1199"/>
                <a:gd name="T13" fmla="*/ 59 h 286"/>
                <a:gd name="T14" fmla="*/ 621 w 1199"/>
                <a:gd name="T15" fmla="*/ 69 h 286"/>
                <a:gd name="T16" fmla="*/ 745 w 1199"/>
                <a:gd name="T17" fmla="*/ 75 h 286"/>
                <a:gd name="T18" fmla="*/ 869 w 1199"/>
                <a:gd name="T19" fmla="*/ 80 h 286"/>
                <a:gd name="T20" fmla="*/ 996 w 1199"/>
                <a:gd name="T21" fmla="*/ 80 h 286"/>
                <a:gd name="T22" fmla="*/ 996 w 1199"/>
                <a:gd name="T23" fmla="*/ 80 h 286"/>
                <a:gd name="T24" fmla="*/ 1006 w 1199"/>
                <a:gd name="T25" fmla="*/ 80 h 286"/>
                <a:gd name="T26" fmla="*/ 1006 w 1199"/>
                <a:gd name="T27" fmla="*/ 80 h 286"/>
                <a:gd name="T28" fmla="*/ 1006 w 1199"/>
                <a:gd name="T29" fmla="*/ 80 h 286"/>
                <a:gd name="T30" fmla="*/ 1006 w 1199"/>
                <a:gd name="T31" fmla="*/ 80 h 286"/>
                <a:gd name="T32" fmla="*/ 1012 w 1199"/>
                <a:gd name="T33" fmla="*/ 83 h 286"/>
                <a:gd name="T34" fmla="*/ 1014 w 1199"/>
                <a:gd name="T35" fmla="*/ 91 h 286"/>
                <a:gd name="T36" fmla="*/ 1020 w 1199"/>
                <a:gd name="T37" fmla="*/ 101 h 286"/>
                <a:gd name="T38" fmla="*/ 1022 w 1199"/>
                <a:gd name="T39" fmla="*/ 117 h 286"/>
                <a:gd name="T40" fmla="*/ 1025 w 1199"/>
                <a:gd name="T41" fmla="*/ 155 h 286"/>
                <a:gd name="T42" fmla="*/ 1022 w 1199"/>
                <a:gd name="T43" fmla="*/ 197 h 286"/>
                <a:gd name="T44" fmla="*/ 1022 w 1199"/>
                <a:gd name="T45" fmla="*/ 197 h 286"/>
                <a:gd name="T46" fmla="*/ 1017 w 1199"/>
                <a:gd name="T47" fmla="*/ 243 h 286"/>
                <a:gd name="T48" fmla="*/ 1012 w 1199"/>
                <a:gd name="T49" fmla="*/ 264 h 286"/>
                <a:gd name="T50" fmla="*/ 1006 w 1199"/>
                <a:gd name="T51" fmla="*/ 283 h 286"/>
                <a:gd name="T52" fmla="*/ 1006 w 1199"/>
                <a:gd name="T53" fmla="*/ 283 h 286"/>
                <a:gd name="T54" fmla="*/ 1038 w 1199"/>
                <a:gd name="T55" fmla="*/ 286 h 286"/>
                <a:gd name="T56" fmla="*/ 1070 w 1199"/>
                <a:gd name="T57" fmla="*/ 286 h 286"/>
                <a:gd name="T58" fmla="*/ 1070 w 1199"/>
                <a:gd name="T59" fmla="*/ 286 h 286"/>
                <a:gd name="T60" fmla="*/ 1096 w 1199"/>
                <a:gd name="T61" fmla="*/ 286 h 286"/>
                <a:gd name="T62" fmla="*/ 1120 w 1199"/>
                <a:gd name="T63" fmla="*/ 283 h 286"/>
                <a:gd name="T64" fmla="*/ 1144 w 1199"/>
                <a:gd name="T65" fmla="*/ 278 h 286"/>
                <a:gd name="T66" fmla="*/ 1165 w 1199"/>
                <a:gd name="T67" fmla="*/ 270 h 286"/>
                <a:gd name="T68" fmla="*/ 1165 w 1199"/>
                <a:gd name="T69" fmla="*/ 270 h 286"/>
                <a:gd name="T70" fmla="*/ 1175 w 1199"/>
                <a:gd name="T71" fmla="*/ 259 h 286"/>
                <a:gd name="T72" fmla="*/ 1183 w 1199"/>
                <a:gd name="T73" fmla="*/ 248 h 286"/>
                <a:gd name="T74" fmla="*/ 1189 w 1199"/>
                <a:gd name="T75" fmla="*/ 232 h 286"/>
                <a:gd name="T76" fmla="*/ 1194 w 1199"/>
                <a:gd name="T77" fmla="*/ 219 h 286"/>
                <a:gd name="T78" fmla="*/ 1197 w 1199"/>
                <a:gd name="T79" fmla="*/ 187 h 286"/>
                <a:gd name="T80" fmla="*/ 1199 w 1199"/>
                <a:gd name="T81" fmla="*/ 160 h 286"/>
                <a:gd name="T82" fmla="*/ 1199 w 1199"/>
                <a:gd name="T83" fmla="*/ 160 h 286"/>
                <a:gd name="T84" fmla="*/ 1197 w 1199"/>
                <a:gd name="T85" fmla="*/ 101 h 286"/>
                <a:gd name="T86" fmla="*/ 1191 w 1199"/>
                <a:gd name="T87" fmla="*/ 64 h 286"/>
                <a:gd name="T88" fmla="*/ 1189 w 1199"/>
                <a:gd name="T89" fmla="*/ 53 h 286"/>
                <a:gd name="T90" fmla="*/ 1186 w 1199"/>
                <a:gd name="T91" fmla="*/ 48 h 286"/>
                <a:gd name="T92" fmla="*/ 1186 w 1199"/>
                <a:gd name="T93" fmla="*/ 48 h 286"/>
                <a:gd name="T94" fmla="*/ 1186 w 1199"/>
                <a:gd name="T95" fmla="*/ 48 h 286"/>
                <a:gd name="T96" fmla="*/ 1186 w 1199"/>
                <a:gd name="T97" fmla="*/ 48 h 286"/>
                <a:gd name="T98" fmla="*/ 1168 w 1199"/>
                <a:gd name="T99" fmla="*/ 56 h 286"/>
                <a:gd name="T100" fmla="*/ 1146 w 1199"/>
                <a:gd name="T101" fmla="*/ 59 h 286"/>
                <a:gd name="T102" fmla="*/ 1123 w 1199"/>
                <a:gd name="T103" fmla="*/ 61 h 286"/>
                <a:gd name="T104" fmla="*/ 1099 w 1199"/>
                <a:gd name="T105" fmla="*/ 61 h 286"/>
                <a:gd name="T106" fmla="*/ 1099 w 1199"/>
                <a:gd name="T107" fmla="*/ 61 h 286"/>
                <a:gd name="T108" fmla="*/ 1035 w 1199"/>
                <a:gd name="T109" fmla="*/ 59 h 286"/>
                <a:gd name="T110" fmla="*/ 980 w 1199"/>
                <a:gd name="T111" fmla="*/ 53 h 286"/>
                <a:gd name="T112" fmla="*/ 980 w 1199"/>
                <a:gd name="T113" fmla="*/ 53 h 286"/>
                <a:gd name="T114" fmla="*/ 898 w 1199"/>
                <a:gd name="T115" fmla="*/ 45 h 286"/>
                <a:gd name="T116" fmla="*/ 816 w 1199"/>
                <a:gd name="T117" fmla="*/ 37 h 286"/>
                <a:gd name="T118" fmla="*/ 655 w 1199"/>
                <a:gd name="T119" fmla="*/ 16 h 286"/>
                <a:gd name="T120" fmla="*/ 655 w 1199"/>
                <a:gd name="T121" fmla="*/ 16 h 286"/>
                <a:gd name="T122" fmla="*/ 494 w 1199"/>
                <a:gd name="T123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9" h="286">
                  <a:moveTo>
                    <a:pt x="494" y="0"/>
                  </a:moveTo>
                  <a:lnTo>
                    <a:pt x="494" y="0"/>
                  </a:lnTo>
                  <a:lnTo>
                    <a:pt x="245" y="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48" y="37"/>
                  </a:lnTo>
                  <a:lnTo>
                    <a:pt x="496" y="59"/>
                  </a:lnTo>
                  <a:lnTo>
                    <a:pt x="621" y="69"/>
                  </a:lnTo>
                  <a:lnTo>
                    <a:pt x="745" y="75"/>
                  </a:lnTo>
                  <a:lnTo>
                    <a:pt x="869" y="80"/>
                  </a:lnTo>
                  <a:lnTo>
                    <a:pt x="996" y="80"/>
                  </a:lnTo>
                  <a:lnTo>
                    <a:pt x="996" y="80"/>
                  </a:lnTo>
                  <a:lnTo>
                    <a:pt x="1006" y="80"/>
                  </a:lnTo>
                  <a:lnTo>
                    <a:pt x="1006" y="80"/>
                  </a:lnTo>
                  <a:lnTo>
                    <a:pt x="1006" y="80"/>
                  </a:lnTo>
                  <a:lnTo>
                    <a:pt x="1006" y="80"/>
                  </a:lnTo>
                  <a:lnTo>
                    <a:pt x="1012" y="83"/>
                  </a:lnTo>
                  <a:lnTo>
                    <a:pt x="1014" y="91"/>
                  </a:lnTo>
                  <a:lnTo>
                    <a:pt x="1020" y="101"/>
                  </a:lnTo>
                  <a:lnTo>
                    <a:pt x="1022" y="117"/>
                  </a:lnTo>
                  <a:lnTo>
                    <a:pt x="1025" y="155"/>
                  </a:lnTo>
                  <a:lnTo>
                    <a:pt x="1022" y="197"/>
                  </a:lnTo>
                  <a:lnTo>
                    <a:pt x="1022" y="197"/>
                  </a:lnTo>
                  <a:lnTo>
                    <a:pt x="1017" y="243"/>
                  </a:lnTo>
                  <a:lnTo>
                    <a:pt x="1012" y="264"/>
                  </a:lnTo>
                  <a:lnTo>
                    <a:pt x="1006" y="283"/>
                  </a:lnTo>
                  <a:lnTo>
                    <a:pt x="1006" y="283"/>
                  </a:lnTo>
                  <a:lnTo>
                    <a:pt x="1038" y="286"/>
                  </a:lnTo>
                  <a:lnTo>
                    <a:pt x="1070" y="286"/>
                  </a:lnTo>
                  <a:lnTo>
                    <a:pt x="1070" y="286"/>
                  </a:lnTo>
                  <a:lnTo>
                    <a:pt x="1096" y="286"/>
                  </a:lnTo>
                  <a:lnTo>
                    <a:pt x="1120" y="283"/>
                  </a:lnTo>
                  <a:lnTo>
                    <a:pt x="1144" y="278"/>
                  </a:lnTo>
                  <a:lnTo>
                    <a:pt x="1165" y="270"/>
                  </a:lnTo>
                  <a:lnTo>
                    <a:pt x="1165" y="270"/>
                  </a:lnTo>
                  <a:lnTo>
                    <a:pt x="1175" y="259"/>
                  </a:lnTo>
                  <a:lnTo>
                    <a:pt x="1183" y="248"/>
                  </a:lnTo>
                  <a:lnTo>
                    <a:pt x="1189" y="232"/>
                  </a:lnTo>
                  <a:lnTo>
                    <a:pt x="1194" y="219"/>
                  </a:lnTo>
                  <a:lnTo>
                    <a:pt x="1197" y="187"/>
                  </a:lnTo>
                  <a:lnTo>
                    <a:pt x="1199" y="160"/>
                  </a:lnTo>
                  <a:lnTo>
                    <a:pt x="1199" y="160"/>
                  </a:lnTo>
                  <a:lnTo>
                    <a:pt x="1197" y="101"/>
                  </a:lnTo>
                  <a:lnTo>
                    <a:pt x="1191" y="64"/>
                  </a:lnTo>
                  <a:lnTo>
                    <a:pt x="1189" y="53"/>
                  </a:lnTo>
                  <a:lnTo>
                    <a:pt x="1186" y="48"/>
                  </a:lnTo>
                  <a:lnTo>
                    <a:pt x="1186" y="48"/>
                  </a:lnTo>
                  <a:lnTo>
                    <a:pt x="1186" y="48"/>
                  </a:lnTo>
                  <a:lnTo>
                    <a:pt x="1186" y="48"/>
                  </a:lnTo>
                  <a:lnTo>
                    <a:pt x="1168" y="56"/>
                  </a:lnTo>
                  <a:lnTo>
                    <a:pt x="1146" y="59"/>
                  </a:lnTo>
                  <a:lnTo>
                    <a:pt x="1123" y="61"/>
                  </a:lnTo>
                  <a:lnTo>
                    <a:pt x="1099" y="61"/>
                  </a:lnTo>
                  <a:lnTo>
                    <a:pt x="1099" y="61"/>
                  </a:lnTo>
                  <a:lnTo>
                    <a:pt x="1035" y="59"/>
                  </a:lnTo>
                  <a:lnTo>
                    <a:pt x="980" y="53"/>
                  </a:lnTo>
                  <a:lnTo>
                    <a:pt x="980" y="53"/>
                  </a:lnTo>
                  <a:lnTo>
                    <a:pt x="898" y="45"/>
                  </a:lnTo>
                  <a:lnTo>
                    <a:pt x="816" y="37"/>
                  </a:lnTo>
                  <a:lnTo>
                    <a:pt x="655" y="16"/>
                  </a:lnTo>
                  <a:lnTo>
                    <a:pt x="655" y="16"/>
                  </a:lnTo>
                  <a:lnTo>
                    <a:pt x="4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xmlns="" id="{C9D1B63B-ECAC-4542-A867-7C0DA2FD9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426" y="4457700"/>
              <a:ext cx="4492625" cy="241300"/>
            </a:xfrm>
            <a:custGeom>
              <a:avLst/>
              <a:gdLst>
                <a:gd name="T0" fmla="*/ 2 w 2830"/>
                <a:gd name="T1" fmla="*/ 0 h 152"/>
                <a:gd name="T2" fmla="*/ 2 w 2830"/>
                <a:gd name="T3" fmla="*/ 0 h 152"/>
                <a:gd name="T4" fmla="*/ 0 w 2830"/>
                <a:gd name="T5" fmla="*/ 24 h 152"/>
                <a:gd name="T6" fmla="*/ 0 w 2830"/>
                <a:gd name="T7" fmla="*/ 48 h 152"/>
                <a:gd name="T8" fmla="*/ 2 w 2830"/>
                <a:gd name="T9" fmla="*/ 64 h 152"/>
                <a:gd name="T10" fmla="*/ 5 w 2830"/>
                <a:gd name="T11" fmla="*/ 70 h 152"/>
                <a:gd name="T12" fmla="*/ 10 w 2830"/>
                <a:gd name="T13" fmla="*/ 72 h 152"/>
                <a:gd name="T14" fmla="*/ 10 w 2830"/>
                <a:gd name="T15" fmla="*/ 72 h 152"/>
                <a:gd name="T16" fmla="*/ 79 w 2830"/>
                <a:gd name="T17" fmla="*/ 96 h 152"/>
                <a:gd name="T18" fmla="*/ 148 w 2830"/>
                <a:gd name="T19" fmla="*/ 115 h 152"/>
                <a:gd name="T20" fmla="*/ 222 w 2830"/>
                <a:gd name="T21" fmla="*/ 128 h 152"/>
                <a:gd name="T22" fmla="*/ 296 w 2830"/>
                <a:gd name="T23" fmla="*/ 139 h 152"/>
                <a:gd name="T24" fmla="*/ 370 w 2830"/>
                <a:gd name="T25" fmla="*/ 147 h 152"/>
                <a:gd name="T26" fmla="*/ 446 w 2830"/>
                <a:gd name="T27" fmla="*/ 150 h 152"/>
                <a:gd name="T28" fmla="*/ 523 w 2830"/>
                <a:gd name="T29" fmla="*/ 152 h 152"/>
                <a:gd name="T30" fmla="*/ 599 w 2830"/>
                <a:gd name="T31" fmla="*/ 152 h 152"/>
                <a:gd name="T32" fmla="*/ 599 w 2830"/>
                <a:gd name="T33" fmla="*/ 152 h 152"/>
                <a:gd name="T34" fmla="*/ 703 w 2830"/>
                <a:gd name="T35" fmla="*/ 152 h 152"/>
                <a:gd name="T36" fmla="*/ 703 w 2830"/>
                <a:gd name="T37" fmla="*/ 152 h 152"/>
                <a:gd name="T38" fmla="*/ 967 w 2830"/>
                <a:gd name="T39" fmla="*/ 128 h 152"/>
                <a:gd name="T40" fmla="*/ 1231 w 2830"/>
                <a:gd name="T41" fmla="*/ 107 h 152"/>
                <a:gd name="T42" fmla="*/ 1495 w 2830"/>
                <a:gd name="T43" fmla="*/ 88 h 152"/>
                <a:gd name="T44" fmla="*/ 1760 w 2830"/>
                <a:gd name="T45" fmla="*/ 72 h 152"/>
                <a:gd name="T46" fmla="*/ 1760 w 2830"/>
                <a:gd name="T47" fmla="*/ 72 h 152"/>
                <a:gd name="T48" fmla="*/ 2026 w 2830"/>
                <a:gd name="T49" fmla="*/ 59 h 152"/>
                <a:gd name="T50" fmla="*/ 2296 w 2830"/>
                <a:gd name="T51" fmla="*/ 48 h 152"/>
                <a:gd name="T52" fmla="*/ 2830 w 2830"/>
                <a:gd name="T53" fmla="*/ 30 h 152"/>
                <a:gd name="T54" fmla="*/ 2830 w 2830"/>
                <a:gd name="T55" fmla="*/ 30 h 152"/>
                <a:gd name="T56" fmla="*/ 2679 w 2830"/>
                <a:gd name="T57" fmla="*/ 24 h 152"/>
                <a:gd name="T58" fmla="*/ 2679 w 2830"/>
                <a:gd name="T59" fmla="*/ 24 h 152"/>
                <a:gd name="T60" fmla="*/ 2132 w 2830"/>
                <a:gd name="T61" fmla="*/ 35 h 152"/>
                <a:gd name="T62" fmla="*/ 1585 w 2830"/>
                <a:gd name="T63" fmla="*/ 46 h 152"/>
                <a:gd name="T64" fmla="*/ 1585 w 2830"/>
                <a:gd name="T65" fmla="*/ 46 h 152"/>
                <a:gd name="T66" fmla="*/ 1347 w 2830"/>
                <a:gd name="T67" fmla="*/ 48 h 152"/>
                <a:gd name="T68" fmla="*/ 1109 w 2830"/>
                <a:gd name="T69" fmla="*/ 51 h 152"/>
                <a:gd name="T70" fmla="*/ 1109 w 2830"/>
                <a:gd name="T71" fmla="*/ 51 h 152"/>
                <a:gd name="T72" fmla="*/ 832 w 2830"/>
                <a:gd name="T73" fmla="*/ 48 h 152"/>
                <a:gd name="T74" fmla="*/ 692 w 2830"/>
                <a:gd name="T75" fmla="*/ 46 h 152"/>
                <a:gd name="T76" fmla="*/ 555 w 2830"/>
                <a:gd name="T77" fmla="*/ 40 h 152"/>
                <a:gd name="T78" fmla="*/ 417 w 2830"/>
                <a:gd name="T79" fmla="*/ 35 h 152"/>
                <a:gd name="T80" fmla="*/ 277 w 2830"/>
                <a:gd name="T81" fmla="*/ 24 h 152"/>
                <a:gd name="T82" fmla="*/ 140 w 2830"/>
                <a:gd name="T83" fmla="*/ 14 h 152"/>
                <a:gd name="T84" fmla="*/ 2 w 2830"/>
                <a:gd name="T8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30" h="152">
                  <a:moveTo>
                    <a:pt x="2" y="0"/>
                  </a:moveTo>
                  <a:lnTo>
                    <a:pt x="2" y="0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2" y="64"/>
                  </a:lnTo>
                  <a:lnTo>
                    <a:pt x="5" y="70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79" y="96"/>
                  </a:lnTo>
                  <a:lnTo>
                    <a:pt x="148" y="115"/>
                  </a:lnTo>
                  <a:lnTo>
                    <a:pt x="222" y="128"/>
                  </a:lnTo>
                  <a:lnTo>
                    <a:pt x="296" y="139"/>
                  </a:lnTo>
                  <a:lnTo>
                    <a:pt x="370" y="147"/>
                  </a:lnTo>
                  <a:lnTo>
                    <a:pt x="446" y="150"/>
                  </a:lnTo>
                  <a:lnTo>
                    <a:pt x="523" y="152"/>
                  </a:lnTo>
                  <a:lnTo>
                    <a:pt x="599" y="152"/>
                  </a:lnTo>
                  <a:lnTo>
                    <a:pt x="599" y="152"/>
                  </a:lnTo>
                  <a:lnTo>
                    <a:pt x="703" y="152"/>
                  </a:lnTo>
                  <a:lnTo>
                    <a:pt x="703" y="152"/>
                  </a:lnTo>
                  <a:lnTo>
                    <a:pt x="967" y="128"/>
                  </a:lnTo>
                  <a:lnTo>
                    <a:pt x="1231" y="107"/>
                  </a:lnTo>
                  <a:lnTo>
                    <a:pt x="1495" y="88"/>
                  </a:lnTo>
                  <a:lnTo>
                    <a:pt x="1760" y="72"/>
                  </a:lnTo>
                  <a:lnTo>
                    <a:pt x="1760" y="72"/>
                  </a:lnTo>
                  <a:lnTo>
                    <a:pt x="2026" y="59"/>
                  </a:lnTo>
                  <a:lnTo>
                    <a:pt x="2296" y="48"/>
                  </a:lnTo>
                  <a:lnTo>
                    <a:pt x="2830" y="30"/>
                  </a:lnTo>
                  <a:lnTo>
                    <a:pt x="2830" y="30"/>
                  </a:lnTo>
                  <a:lnTo>
                    <a:pt x="2679" y="24"/>
                  </a:lnTo>
                  <a:lnTo>
                    <a:pt x="2679" y="24"/>
                  </a:lnTo>
                  <a:lnTo>
                    <a:pt x="2132" y="35"/>
                  </a:lnTo>
                  <a:lnTo>
                    <a:pt x="1585" y="46"/>
                  </a:lnTo>
                  <a:lnTo>
                    <a:pt x="1585" y="46"/>
                  </a:lnTo>
                  <a:lnTo>
                    <a:pt x="1347" y="48"/>
                  </a:lnTo>
                  <a:lnTo>
                    <a:pt x="1109" y="51"/>
                  </a:lnTo>
                  <a:lnTo>
                    <a:pt x="1109" y="51"/>
                  </a:lnTo>
                  <a:lnTo>
                    <a:pt x="832" y="48"/>
                  </a:lnTo>
                  <a:lnTo>
                    <a:pt x="692" y="46"/>
                  </a:lnTo>
                  <a:lnTo>
                    <a:pt x="555" y="40"/>
                  </a:lnTo>
                  <a:lnTo>
                    <a:pt x="417" y="35"/>
                  </a:lnTo>
                  <a:lnTo>
                    <a:pt x="277" y="24"/>
                  </a:lnTo>
                  <a:lnTo>
                    <a:pt x="140" y="14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xmlns="" id="{78567780-5A91-44EF-942F-FAF5E8BA9E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79601" y="4389438"/>
              <a:ext cx="14049375" cy="149225"/>
            </a:xfrm>
            <a:custGeom>
              <a:avLst/>
              <a:gdLst>
                <a:gd name="T0" fmla="*/ 7613 w 8850"/>
                <a:gd name="T1" fmla="*/ 3 h 94"/>
                <a:gd name="T2" fmla="*/ 7613 w 8850"/>
                <a:gd name="T3" fmla="*/ 3 h 94"/>
                <a:gd name="T4" fmla="*/ 7616 w 8850"/>
                <a:gd name="T5" fmla="*/ 3 h 94"/>
                <a:gd name="T6" fmla="*/ 7616 w 8850"/>
                <a:gd name="T7" fmla="*/ 3 h 94"/>
                <a:gd name="T8" fmla="*/ 7801 w 8850"/>
                <a:gd name="T9" fmla="*/ 14 h 94"/>
                <a:gd name="T10" fmla="*/ 7986 w 8850"/>
                <a:gd name="T11" fmla="*/ 30 h 94"/>
                <a:gd name="T12" fmla="*/ 8171 w 8850"/>
                <a:gd name="T13" fmla="*/ 49 h 94"/>
                <a:gd name="T14" fmla="*/ 8356 w 8850"/>
                <a:gd name="T15" fmla="*/ 67 h 94"/>
                <a:gd name="T16" fmla="*/ 8356 w 8850"/>
                <a:gd name="T17" fmla="*/ 67 h 94"/>
                <a:gd name="T18" fmla="*/ 8601 w 8850"/>
                <a:gd name="T19" fmla="*/ 62 h 94"/>
                <a:gd name="T20" fmla="*/ 8850 w 8850"/>
                <a:gd name="T21" fmla="*/ 54 h 94"/>
                <a:gd name="T22" fmla="*/ 8850 w 8850"/>
                <a:gd name="T23" fmla="*/ 54 h 94"/>
                <a:gd name="T24" fmla="*/ 8673 w 8850"/>
                <a:gd name="T25" fmla="*/ 41 h 94"/>
                <a:gd name="T26" fmla="*/ 8493 w 8850"/>
                <a:gd name="T27" fmla="*/ 33 h 94"/>
                <a:gd name="T28" fmla="*/ 8136 w 8850"/>
                <a:gd name="T29" fmla="*/ 19 h 94"/>
                <a:gd name="T30" fmla="*/ 8136 w 8850"/>
                <a:gd name="T31" fmla="*/ 19 h 94"/>
                <a:gd name="T32" fmla="*/ 7875 w 8850"/>
                <a:gd name="T33" fmla="*/ 11 h 94"/>
                <a:gd name="T34" fmla="*/ 7613 w 8850"/>
                <a:gd name="T35" fmla="*/ 3 h 94"/>
                <a:gd name="T36" fmla="*/ 1139 w 8850"/>
                <a:gd name="T37" fmla="*/ 0 h 94"/>
                <a:gd name="T38" fmla="*/ 1139 w 8850"/>
                <a:gd name="T39" fmla="*/ 0 h 94"/>
                <a:gd name="T40" fmla="*/ 1002 w 8850"/>
                <a:gd name="T41" fmla="*/ 0 h 94"/>
                <a:gd name="T42" fmla="*/ 1002 w 8850"/>
                <a:gd name="T43" fmla="*/ 0 h 94"/>
                <a:gd name="T44" fmla="*/ 730 w 8850"/>
                <a:gd name="T45" fmla="*/ 6 h 94"/>
                <a:gd name="T46" fmla="*/ 460 w 8850"/>
                <a:gd name="T47" fmla="*/ 9 h 94"/>
                <a:gd name="T48" fmla="*/ 460 w 8850"/>
                <a:gd name="T49" fmla="*/ 9 h 94"/>
                <a:gd name="T50" fmla="*/ 238 w 8850"/>
                <a:gd name="T51" fmla="*/ 6 h 94"/>
                <a:gd name="T52" fmla="*/ 19 w 8850"/>
                <a:gd name="T53" fmla="*/ 3 h 94"/>
                <a:gd name="T54" fmla="*/ 19 w 8850"/>
                <a:gd name="T55" fmla="*/ 3 h 94"/>
                <a:gd name="T56" fmla="*/ 19 w 8850"/>
                <a:gd name="T57" fmla="*/ 3 h 94"/>
                <a:gd name="T58" fmla="*/ 19 w 8850"/>
                <a:gd name="T59" fmla="*/ 3 h 94"/>
                <a:gd name="T60" fmla="*/ 14 w 8850"/>
                <a:gd name="T61" fmla="*/ 6 h 94"/>
                <a:gd name="T62" fmla="*/ 8 w 8850"/>
                <a:gd name="T63" fmla="*/ 17 h 94"/>
                <a:gd name="T64" fmla="*/ 0 w 8850"/>
                <a:gd name="T65" fmla="*/ 43 h 94"/>
                <a:gd name="T66" fmla="*/ 0 w 8850"/>
                <a:gd name="T67" fmla="*/ 43 h 94"/>
                <a:gd name="T68" fmla="*/ 138 w 8850"/>
                <a:gd name="T69" fmla="*/ 57 h 94"/>
                <a:gd name="T70" fmla="*/ 275 w 8850"/>
                <a:gd name="T71" fmla="*/ 67 h 94"/>
                <a:gd name="T72" fmla="*/ 415 w 8850"/>
                <a:gd name="T73" fmla="*/ 78 h 94"/>
                <a:gd name="T74" fmla="*/ 553 w 8850"/>
                <a:gd name="T75" fmla="*/ 83 h 94"/>
                <a:gd name="T76" fmla="*/ 690 w 8850"/>
                <a:gd name="T77" fmla="*/ 89 h 94"/>
                <a:gd name="T78" fmla="*/ 830 w 8850"/>
                <a:gd name="T79" fmla="*/ 91 h 94"/>
                <a:gd name="T80" fmla="*/ 1107 w 8850"/>
                <a:gd name="T81" fmla="*/ 94 h 94"/>
                <a:gd name="T82" fmla="*/ 1107 w 8850"/>
                <a:gd name="T83" fmla="*/ 94 h 94"/>
                <a:gd name="T84" fmla="*/ 1345 w 8850"/>
                <a:gd name="T85" fmla="*/ 91 h 94"/>
                <a:gd name="T86" fmla="*/ 1583 w 8850"/>
                <a:gd name="T87" fmla="*/ 89 h 94"/>
                <a:gd name="T88" fmla="*/ 1583 w 8850"/>
                <a:gd name="T89" fmla="*/ 89 h 94"/>
                <a:gd name="T90" fmla="*/ 2130 w 8850"/>
                <a:gd name="T91" fmla="*/ 78 h 94"/>
                <a:gd name="T92" fmla="*/ 2677 w 8850"/>
                <a:gd name="T93" fmla="*/ 67 h 94"/>
                <a:gd name="T94" fmla="*/ 2677 w 8850"/>
                <a:gd name="T95" fmla="*/ 67 h 94"/>
                <a:gd name="T96" fmla="*/ 2083 w 8850"/>
                <a:gd name="T97" fmla="*/ 38 h 94"/>
                <a:gd name="T98" fmla="*/ 2083 w 8850"/>
                <a:gd name="T99" fmla="*/ 38 h 94"/>
                <a:gd name="T100" fmla="*/ 1612 w 8850"/>
                <a:gd name="T101" fmla="*/ 14 h 94"/>
                <a:gd name="T102" fmla="*/ 1377 w 8850"/>
                <a:gd name="T103" fmla="*/ 3 h 94"/>
                <a:gd name="T104" fmla="*/ 1258 w 8850"/>
                <a:gd name="T105" fmla="*/ 0 h 94"/>
                <a:gd name="T106" fmla="*/ 1139 w 8850"/>
                <a:gd name="T10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50" h="94">
                  <a:moveTo>
                    <a:pt x="7613" y="3"/>
                  </a:moveTo>
                  <a:lnTo>
                    <a:pt x="7613" y="3"/>
                  </a:lnTo>
                  <a:lnTo>
                    <a:pt x="7616" y="3"/>
                  </a:lnTo>
                  <a:lnTo>
                    <a:pt x="7616" y="3"/>
                  </a:lnTo>
                  <a:lnTo>
                    <a:pt x="7801" y="14"/>
                  </a:lnTo>
                  <a:lnTo>
                    <a:pt x="7986" y="30"/>
                  </a:lnTo>
                  <a:lnTo>
                    <a:pt x="8171" y="49"/>
                  </a:lnTo>
                  <a:lnTo>
                    <a:pt x="8356" y="67"/>
                  </a:lnTo>
                  <a:lnTo>
                    <a:pt x="8356" y="67"/>
                  </a:lnTo>
                  <a:lnTo>
                    <a:pt x="8601" y="62"/>
                  </a:lnTo>
                  <a:lnTo>
                    <a:pt x="8850" y="54"/>
                  </a:lnTo>
                  <a:lnTo>
                    <a:pt x="8850" y="54"/>
                  </a:lnTo>
                  <a:lnTo>
                    <a:pt x="8673" y="41"/>
                  </a:lnTo>
                  <a:lnTo>
                    <a:pt x="8493" y="33"/>
                  </a:lnTo>
                  <a:lnTo>
                    <a:pt x="8136" y="19"/>
                  </a:lnTo>
                  <a:lnTo>
                    <a:pt x="8136" y="19"/>
                  </a:lnTo>
                  <a:lnTo>
                    <a:pt x="7875" y="11"/>
                  </a:lnTo>
                  <a:lnTo>
                    <a:pt x="7613" y="3"/>
                  </a:lnTo>
                  <a:close/>
                  <a:moveTo>
                    <a:pt x="1139" y="0"/>
                  </a:moveTo>
                  <a:lnTo>
                    <a:pt x="1139" y="0"/>
                  </a:lnTo>
                  <a:lnTo>
                    <a:pt x="1002" y="0"/>
                  </a:lnTo>
                  <a:lnTo>
                    <a:pt x="1002" y="0"/>
                  </a:lnTo>
                  <a:lnTo>
                    <a:pt x="730" y="6"/>
                  </a:lnTo>
                  <a:lnTo>
                    <a:pt x="460" y="9"/>
                  </a:lnTo>
                  <a:lnTo>
                    <a:pt x="460" y="9"/>
                  </a:lnTo>
                  <a:lnTo>
                    <a:pt x="238" y="6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8" y="17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38" y="57"/>
                  </a:lnTo>
                  <a:lnTo>
                    <a:pt x="275" y="67"/>
                  </a:lnTo>
                  <a:lnTo>
                    <a:pt x="415" y="78"/>
                  </a:lnTo>
                  <a:lnTo>
                    <a:pt x="553" y="83"/>
                  </a:lnTo>
                  <a:lnTo>
                    <a:pt x="690" y="89"/>
                  </a:lnTo>
                  <a:lnTo>
                    <a:pt x="830" y="91"/>
                  </a:lnTo>
                  <a:lnTo>
                    <a:pt x="1107" y="94"/>
                  </a:lnTo>
                  <a:lnTo>
                    <a:pt x="1107" y="94"/>
                  </a:lnTo>
                  <a:lnTo>
                    <a:pt x="1345" y="91"/>
                  </a:lnTo>
                  <a:lnTo>
                    <a:pt x="1583" y="89"/>
                  </a:lnTo>
                  <a:lnTo>
                    <a:pt x="1583" y="89"/>
                  </a:lnTo>
                  <a:lnTo>
                    <a:pt x="2130" y="78"/>
                  </a:lnTo>
                  <a:lnTo>
                    <a:pt x="2677" y="67"/>
                  </a:lnTo>
                  <a:lnTo>
                    <a:pt x="2677" y="67"/>
                  </a:lnTo>
                  <a:lnTo>
                    <a:pt x="2083" y="38"/>
                  </a:lnTo>
                  <a:lnTo>
                    <a:pt x="2083" y="38"/>
                  </a:lnTo>
                  <a:lnTo>
                    <a:pt x="1612" y="14"/>
                  </a:lnTo>
                  <a:lnTo>
                    <a:pt x="1377" y="3"/>
                  </a:lnTo>
                  <a:lnTo>
                    <a:pt x="1258" y="0"/>
                  </a:lnTo>
                  <a:lnTo>
                    <a:pt x="1139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xmlns="" id="{A9A687F3-22AA-4312-B9AB-5CB835AD8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65238" y="4394200"/>
              <a:ext cx="1963738" cy="101600"/>
            </a:xfrm>
            <a:custGeom>
              <a:avLst/>
              <a:gdLst>
                <a:gd name="T0" fmla="*/ 0 w 1237"/>
                <a:gd name="T1" fmla="*/ 0 h 64"/>
                <a:gd name="T2" fmla="*/ 0 w 1237"/>
                <a:gd name="T3" fmla="*/ 0 h 64"/>
                <a:gd name="T4" fmla="*/ 3 w 1237"/>
                <a:gd name="T5" fmla="*/ 0 h 64"/>
                <a:gd name="T6" fmla="*/ 3 w 1237"/>
                <a:gd name="T7" fmla="*/ 0 h 64"/>
                <a:gd name="T8" fmla="*/ 188 w 1237"/>
                <a:gd name="T9" fmla="*/ 11 h 64"/>
                <a:gd name="T10" fmla="*/ 373 w 1237"/>
                <a:gd name="T11" fmla="*/ 27 h 64"/>
                <a:gd name="T12" fmla="*/ 558 w 1237"/>
                <a:gd name="T13" fmla="*/ 46 h 64"/>
                <a:gd name="T14" fmla="*/ 743 w 1237"/>
                <a:gd name="T15" fmla="*/ 64 h 64"/>
                <a:gd name="T16" fmla="*/ 743 w 1237"/>
                <a:gd name="T17" fmla="*/ 64 h 64"/>
                <a:gd name="T18" fmla="*/ 988 w 1237"/>
                <a:gd name="T19" fmla="*/ 59 h 64"/>
                <a:gd name="T20" fmla="*/ 1237 w 1237"/>
                <a:gd name="T21" fmla="*/ 51 h 64"/>
                <a:gd name="T22" fmla="*/ 1237 w 1237"/>
                <a:gd name="T23" fmla="*/ 51 h 64"/>
                <a:gd name="T24" fmla="*/ 1060 w 1237"/>
                <a:gd name="T25" fmla="*/ 38 h 64"/>
                <a:gd name="T26" fmla="*/ 880 w 1237"/>
                <a:gd name="T27" fmla="*/ 30 h 64"/>
                <a:gd name="T28" fmla="*/ 523 w 1237"/>
                <a:gd name="T29" fmla="*/ 16 h 64"/>
                <a:gd name="T30" fmla="*/ 523 w 1237"/>
                <a:gd name="T31" fmla="*/ 16 h 64"/>
                <a:gd name="T32" fmla="*/ 262 w 1237"/>
                <a:gd name="T33" fmla="*/ 8 h 64"/>
                <a:gd name="T34" fmla="*/ 0 w 1237"/>
                <a:gd name="T3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7" h="64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88" y="11"/>
                  </a:lnTo>
                  <a:lnTo>
                    <a:pt x="373" y="27"/>
                  </a:lnTo>
                  <a:lnTo>
                    <a:pt x="558" y="46"/>
                  </a:lnTo>
                  <a:lnTo>
                    <a:pt x="743" y="64"/>
                  </a:lnTo>
                  <a:lnTo>
                    <a:pt x="743" y="64"/>
                  </a:lnTo>
                  <a:lnTo>
                    <a:pt x="988" y="59"/>
                  </a:lnTo>
                  <a:lnTo>
                    <a:pt x="1237" y="51"/>
                  </a:lnTo>
                  <a:lnTo>
                    <a:pt x="1237" y="51"/>
                  </a:lnTo>
                  <a:lnTo>
                    <a:pt x="1060" y="38"/>
                  </a:lnTo>
                  <a:lnTo>
                    <a:pt x="880" y="30"/>
                  </a:lnTo>
                  <a:lnTo>
                    <a:pt x="523" y="16"/>
                  </a:lnTo>
                  <a:lnTo>
                    <a:pt x="523" y="16"/>
                  </a:lnTo>
                  <a:lnTo>
                    <a:pt x="262" y="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xmlns="" id="{09564A36-6A54-4332-9086-6ED2BF106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601" y="4389438"/>
              <a:ext cx="4249738" cy="149225"/>
            </a:xfrm>
            <a:custGeom>
              <a:avLst/>
              <a:gdLst>
                <a:gd name="T0" fmla="*/ 1139 w 2677"/>
                <a:gd name="T1" fmla="*/ 0 h 94"/>
                <a:gd name="T2" fmla="*/ 1139 w 2677"/>
                <a:gd name="T3" fmla="*/ 0 h 94"/>
                <a:gd name="T4" fmla="*/ 1002 w 2677"/>
                <a:gd name="T5" fmla="*/ 0 h 94"/>
                <a:gd name="T6" fmla="*/ 1002 w 2677"/>
                <a:gd name="T7" fmla="*/ 0 h 94"/>
                <a:gd name="T8" fmla="*/ 730 w 2677"/>
                <a:gd name="T9" fmla="*/ 6 h 94"/>
                <a:gd name="T10" fmla="*/ 460 w 2677"/>
                <a:gd name="T11" fmla="*/ 9 h 94"/>
                <a:gd name="T12" fmla="*/ 460 w 2677"/>
                <a:gd name="T13" fmla="*/ 9 h 94"/>
                <a:gd name="T14" fmla="*/ 238 w 2677"/>
                <a:gd name="T15" fmla="*/ 6 h 94"/>
                <a:gd name="T16" fmla="*/ 19 w 2677"/>
                <a:gd name="T17" fmla="*/ 3 h 94"/>
                <a:gd name="T18" fmla="*/ 19 w 2677"/>
                <a:gd name="T19" fmla="*/ 3 h 94"/>
                <a:gd name="T20" fmla="*/ 19 w 2677"/>
                <a:gd name="T21" fmla="*/ 3 h 94"/>
                <a:gd name="T22" fmla="*/ 19 w 2677"/>
                <a:gd name="T23" fmla="*/ 3 h 94"/>
                <a:gd name="T24" fmla="*/ 14 w 2677"/>
                <a:gd name="T25" fmla="*/ 6 h 94"/>
                <a:gd name="T26" fmla="*/ 8 w 2677"/>
                <a:gd name="T27" fmla="*/ 17 h 94"/>
                <a:gd name="T28" fmla="*/ 0 w 2677"/>
                <a:gd name="T29" fmla="*/ 43 h 94"/>
                <a:gd name="T30" fmla="*/ 0 w 2677"/>
                <a:gd name="T31" fmla="*/ 43 h 94"/>
                <a:gd name="T32" fmla="*/ 138 w 2677"/>
                <a:gd name="T33" fmla="*/ 57 h 94"/>
                <a:gd name="T34" fmla="*/ 275 w 2677"/>
                <a:gd name="T35" fmla="*/ 67 h 94"/>
                <a:gd name="T36" fmla="*/ 415 w 2677"/>
                <a:gd name="T37" fmla="*/ 78 h 94"/>
                <a:gd name="T38" fmla="*/ 553 w 2677"/>
                <a:gd name="T39" fmla="*/ 83 h 94"/>
                <a:gd name="T40" fmla="*/ 690 w 2677"/>
                <a:gd name="T41" fmla="*/ 89 h 94"/>
                <a:gd name="T42" fmla="*/ 830 w 2677"/>
                <a:gd name="T43" fmla="*/ 91 h 94"/>
                <a:gd name="T44" fmla="*/ 1107 w 2677"/>
                <a:gd name="T45" fmla="*/ 94 h 94"/>
                <a:gd name="T46" fmla="*/ 1107 w 2677"/>
                <a:gd name="T47" fmla="*/ 94 h 94"/>
                <a:gd name="T48" fmla="*/ 1345 w 2677"/>
                <a:gd name="T49" fmla="*/ 91 h 94"/>
                <a:gd name="T50" fmla="*/ 1583 w 2677"/>
                <a:gd name="T51" fmla="*/ 89 h 94"/>
                <a:gd name="T52" fmla="*/ 1583 w 2677"/>
                <a:gd name="T53" fmla="*/ 89 h 94"/>
                <a:gd name="T54" fmla="*/ 2130 w 2677"/>
                <a:gd name="T55" fmla="*/ 78 h 94"/>
                <a:gd name="T56" fmla="*/ 2677 w 2677"/>
                <a:gd name="T57" fmla="*/ 67 h 94"/>
                <a:gd name="T58" fmla="*/ 2677 w 2677"/>
                <a:gd name="T59" fmla="*/ 67 h 94"/>
                <a:gd name="T60" fmla="*/ 2083 w 2677"/>
                <a:gd name="T61" fmla="*/ 38 h 94"/>
                <a:gd name="T62" fmla="*/ 2083 w 2677"/>
                <a:gd name="T63" fmla="*/ 38 h 94"/>
                <a:gd name="T64" fmla="*/ 1612 w 2677"/>
                <a:gd name="T65" fmla="*/ 14 h 94"/>
                <a:gd name="T66" fmla="*/ 1377 w 2677"/>
                <a:gd name="T67" fmla="*/ 3 h 94"/>
                <a:gd name="T68" fmla="*/ 1258 w 2677"/>
                <a:gd name="T69" fmla="*/ 0 h 94"/>
                <a:gd name="T70" fmla="*/ 1139 w 2677"/>
                <a:gd name="T7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77" h="94">
                  <a:moveTo>
                    <a:pt x="1139" y="0"/>
                  </a:moveTo>
                  <a:lnTo>
                    <a:pt x="1139" y="0"/>
                  </a:lnTo>
                  <a:lnTo>
                    <a:pt x="1002" y="0"/>
                  </a:lnTo>
                  <a:lnTo>
                    <a:pt x="1002" y="0"/>
                  </a:lnTo>
                  <a:lnTo>
                    <a:pt x="730" y="6"/>
                  </a:lnTo>
                  <a:lnTo>
                    <a:pt x="460" y="9"/>
                  </a:lnTo>
                  <a:lnTo>
                    <a:pt x="460" y="9"/>
                  </a:lnTo>
                  <a:lnTo>
                    <a:pt x="238" y="6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8" y="17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38" y="57"/>
                  </a:lnTo>
                  <a:lnTo>
                    <a:pt x="275" y="67"/>
                  </a:lnTo>
                  <a:lnTo>
                    <a:pt x="415" y="78"/>
                  </a:lnTo>
                  <a:lnTo>
                    <a:pt x="553" y="83"/>
                  </a:lnTo>
                  <a:lnTo>
                    <a:pt x="690" y="89"/>
                  </a:lnTo>
                  <a:lnTo>
                    <a:pt x="830" y="91"/>
                  </a:lnTo>
                  <a:lnTo>
                    <a:pt x="1107" y="94"/>
                  </a:lnTo>
                  <a:lnTo>
                    <a:pt x="1107" y="94"/>
                  </a:lnTo>
                  <a:lnTo>
                    <a:pt x="1345" y="91"/>
                  </a:lnTo>
                  <a:lnTo>
                    <a:pt x="1583" y="89"/>
                  </a:lnTo>
                  <a:lnTo>
                    <a:pt x="1583" y="89"/>
                  </a:lnTo>
                  <a:lnTo>
                    <a:pt x="2130" y="78"/>
                  </a:lnTo>
                  <a:lnTo>
                    <a:pt x="2677" y="67"/>
                  </a:lnTo>
                  <a:lnTo>
                    <a:pt x="2677" y="67"/>
                  </a:lnTo>
                  <a:lnTo>
                    <a:pt x="2083" y="38"/>
                  </a:lnTo>
                  <a:lnTo>
                    <a:pt x="2083" y="38"/>
                  </a:lnTo>
                  <a:lnTo>
                    <a:pt x="1612" y="14"/>
                  </a:lnTo>
                  <a:lnTo>
                    <a:pt x="1377" y="3"/>
                  </a:lnTo>
                  <a:lnTo>
                    <a:pt x="1258" y="0"/>
                  </a:lnTo>
                  <a:lnTo>
                    <a:pt x="1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xmlns="" id="{E88BE478-A122-4E6C-9C19-B7896F0F46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9426" y="4483100"/>
              <a:ext cx="14992350" cy="568325"/>
            </a:xfrm>
            <a:custGeom>
              <a:avLst/>
              <a:gdLst>
                <a:gd name="T0" fmla="*/ 8710 w 9444"/>
                <a:gd name="T1" fmla="*/ 200 h 358"/>
                <a:gd name="T2" fmla="*/ 8710 w 9444"/>
                <a:gd name="T3" fmla="*/ 257 h 358"/>
                <a:gd name="T4" fmla="*/ 8887 w 9444"/>
                <a:gd name="T5" fmla="*/ 275 h 358"/>
                <a:gd name="T6" fmla="*/ 9244 w 9444"/>
                <a:gd name="T7" fmla="*/ 302 h 358"/>
                <a:gd name="T8" fmla="*/ 9421 w 9444"/>
                <a:gd name="T9" fmla="*/ 307 h 358"/>
                <a:gd name="T10" fmla="*/ 9423 w 9444"/>
                <a:gd name="T11" fmla="*/ 307 h 358"/>
                <a:gd name="T12" fmla="*/ 9428 w 9444"/>
                <a:gd name="T13" fmla="*/ 305 h 358"/>
                <a:gd name="T14" fmla="*/ 9439 w 9444"/>
                <a:gd name="T15" fmla="*/ 289 h 358"/>
                <a:gd name="T16" fmla="*/ 9444 w 9444"/>
                <a:gd name="T17" fmla="*/ 278 h 358"/>
                <a:gd name="T18" fmla="*/ 9347 w 9444"/>
                <a:gd name="T19" fmla="*/ 267 h 358"/>
                <a:gd name="T20" fmla="*/ 9096 w 9444"/>
                <a:gd name="T21" fmla="*/ 235 h 358"/>
                <a:gd name="T22" fmla="*/ 9011 w 9444"/>
                <a:gd name="T23" fmla="*/ 225 h 358"/>
                <a:gd name="T24" fmla="*/ 8710 w 9444"/>
                <a:gd name="T25" fmla="*/ 200 h 358"/>
                <a:gd name="T26" fmla="*/ 1047 w 9444"/>
                <a:gd name="T27" fmla="*/ 134 h 358"/>
                <a:gd name="T28" fmla="*/ 960 w 9444"/>
                <a:gd name="T29" fmla="*/ 134 h 358"/>
                <a:gd name="T30" fmla="*/ 783 w 9444"/>
                <a:gd name="T31" fmla="*/ 136 h 358"/>
                <a:gd name="T32" fmla="*/ 775 w 9444"/>
                <a:gd name="T33" fmla="*/ 136 h 358"/>
                <a:gd name="T34" fmla="*/ 590 w 9444"/>
                <a:gd name="T35" fmla="*/ 158 h 358"/>
                <a:gd name="T36" fmla="*/ 402 w 9444"/>
                <a:gd name="T37" fmla="*/ 182 h 358"/>
                <a:gd name="T38" fmla="*/ 225 w 9444"/>
                <a:gd name="T39" fmla="*/ 200 h 358"/>
                <a:gd name="T40" fmla="*/ 164 w 9444"/>
                <a:gd name="T41" fmla="*/ 203 h 358"/>
                <a:gd name="T42" fmla="*/ 93 w 9444"/>
                <a:gd name="T43" fmla="*/ 198 h 358"/>
                <a:gd name="T44" fmla="*/ 24 w 9444"/>
                <a:gd name="T45" fmla="*/ 187 h 358"/>
                <a:gd name="T46" fmla="*/ 24 w 9444"/>
                <a:gd name="T47" fmla="*/ 187 h 358"/>
                <a:gd name="T48" fmla="*/ 19 w 9444"/>
                <a:gd name="T49" fmla="*/ 190 h 358"/>
                <a:gd name="T50" fmla="*/ 3 w 9444"/>
                <a:gd name="T51" fmla="*/ 246 h 358"/>
                <a:gd name="T52" fmla="*/ 0 w 9444"/>
                <a:gd name="T53" fmla="*/ 286 h 358"/>
                <a:gd name="T54" fmla="*/ 6 w 9444"/>
                <a:gd name="T55" fmla="*/ 307 h 358"/>
                <a:gd name="T56" fmla="*/ 11 w 9444"/>
                <a:gd name="T57" fmla="*/ 313 h 358"/>
                <a:gd name="T58" fmla="*/ 80 w 9444"/>
                <a:gd name="T59" fmla="*/ 334 h 358"/>
                <a:gd name="T60" fmla="*/ 151 w 9444"/>
                <a:gd name="T61" fmla="*/ 347 h 358"/>
                <a:gd name="T62" fmla="*/ 302 w 9444"/>
                <a:gd name="T63" fmla="*/ 358 h 358"/>
                <a:gd name="T64" fmla="*/ 399 w 9444"/>
                <a:gd name="T65" fmla="*/ 355 h 358"/>
                <a:gd name="T66" fmla="*/ 682 w 9444"/>
                <a:gd name="T67" fmla="*/ 329 h 358"/>
                <a:gd name="T68" fmla="*/ 827 w 9444"/>
                <a:gd name="T69" fmla="*/ 315 h 358"/>
                <a:gd name="T70" fmla="*/ 690 w 9444"/>
                <a:gd name="T71" fmla="*/ 305 h 358"/>
                <a:gd name="T72" fmla="*/ 555 w 9444"/>
                <a:gd name="T73" fmla="*/ 289 h 358"/>
                <a:gd name="T74" fmla="*/ 550 w 9444"/>
                <a:gd name="T75" fmla="*/ 286 h 358"/>
                <a:gd name="T76" fmla="*/ 547 w 9444"/>
                <a:gd name="T77" fmla="*/ 249 h 358"/>
                <a:gd name="T78" fmla="*/ 558 w 9444"/>
                <a:gd name="T79" fmla="*/ 211 h 358"/>
                <a:gd name="T80" fmla="*/ 563 w 9444"/>
                <a:gd name="T81" fmla="*/ 209 h 358"/>
                <a:gd name="T82" fmla="*/ 706 w 9444"/>
                <a:gd name="T83" fmla="*/ 192 h 358"/>
                <a:gd name="T84" fmla="*/ 854 w 9444"/>
                <a:gd name="T85" fmla="*/ 182 h 358"/>
                <a:gd name="T86" fmla="*/ 1150 w 9444"/>
                <a:gd name="T87" fmla="*/ 176 h 358"/>
                <a:gd name="T88" fmla="*/ 1293 w 9444"/>
                <a:gd name="T89" fmla="*/ 176 h 358"/>
                <a:gd name="T90" fmla="*/ 1430 w 9444"/>
                <a:gd name="T91" fmla="*/ 176 h 358"/>
                <a:gd name="T92" fmla="*/ 1480 w 9444"/>
                <a:gd name="T93" fmla="*/ 176 h 358"/>
                <a:gd name="T94" fmla="*/ 2133 w 9444"/>
                <a:gd name="T95" fmla="*/ 174 h 358"/>
                <a:gd name="T96" fmla="*/ 1892 w 9444"/>
                <a:gd name="T97" fmla="*/ 163 h 358"/>
                <a:gd name="T98" fmla="*/ 1681 w 9444"/>
                <a:gd name="T99" fmla="*/ 150 h 358"/>
                <a:gd name="T100" fmla="*/ 1258 w 9444"/>
                <a:gd name="T101" fmla="*/ 136 h 358"/>
                <a:gd name="T102" fmla="*/ 3401 w 9444"/>
                <a:gd name="T103" fmla="*/ 0 h 358"/>
                <a:gd name="T104" fmla="*/ 2910 w 9444"/>
                <a:gd name="T105" fmla="*/ 14 h 358"/>
                <a:gd name="T106" fmla="*/ 3150 w 9444"/>
                <a:gd name="T107" fmla="*/ 22 h 358"/>
                <a:gd name="T108" fmla="*/ 3634 w 9444"/>
                <a:gd name="T109" fmla="*/ 35 h 358"/>
                <a:gd name="T110" fmla="*/ 3874 w 9444"/>
                <a:gd name="T111" fmla="*/ 35 h 358"/>
                <a:gd name="T112" fmla="*/ 4191 w 9444"/>
                <a:gd name="T113" fmla="*/ 32 h 358"/>
                <a:gd name="T114" fmla="*/ 4659 w 9444"/>
                <a:gd name="T115" fmla="*/ 19 h 358"/>
                <a:gd name="T116" fmla="*/ 5127 w 9444"/>
                <a:gd name="T117" fmla="*/ 3 h 358"/>
                <a:gd name="T118" fmla="*/ 5090 w 9444"/>
                <a:gd name="T119" fmla="*/ 3 h 358"/>
                <a:gd name="T120" fmla="*/ 4207 w 9444"/>
                <a:gd name="T121" fmla="*/ 3 h 358"/>
                <a:gd name="T122" fmla="*/ 3425 w 9444"/>
                <a:gd name="T123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444" h="358">
                  <a:moveTo>
                    <a:pt x="8710" y="200"/>
                  </a:moveTo>
                  <a:lnTo>
                    <a:pt x="8710" y="200"/>
                  </a:lnTo>
                  <a:lnTo>
                    <a:pt x="8710" y="227"/>
                  </a:lnTo>
                  <a:lnTo>
                    <a:pt x="8710" y="257"/>
                  </a:lnTo>
                  <a:lnTo>
                    <a:pt x="8710" y="257"/>
                  </a:lnTo>
                  <a:lnTo>
                    <a:pt x="8887" y="275"/>
                  </a:lnTo>
                  <a:lnTo>
                    <a:pt x="9066" y="291"/>
                  </a:lnTo>
                  <a:lnTo>
                    <a:pt x="9244" y="302"/>
                  </a:lnTo>
                  <a:lnTo>
                    <a:pt x="9333" y="305"/>
                  </a:lnTo>
                  <a:lnTo>
                    <a:pt x="9421" y="307"/>
                  </a:lnTo>
                  <a:lnTo>
                    <a:pt x="9421" y="307"/>
                  </a:lnTo>
                  <a:lnTo>
                    <a:pt x="9423" y="307"/>
                  </a:lnTo>
                  <a:lnTo>
                    <a:pt x="9423" y="307"/>
                  </a:lnTo>
                  <a:lnTo>
                    <a:pt x="9428" y="305"/>
                  </a:lnTo>
                  <a:lnTo>
                    <a:pt x="9434" y="299"/>
                  </a:lnTo>
                  <a:lnTo>
                    <a:pt x="9439" y="289"/>
                  </a:lnTo>
                  <a:lnTo>
                    <a:pt x="9444" y="278"/>
                  </a:lnTo>
                  <a:lnTo>
                    <a:pt x="9444" y="278"/>
                  </a:lnTo>
                  <a:lnTo>
                    <a:pt x="9347" y="267"/>
                  </a:lnTo>
                  <a:lnTo>
                    <a:pt x="9347" y="267"/>
                  </a:lnTo>
                  <a:lnTo>
                    <a:pt x="9180" y="246"/>
                  </a:lnTo>
                  <a:lnTo>
                    <a:pt x="9096" y="235"/>
                  </a:lnTo>
                  <a:lnTo>
                    <a:pt x="9011" y="225"/>
                  </a:lnTo>
                  <a:lnTo>
                    <a:pt x="9011" y="225"/>
                  </a:lnTo>
                  <a:lnTo>
                    <a:pt x="8860" y="211"/>
                  </a:lnTo>
                  <a:lnTo>
                    <a:pt x="8710" y="200"/>
                  </a:lnTo>
                  <a:close/>
                  <a:moveTo>
                    <a:pt x="1047" y="134"/>
                  </a:moveTo>
                  <a:lnTo>
                    <a:pt x="1047" y="134"/>
                  </a:lnTo>
                  <a:lnTo>
                    <a:pt x="960" y="134"/>
                  </a:lnTo>
                  <a:lnTo>
                    <a:pt x="960" y="134"/>
                  </a:lnTo>
                  <a:lnTo>
                    <a:pt x="783" y="136"/>
                  </a:lnTo>
                  <a:lnTo>
                    <a:pt x="783" y="136"/>
                  </a:lnTo>
                  <a:lnTo>
                    <a:pt x="775" y="136"/>
                  </a:lnTo>
                  <a:lnTo>
                    <a:pt x="775" y="136"/>
                  </a:lnTo>
                  <a:lnTo>
                    <a:pt x="682" y="147"/>
                  </a:lnTo>
                  <a:lnTo>
                    <a:pt x="590" y="158"/>
                  </a:lnTo>
                  <a:lnTo>
                    <a:pt x="402" y="182"/>
                  </a:lnTo>
                  <a:lnTo>
                    <a:pt x="402" y="182"/>
                  </a:lnTo>
                  <a:lnTo>
                    <a:pt x="286" y="195"/>
                  </a:lnTo>
                  <a:lnTo>
                    <a:pt x="225" y="200"/>
                  </a:lnTo>
                  <a:lnTo>
                    <a:pt x="164" y="203"/>
                  </a:lnTo>
                  <a:lnTo>
                    <a:pt x="164" y="203"/>
                  </a:lnTo>
                  <a:lnTo>
                    <a:pt x="130" y="200"/>
                  </a:lnTo>
                  <a:lnTo>
                    <a:pt x="93" y="198"/>
                  </a:lnTo>
                  <a:lnTo>
                    <a:pt x="59" y="192"/>
                  </a:lnTo>
                  <a:lnTo>
                    <a:pt x="24" y="187"/>
                  </a:lnTo>
                  <a:lnTo>
                    <a:pt x="24" y="187"/>
                  </a:lnTo>
                  <a:lnTo>
                    <a:pt x="24" y="187"/>
                  </a:lnTo>
                  <a:lnTo>
                    <a:pt x="24" y="187"/>
                  </a:lnTo>
                  <a:lnTo>
                    <a:pt x="19" y="190"/>
                  </a:lnTo>
                  <a:lnTo>
                    <a:pt x="14" y="203"/>
                  </a:lnTo>
                  <a:lnTo>
                    <a:pt x="3" y="246"/>
                  </a:lnTo>
                  <a:lnTo>
                    <a:pt x="0" y="267"/>
                  </a:lnTo>
                  <a:lnTo>
                    <a:pt x="0" y="286"/>
                  </a:lnTo>
                  <a:lnTo>
                    <a:pt x="3" y="302"/>
                  </a:lnTo>
                  <a:lnTo>
                    <a:pt x="6" y="307"/>
                  </a:lnTo>
                  <a:lnTo>
                    <a:pt x="11" y="313"/>
                  </a:lnTo>
                  <a:lnTo>
                    <a:pt x="11" y="313"/>
                  </a:lnTo>
                  <a:lnTo>
                    <a:pt x="45" y="323"/>
                  </a:lnTo>
                  <a:lnTo>
                    <a:pt x="80" y="334"/>
                  </a:lnTo>
                  <a:lnTo>
                    <a:pt x="114" y="342"/>
                  </a:lnTo>
                  <a:lnTo>
                    <a:pt x="151" y="347"/>
                  </a:lnTo>
                  <a:lnTo>
                    <a:pt x="225" y="355"/>
                  </a:lnTo>
                  <a:lnTo>
                    <a:pt x="302" y="358"/>
                  </a:lnTo>
                  <a:lnTo>
                    <a:pt x="302" y="358"/>
                  </a:lnTo>
                  <a:lnTo>
                    <a:pt x="399" y="355"/>
                  </a:lnTo>
                  <a:lnTo>
                    <a:pt x="495" y="347"/>
                  </a:lnTo>
                  <a:lnTo>
                    <a:pt x="682" y="329"/>
                  </a:lnTo>
                  <a:lnTo>
                    <a:pt x="682" y="329"/>
                  </a:lnTo>
                  <a:lnTo>
                    <a:pt x="827" y="315"/>
                  </a:lnTo>
                  <a:lnTo>
                    <a:pt x="827" y="315"/>
                  </a:lnTo>
                  <a:lnTo>
                    <a:pt x="690" y="305"/>
                  </a:lnTo>
                  <a:lnTo>
                    <a:pt x="621" y="299"/>
                  </a:lnTo>
                  <a:lnTo>
                    <a:pt x="555" y="289"/>
                  </a:lnTo>
                  <a:lnTo>
                    <a:pt x="555" y="289"/>
                  </a:lnTo>
                  <a:lnTo>
                    <a:pt x="550" y="286"/>
                  </a:lnTo>
                  <a:lnTo>
                    <a:pt x="547" y="275"/>
                  </a:lnTo>
                  <a:lnTo>
                    <a:pt x="547" y="249"/>
                  </a:lnTo>
                  <a:lnTo>
                    <a:pt x="553" y="222"/>
                  </a:lnTo>
                  <a:lnTo>
                    <a:pt x="558" y="211"/>
                  </a:lnTo>
                  <a:lnTo>
                    <a:pt x="563" y="209"/>
                  </a:lnTo>
                  <a:lnTo>
                    <a:pt x="563" y="209"/>
                  </a:lnTo>
                  <a:lnTo>
                    <a:pt x="635" y="198"/>
                  </a:lnTo>
                  <a:lnTo>
                    <a:pt x="706" y="192"/>
                  </a:lnTo>
                  <a:lnTo>
                    <a:pt x="780" y="184"/>
                  </a:lnTo>
                  <a:lnTo>
                    <a:pt x="854" y="182"/>
                  </a:lnTo>
                  <a:lnTo>
                    <a:pt x="1002" y="176"/>
                  </a:lnTo>
                  <a:lnTo>
                    <a:pt x="1150" y="176"/>
                  </a:lnTo>
                  <a:lnTo>
                    <a:pt x="1150" y="176"/>
                  </a:lnTo>
                  <a:lnTo>
                    <a:pt x="1293" y="176"/>
                  </a:lnTo>
                  <a:lnTo>
                    <a:pt x="1293" y="176"/>
                  </a:lnTo>
                  <a:lnTo>
                    <a:pt x="1430" y="176"/>
                  </a:lnTo>
                  <a:lnTo>
                    <a:pt x="1430" y="176"/>
                  </a:lnTo>
                  <a:lnTo>
                    <a:pt x="1480" y="176"/>
                  </a:lnTo>
                  <a:lnTo>
                    <a:pt x="1480" y="176"/>
                  </a:lnTo>
                  <a:lnTo>
                    <a:pt x="2133" y="174"/>
                  </a:lnTo>
                  <a:lnTo>
                    <a:pt x="2133" y="174"/>
                  </a:lnTo>
                  <a:lnTo>
                    <a:pt x="1892" y="163"/>
                  </a:lnTo>
                  <a:lnTo>
                    <a:pt x="1892" y="163"/>
                  </a:lnTo>
                  <a:lnTo>
                    <a:pt x="1681" y="150"/>
                  </a:lnTo>
                  <a:lnTo>
                    <a:pt x="1470" y="142"/>
                  </a:lnTo>
                  <a:lnTo>
                    <a:pt x="1258" y="136"/>
                  </a:lnTo>
                  <a:lnTo>
                    <a:pt x="1047" y="134"/>
                  </a:lnTo>
                  <a:close/>
                  <a:moveTo>
                    <a:pt x="3401" y="0"/>
                  </a:moveTo>
                  <a:lnTo>
                    <a:pt x="3401" y="0"/>
                  </a:lnTo>
                  <a:lnTo>
                    <a:pt x="2910" y="14"/>
                  </a:lnTo>
                  <a:lnTo>
                    <a:pt x="2910" y="14"/>
                  </a:lnTo>
                  <a:lnTo>
                    <a:pt x="3150" y="22"/>
                  </a:lnTo>
                  <a:lnTo>
                    <a:pt x="3391" y="30"/>
                  </a:lnTo>
                  <a:lnTo>
                    <a:pt x="3634" y="35"/>
                  </a:lnTo>
                  <a:lnTo>
                    <a:pt x="3874" y="35"/>
                  </a:lnTo>
                  <a:lnTo>
                    <a:pt x="3874" y="35"/>
                  </a:lnTo>
                  <a:lnTo>
                    <a:pt x="4191" y="32"/>
                  </a:lnTo>
                  <a:lnTo>
                    <a:pt x="4191" y="32"/>
                  </a:lnTo>
                  <a:lnTo>
                    <a:pt x="4424" y="27"/>
                  </a:lnTo>
                  <a:lnTo>
                    <a:pt x="4659" y="19"/>
                  </a:lnTo>
                  <a:lnTo>
                    <a:pt x="5127" y="3"/>
                  </a:lnTo>
                  <a:lnTo>
                    <a:pt x="5127" y="3"/>
                  </a:lnTo>
                  <a:lnTo>
                    <a:pt x="5090" y="3"/>
                  </a:lnTo>
                  <a:lnTo>
                    <a:pt x="5090" y="3"/>
                  </a:lnTo>
                  <a:lnTo>
                    <a:pt x="4207" y="3"/>
                  </a:lnTo>
                  <a:lnTo>
                    <a:pt x="4207" y="3"/>
                  </a:lnTo>
                  <a:lnTo>
                    <a:pt x="3425" y="0"/>
                  </a:lnTo>
                  <a:lnTo>
                    <a:pt x="3425" y="0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xmlns="" id="{B01AFA10-92E1-4379-9FB0-A052A8BAF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6551" y="4800600"/>
              <a:ext cx="1165225" cy="169862"/>
            </a:xfrm>
            <a:custGeom>
              <a:avLst/>
              <a:gdLst>
                <a:gd name="T0" fmla="*/ 0 w 734"/>
                <a:gd name="T1" fmla="*/ 0 h 107"/>
                <a:gd name="T2" fmla="*/ 0 w 734"/>
                <a:gd name="T3" fmla="*/ 0 h 107"/>
                <a:gd name="T4" fmla="*/ 0 w 734"/>
                <a:gd name="T5" fmla="*/ 27 h 107"/>
                <a:gd name="T6" fmla="*/ 0 w 734"/>
                <a:gd name="T7" fmla="*/ 57 h 107"/>
                <a:gd name="T8" fmla="*/ 0 w 734"/>
                <a:gd name="T9" fmla="*/ 57 h 107"/>
                <a:gd name="T10" fmla="*/ 177 w 734"/>
                <a:gd name="T11" fmla="*/ 75 h 107"/>
                <a:gd name="T12" fmla="*/ 356 w 734"/>
                <a:gd name="T13" fmla="*/ 91 h 107"/>
                <a:gd name="T14" fmla="*/ 534 w 734"/>
                <a:gd name="T15" fmla="*/ 102 h 107"/>
                <a:gd name="T16" fmla="*/ 623 w 734"/>
                <a:gd name="T17" fmla="*/ 105 h 107"/>
                <a:gd name="T18" fmla="*/ 711 w 734"/>
                <a:gd name="T19" fmla="*/ 107 h 107"/>
                <a:gd name="T20" fmla="*/ 711 w 734"/>
                <a:gd name="T21" fmla="*/ 107 h 107"/>
                <a:gd name="T22" fmla="*/ 713 w 734"/>
                <a:gd name="T23" fmla="*/ 107 h 107"/>
                <a:gd name="T24" fmla="*/ 713 w 734"/>
                <a:gd name="T25" fmla="*/ 107 h 107"/>
                <a:gd name="T26" fmla="*/ 718 w 734"/>
                <a:gd name="T27" fmla="*/ 105 h 107"/>
                <a:gd name="T28" fmla="*/ 724 w 734"/>
                <a:gd name="T29" fmla="*/ 99 h 107"/>
                <a:gd name="T30" fmla="*/ 729 w 734"/>
                <a:gd name="T31" fmla="*/ 89 h 107"/>
                <a:gd name="T32" fmla="*/ 734 w 734"/>
                <a:gd name="T33" fmla="*/ 78 h 107"/>
                <a:gd name="T34" fmla="*/ 734 w 734"/>
                <a:gd name="T35" fmla="*/ 78 h 107"/>
                <a:gd name="T36" fmla="*/ 637 w 734"/>
                <a:gd name="T37" fmla="*/ 67 h 107"/>
                <a:gd name="T38" fmla="*/ 637 w 734"/>
                <a:gd name="T39" fmla="*/ 67 h 107"/>
                <a:gd name="T40" fmla="*/ 470 w 734"/>
                <a:gd name="T41" fmla="*/ 46 h 107"/>
                <a:gd name="T42" fmla="*/ 386 w 734"/>
                <a:gd name="T43" fmla="*/ 35 h 107"/>
                <a:gd name="T44" fmla="*/ 301 w 734"/>
                <a:gd name="T45" fmla="*/ 25 h 107"/>
                <a:gd name="T46" fmla="*/ 301 w 734"/>
                <a:gd name="T47" fmla="*/ 25 h 107"/>
                <a:gd name="T48" fmla="*/ 150 w 734"/>
                <a:gd name="T49" fmla="*/ 11 h 107"/>
                <a:gd name="T50" fmla="*/ 0 w 734"/>
                <a:gd name="T5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4" h="107">
                  <a:moveTo>
                    <a:pt x="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77" y="75"/>
                  </a:lnTo>
                  <a:lnTo>
                    <a:pt x="356" y="91"/>
                  </a:lnTo>
                  <a:lnTo>
                    <a:pt x="534" y="102"/>
                  </a:lnTo>
                  <a:lnTo>
                    <a:pt x="623" y="105"/>
                  </a:lnTo>
                  <a:lnTo>
                    <a:pt x="711" y="107"/>
                  </a:lnTo>
                  <a:lnTo>
                    <a:pt x="711" y="107"/>
                  </a:lnTo>
                  <a:lnTo>
                    <a:pt x="713" y="107"/>
                  </a:lnTo>
                  <a:lnTo>
                    <a:pt x="713" y="107"/>
                  </a:lnTo>
                  <a:lnTo>
                    <a:pt x="718" y="105"/>
                  </a:lnTo>
                  <a:lnTo>
                    <a:pt x="724" y="99"/>
                  </a:lnTo>
                  <a:lnTo>
                    <a:pt x="729" y="89"/>
                  </a:lnTo>
                  <a:lnTo>
                    <a:pt x="734" y="78"/>
                  </a:lnTo>
                  <a:lnTo>
                    <a:pt x="734" y="78"/>
                  </a:lnTo>
                  <a:lnTo>
                    <a:pt x="637" y="67"/>
                  </a:lnTo>
                  <a:lnTo>
                    <a:pt x="637" y="67"/>
                  </a:lnTo>
                  <a:lnTo>
                    <a:pt x="470" y="46"/>
                  </a:lnTo>
                  <a:lnTo>
                    <a:pt x="386" y="3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150" y="1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xmlns="" id="{00ED1949-B87C-4A03-A1E6-D36524E76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426" y="4695825"/>
              <a:ext cx="3386138" cy="355600"/>
            </a:xfrm>
            <a:custGeom>
              <a:avLst/>
              <a:gdLst>
                <a:gd name="T0" fmla="*/ 1047 w 2133"/>
                <a:gd name="T1" fmla="*/ 0 h 224"/>
                <a:gd name="T2" fmla="*/ 960 w 2133"/>
                <a:gd name="T3" fmla="*/ 0 h 224"/>
                <a:gd name="T4" fmla="*/ 783 w 2133"/>
                <a:gd name="T5" fmla="*/ 2 h 224"/>
                <a:gd name="T6" fmla="*/ 775 w 2133"/>
                <a:gd name="T7" fmla="*/ 2 h 224"/>
                <a:gd name="T8" fmla="*/ 590 w 2133"/>
                <a:gd name="T9" fmla="*/ 24 h 224"/>
                <a:gd name="T10" fmla="*/ 402 w 2133"/>
                <a:gd name="T11" fmla="*/ 48 h 224"/>
                <a:gd name="T12" fmla="*/ 225 w 2133"/>
                <a:gd name="T13" fmla="*/ 66 h 224"/>
                <a:gd name="T14" fmla="*/ 164 w 2133"/>
                <a:gd name="T15" fmla="*/ 69 h 224"/>
                <a:gd name="T16" fmla="*/ 93 w 2133"/>
                <a:gd name="T17" fmla="*/ 64 h 224"/>
                <a:gd name="T18" fmla="*/ 24 w 2133"/>
                <a:gd name="T19" fmla="*/ 53 h 224"/>
                <a:gd name="T20" fmla="*/ 24 w 2133"/>
                <a:gd name="T21" fmla="*/ 53 h 224"/>
                <a:gd name="T22" fmla="*/ 19 w 2133"/>
                <a:gd name="T23" fmla="*/ 56 h 224"/>
                <a:gd name="T24" fmla="*/ 3 w 2133"/>
                <a:gd name="T25" fmla="*/ 112 h 224"/>
                <a:gd name="T26" fmla="*/ 0 w 2133"/>
                <a:gd name="T27" fmla="*/ 152 h 224"/>
                <a:gd name="T28" fmla="*/ 6 w 2133"/>
                <a:gd name="T29" fmla="*/ 173 h 224"/>
                <a:gd name="T30" fmla="*/ 11 w 2133"/>
                <a:gd name="T31" fmla="*/ 179 h 224"/>
                <a:gd name="T32" fmla="*/ 80 w 2133"/>
                <a:gd name="T33" fmla="*/ 200 h 224"/>
                <a:gd name="T34" fmla="*/ 151 w 2133"/>
                <a:gd name="T35" fmla="*/ 213 h 224"/>
                <a:gd name="T36" fmla="*/ 302 w 2133"/>
                <a:gd name="T37" fmla="*/ 224 h 224"/>
                <a:gd name="T38" fmla="*/ 399 w 2133"/>
                <a:gd name="T39" fmla="*/ 221 h 224"/>
                <a:gd name="T40" fmla="*/ 682 w 2133"/>
                <a:gd name="T41" fmla="*/ 195 h 224"/>
                <a:gd name="T42" fmla="*/ 827 w 2133"/>
                <a:gd name="T43" fmla="*/ 181 h 224"/>
                <a:gd name="T44" fmla="*/ 690 w 2133"/>
                <a:gd name="T45" fmla="*/ 171 h 224"/>
                <a:gd name="T46" fmla="*/ 555 w 2133"/>
                <a:gd name="T47" fmla="*/ 155 h 224"/>
                <a:gd name="T48" fmla="*/ 550 w 2133"/>
                <a:gd name="T49" fmla="*/ 152 h 224"/>
                <a:gd name="T50" fmla="*/ 547 w 2133"/>
                <a:gd name="T51" fmla="*/ 115 h 224"/>
                <a:gd name="T52" fmla="*/ 558 w 2133"/>
                <a:gd name="T53" fmla="*/ 77 h 224"/>
                <a:gd name="T54" fmla="*/ 563 w 2133"/>
                <a:gd name="T55" fmla="*/ 75 h 224"/>
                <a:gd name="T56" fmla="*/ 706 w 2133"/>
                <a:gd name="T57" fmla="*/ 58 h 224"/>
                <a:gd name="T58" fmla="*/ 854 w 2133"/>
                <a:gd name="T59" fmla="*/ 48 h 224"/>
                <a:gd name="T60" fmla="*/ 1150 w 2133"/>
                <a:gd name="T61" fmla="*/ 42 h 224"/>
                <a:gd name="T62" fmla="*/ 1293 w 2133"/>
                <a:gd name="T63" fmla="*/ 42 h 224"/>
                <a:gd name="T64" fmla="*/ 1430 w 2133"/>
                <a:gd name="T65" fmla="*/ 42 h 224"/>
                <a:gd name="T66" fmla="*/ 1480 w 2133"/>
                <a:gd name="T67" fmla="*/ 42 h 224"/>
                <a:gd name="T68" fmla="*/ 2133 w 2133"/>
                <a:gd name="T69" fmla="*/ 40 h 224"/>
                <a:gd name="T70" fmla="*/ 1892 w 2133"/>
                <a:gd name="T71" fmla="*/ 29 h 224"/>
                <a:gd name="T72" fmla="*/ 1681 w 2133"/>
                <a:gd name="T73" fmla="*/ 16 h 224"/>
                <a:gd name="T74" fmla="*/ 1258 w 2133"/>
                <a:gd name="T75" fmla="*/ 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33" h="224">
                  <a:moveTo>
                    <a:pt x="1047" y="0"/>
                  </a:moveTo>
                  <a:lnTo>
                    <a:pt x="1047" y="0"/>
                  </a:lnTo>
                  <a:lnTo>
                    <a:pt x="960" y="0"/>
                  </a:lnTo>
                  <a:lnTo>
                    <a:pt x="960" y="0"/>
                  </a:lnTo>
                  <a:lnTo>
                    <a:pt x="783" y="2"/>
                  </a:lnTo>
                  <a:lnTo>
                    <a:pt x="783" y="2"/>
                  </a:lnTo>
                  <a:lnTo>
                    <a:pt x="775" y="2"/>
                  </a:lnTo>
                  <a:lnTo>
                    <a:pt x="775" y="2"/>
                  </a:lnTo>
                  <a:lnTo>
                    <a:pt x="682" y="13"/>
                  </a:lnTo>
                  <a:lnTo>
                    <a:pt x="590" y="24"/>
                  </a:lnTo>
                  <a:lnTo>
                    <a:pt x="402" y="48"/>
                  </a:lnTo>
                  <a:lnTo>
                    <a:pt x="402" y="48"/>
                  </a:lnTo>
                  <a:lnTo>
                    <a:pt x="286" y="61"/>
                  </a:lnTo>
                  <a:lnTo>
                    <a:pt x="225" y="66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30" y="66"/>
                  </a:lnTo>
                  <a:lnTo>
                    <a:pt x="93" y="64"/>
                  </a:lnTo>
                  <a:lnTo>
                    <a:pt x="59" y="58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19" y="56"/>
                  </a:lnTo>
                  <a:lnTo>
                    <a:pt x="14" y="69"/>
                  </a:lnTo>
                  <a:lnTo>
                    <a:pt x="3" y="112"/>
                  </a:lnTo>
                  <a:lnTo>
                    <a:pt x="0" y="133"/>
                  </a:lnTo>
                  <a:lnTo>
                    <a:pt x="0" y="152"/>
                  </a:lnTo>
                  <a:lnTo>
                    <a:pt x="3" y="168"/>
                  </a:lnTo>
                  <a:lnTo>
                    <a:pt x="6" y="173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45" y="189"/>
                  </a:lnTo>
                  <a:lnTo>
                    <a:pt x="80" y="200"/>
                  </a:lnTo>
                  <a:lnTo>
                    <a:pt x="114" y="208"/>
                  </a:lnTo>
                  <a:lnTo>
                    <a:pt x="151" y="213"/>
                  </a:lnTo>
                  <a:lnTo>
                    <a:pt x="225" y="221"/>
                  </a:lnTo>
                  <a:lnTo>
                    <a:pt x="302" y="224"/>
                  </a:lnTo>
                  <a:lnTo>
                    <a:pt x="302" y="224"/>
                  </a:lnTo>
                  <a:lnTo>
                    <a:pt x="399" y="221"/>
                  </a:lnTo>
                  <a:lnTo>
                    <a:pt x="495" y="213"/>
                  </a:lnTo>
                  <a:lnTo>
                    <a:pt x="682" y="195"/>
                  </a:lnTo>
                  <a:lnTo>
                    <a:pt x="682" y="195"/>
                  </a:lnTo>
                  <a:lnTo>
                    <a:pt x="827" y="181"/>
                  </a:lnTo>
                  <a:lnTo>
                    <a:pt x="827" y="181"/>
                  </a:lnTo>
                  <a:lnTo>
                    <a:pt x="690" y="171"/>
                  </a:lnTo>
                  <a:lnTo>
                    <a:pt x="621" y="165"/>
                  </a:lnTo>
                  <a:lnTo>
                    <a:pt x="555" y="155"/>
                  </a:lnTo>
                  <a:lnTo>
                    <a:pt x="555" y="155"/>
                  </a:lnTo>
                  <a:lnTo>
                    <a:pt x="550" y="152"/>
                  </a:lnTo>
                  <a:lnTo>
                    <a:pt x="547" y="141"/>
                  </a:lnTo>
                  <a:lnTo>
                    <a:pt x="547" y="115"/>
                  </a:lnTo>
                  <a:lnTo>
                    <a:pt x="553" y="88"/>
                  </a:lnTo>
                  <a:lnTo>
                    <a:pt x="558" y="77"/>
                  </a:lnTo>
                  <a:lnTo>
                    <a:pt x="563" y="75"/>
                  </a:lnTo>
                  <a:lnTo>
                    <a:pt x="563" y="75"/>
                  </a:lnTo>
                  <a:lnTo>
                    <a:pt x="635" y="64"/>
                  </a:lnTo>
                  <a:lnTo>
                    <a:pt x="706" y="58"/>
                  </a:lnTo>
                  <a:lnTo>
                    <a:pt x="780" y="50"/>
                  </a:lnTo>
                  <a:lnTo>
                    <a:pt x="854" y="48"/>
                  </a:lnTo>
                  <a:lnTo>
                    <a:pt x="1002" y="42"/>
                  </a:lnTo>
                  <a:lnTo>
                    <a:pt x="1150" y="42"/>
                  </a:lnTo>
                  <a:lnTo>
                    <a:pt x="1150" y="42"/>
                  </a:lnTo>
                  <a:lnTo>
                    <a:pt x="1293" y="42"/>
                  </a:lnTo>
                  <a:lnTo>
                    <a:pt x="1293" y="42"/>
                  </a:lnTo>
                  <a:lnTo>
                    <a:pt x="1430" y="42"/>
                  </a:lnTo>
                  <a:lnTo>
                    <a:pt x="1430" y="42"/>
                  </a:lnTo>
                  <a:lnTo>
                    <a:pt x="1480" y="42"/>
                  </a:lnTo>
                  <a:lnTo>
                    <a:pt x="1480" y="42"/>
                  </a:lnTo>
                  <a:lnTo>
                    <a:pt x="2133" y="40"/>
                  </a:lnTo>
                  <a:lnTo>
                    <a:pt x="2133" y="40"/>
                  </a:lnTo>
                  <a:lnTo>
                    <a:pt x="1892" y="29"/>
                  </a:lnTo>
                  <a:lnTo>
                    <a:pt x="1892" y="29"/>
                  </a:lnTo>
                  <a:lnTo>
                    <a:pt x="1681" y="16"/>
                  </a:lnTo>
                  <a:lnTo>
                    <a:pt x="1470" y="8"/>
                  </a:lnTo>
                  <a:lnTo>
                    <a:pt x="1258" y="2"/>
                  </a:lnTo>
                  <a:lnTo>
                    <a:pt x="104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xmlns="" id="{AC9D024B-AE3E-40DB-BBBB-FA71271DB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9051" y="4483100"/>
              <a:ext cx="3519488" cy="55562"/>
            </a:xfrm>
            <a:custGeom>
              <a:avLst/>
              <a:gdLst>
                <a:gd name="T0" fmla="*/ 491 w 2217"/>
                <a:gd name="T1" fmla="*/ 0 h 35"/>
                <a:gd name="T2" fmla="*/ 491 w 2217"/>
                <a:gd name="T3" fmla="*/ 0 h 35"/>
                <a:gd name="T4" fmla="*/ 0 w 2217"/>
                <a:gd name="T5" fmla="*/ 14 h 35"/>
                <a:gd name="T6" fmla="*/ 0 w 2217"/>
                <a:gd name="T7" fmla="*/ 14 h 35"/>
                <a:gd name="T8" fmla="*/ 240 w 2217"/>
                <a:gd name="T9" fmla="*/ 22 h 35"/>
                <a:gd name="T10" fmla="*/ 481 w 2217"/>
                <a:gd name="T11" fmla="*/ 30 h 35"/>
                <a:gd name="T12" fmla="*/ 724 w 2217"/>
                <a:gd name="T13" fmla="*/ 35 h 35"/>
                <a:gd name="T14" fmla="*/ 964 w 2217"/>
                <a:gd name="T15" fmla="*/ 35 h 35"/>
                <a:gd name="T16" fmla="*/ 964 w 2217"/>
                <a:gd name="T17" fmla="*/ 35 h 35"/>
                <a:gd name="T18" fmla="*/ 1281 w 2217"/>
                <a:gd name="T19" fmla="*/ 32 h 35"/>
                <a:gd name="T20" fmla="*/ 1281 w 2217"/>
                <a:gd name="T21" fmla="*/ 32 h 35"/>
                <a:gd name="T22" fmla="*/ 1514 w 2217"/>
                <a:gd name="T23" fmla="*/ 27 h 35"/>
                <a:gd name="T24" fmla="*/ 1749 w 2217"/>
                <a:gd name="T25" fmla="*/ 19 h 35"/>
                <a:gd name="T26" fmla="*/ 2217 w 2217"/>
                <a:gd name="T27" fmla="*/ 3 h 35"/>
                <a:gd name="T28" fmla="*/ 2217 w 2217"/>
                <a:gd name="T29" fmla="*/ 3 h 35"/>
                <a:gd name="T30" fmla="*/ 2180 w 2217"/>
                <a:gd name="T31" fmla="*/ 3 h 35"/>
                <a:gd name="T32" fmla="*/ 2180 w 2217"/>
                <a:gd name="T33" fmla="*/ 3 h 35"/>
                <a:gd name="T34" fmla="*/ 1297 w 2217"/>
                <a:gd name="T35" fmla="*/ 3 h 35"/>
                <a:gd name="T36" fmla="*/ 1297 w 2217"/>
                <a:gd name="T37" fmla="*/ 3 h 35"/>
                <a:gd name="T38" fmla="*/ 515 w 2217"/>
                <a:gd name="T39" fmla="*/ 0 h 35"/>
                <a:gd name="T40" fmla="*/ 515 w 2217"/>
                <a:gd name="T41" fmla="*/ 0 h 35"/>
                <a:gd name="T42" fmla="*/ 491 w 2217"/>
                <a:gd name="T4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7" h="35">
                  <a:moveTo>
                    <a:pt x="491" y="0"/>
                  </a:moveTo>
                  <a:lnTo>
                    <a:pt x="491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40" y="22"/>
                  </a:lnTo>
                  <a:lnTo>
                    <a:pt x="481" y="30"/>
                  </a:lnTo>
                  <a:lnTo>
                    <a:pt x="724" y="35"/>
                  </a:lnTo>
                  <a:lnTo>
                    <a:pt x="964" y="35"/>
                  </a:lnTo>
                  <a:lnTo>
                    <a:pt x="964" y="35"/>
                  </a:lnTo>
                  <a:lnTo>
                    <a:pt x="1281" y="32"/>
                  </a:lnTo>
                  <a:lnTo>
                    <a:pt x="1281" y="32"/>
                  </a:lnTo>
                  <a:lnTo>
                    <a:pt x="1514" y="27"/>
                  </a:lnTo>
                  <a:lnTo>
                    <a:pt x="1749" y="19"/>
                  </a:lnTo>
                  <a:lnTo>
                    <a:pt x="2217" y="3"/>
                  </a:lnTo>
                  <a:lnTo>
                    <a:pt x="2217" y="3"/>
                  </a:lnTo>
                  <a:lnTo>
                    <a:pt x="2180" y="3"/>
                  </a:lnTo>
                  <a:lnTo>
                    <a:pt x="2180" y="3"/>
                  </a:lnTo>
                  <a:lnTo>
                    <a:pt x="1297" y="3"/>
                  </a:lnTo>
                  <a:lnTo>
                    <a:pt x="1297" y="3"/>
                  </a:lnTo>
                  <a:lnTo>
                    <a:pt x="515" y="0"/>
                  </a:lnTo>
                  <a:lnTo>
                    <a:pt x="515" y="0"/>
                  </a:lnTo>
                  <a:lnTo>
                    <a:pt x="4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xmlns="" id="{CE0596F8-EB5C-4229-B2AE-F5BF9793A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513" y="4368800"/>
              <a:ext cx="6816725" cy="119062"/>
            </a:xfrm>
            <a:custGeom>
              <a:avLst/>
              <a:gdLst>
                <a:gd name="T0" fmla="*/ 3522 w 4294"/>
                <a:gd name="T1" fmla="*/ 0 h 75"/>
                <a:gd name="T2" fmla="*/ 3522 w 4294"/>
                <a:gd name="T3" fmla="*/ 0 h 75"/>
                <a:gd name="T4" fmla="*/ 3229 w 4294"/>
                <a:gd name="T5" fmla="*/ 0 h 75"/>
                <a:gd name="T6" fmla="*/ 2933 w 4294"/>
                <a:gd name="T7" fmla="*/ 5 h 75"/>
                <a:gd name="T8" fmla="*/ 2640 w 4294"/>
                <a:gd name="T9" fmla="*/ 13 h 75"/>
                <a:gd name="T10" fmla="*/ 2344 w 4294"/>
                <a:gd name="T11" fmla="*/ 24 h 75"/>
                <a:gd name="T12" fmla="*/ 2344 w 4294"/>
                <a:gd name="T13" fmla="*/ 24 h 75"/>
                <a:gd name="T14" fmla="*/ 1757 w 4294"/>
                <a:gd name="T15" fmla="*/ 40 h 75"/>
                <a:gd name="T16" fmla="*/ 1171 w 4294"/>
                <a:gd name="T17" fmla="*/ 51 h 75"/>
                <a:gd name="T18" fmla="*/ 584 w 4294"/>
                <a:gd name="T19" fmla="*/ 62 h 75"/>
                <a:gd name="T20" fmla="*/ 0 w 4294"/>
                <a:gd name="T21" fmla="*/ 72 h 75"/>
                <a:gd name="T22" fmla="*/ 0 w 4294"/>
                <a:gd name="T23" fmla="*/ 72 h 75"/>
                <a:gd name="T24" fmla="*/ 24 w 4294"/>
                <a:gd name="T25" fmla="*/ 72 h 75"/>
                <a:gd name="T26" fmla="*/ 24 w 4294"/>
                <a:gd name="T27" fmla="*/ 72 h 75"/>
                <a:gd name="T28" fmla="*/ 806 w 4294"/>
                <a:gd name="T29" fmla="*/ 75 h 75"/>
                <a:gd name="T30" fmla="*/ 806 w 4294"/>
                <a:gd name="T31" fmla="*/ 75 h 75"/>
                <a:gd name="T32" fmla="*/ 1689 w 4294"/>
                <a:gd name="T33" fmla="*/ 75 h 75"/>
                <a:gd name="T34" fmla="*/ 1689 w 4294"/>
                <a:gd name="T35" fmla="*/ 75 h 75"/>
                <a:gd name="T36" fmla="*/ 1726 w 4294"/>
                <a:gd name="T37" fmla="*/ 75 h 75"/>
                <a:gd name="T38" fmla="*/ 1726 w 4294"/>
                <a:gd name="T39" fmla="*/ 75 h 75"/>
                <a:gd name="T40" fmla="*/ 2267 w 4294"/>
                <a:gd name="T41" fmla="*/ 51 h 75"/>
                <a:gd name="T42" fmla="*/ 2806 w 4294"/>
                <a:gd name="T43" fmla="*/ 30 h 75"/>
                <a:gd name="T44" fmla="*/ 2806 w 4294"/>
                <a:gd name="T45" fmla="*/ 30 h 75"/>
                <a:gd name="T46" fmla="*/ 3047 w 4294"/>
                <a:gd name="T47" fmla="*/ 22 h 75"/>
                <a:gd name="T48" fmla="*/ 3287 w 4294"/>
                <a:gd name="T49" fmla="*/ 16 h 75"/>
                <a:gd name="T50" fmla="*/ 3528 w 4294"/>
                <a:gd name="T51" fmla="*/ 13 h 75"/>
                <a:gd name="T52" fmla="*/ 3766 w 4294"/>
                <a:gd name="T53" fmla="*/ 11 h 75"/>
                <a:gd name="T54" fmla="*/ 3766 w 4294"/>
                <a:gd name="T55" fmla="*/ 11 h 75"/>
                <a:gd name="T56" fmla="*/ 4030 w 4294"/>
                <a:gd name="T57" fmla="*/ 13 h 75"/>
                <a:gd name="T58" fmla="*/ 4294 w 4294"/>
                <a:gd name="T59" fmla="*/ 16 h 75"/>
                <a:gd name="T60" fmla="*/ 4294 w 4294"/>
                <a:gd name="T61" fmla="*/ 16 h 75"/>
                <a:gd name="T62" fmla="*/ 4101 w 4294"/>
                <a:gd name="T63" fmla="*/ 8 h 75"/>
                <a:gd name="T64" fmla="*/ 3908 w 4294"/>
                <a:gd name="T65" fmla="*/ 3 h 75"/>
                <a:gd name="T66" fmla="*/ 3715 w 4294"/>
                <a:gd name="T67" fmla="*/ 0 h 75"/>
                <a:gd name="T68" fmla="*/ 3522 w 4294"/>
                <a:gd name="T6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94" h="75">
                  <a:moveTo>
                    <a:pt x="3522" y="0"/>
                  </a:moveTo>
                  <a:lnTo>
                    <a:pt x="3522" y="0"/>
                  </a:lnTo>
                  <a:lnTo>
                    <a:pt x="3229" y="0"/>
                  </a:lnTo>
                  <a:lnTo>
                    <a:pt x="2933" y="5"/>
                  </a:lnTo>
                  <a:lnTo>
                    <a:pt x="2640" y="13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1757" y="40"/>
                  </a:lnTo>
                  <a:lnTo>
                    <a:pt x="1171" y="51"/>
                  </a:lnTo>
                  <a:lnTo>
                    <a:pt x="584" y="6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806" y="75"/>
                  </a:lnTo>
                  <a:lnTo>
                    <a:pt x="806" y="75"/>
                  </a:lnTo>
                  <a:lnTo>
                    <a:pt x="1689" y="75"/>
                  </a:lnTo>
                  <a:lnTo>
                    <a:pt x="1689" y="75"/>
                  </a:lnTo>
                  <a:lnTo>
                    <a:pt x="1726" y="75"/>
                  </a:lnTo>
                  <a:lnTo>
                    <a:pt x="1726" y="75"/>
                  </a:lnTo>
                  <a:lnTo>
                    <a:pt x="2267" y="51"/>
                  </a:lnTo>
                  <a:lnTo>
                    <a:pt x="2806" y="30"/>
                  </a:lnTo>
                  <a:lnTo>
                    <a:pt x="2806" y="30"/>
                  </a:lnTo>
                  <a:lnTo>
                    <a:pt x="3047" y="22"/>
                  </a:lnTo>
                  <a:lnTo>
                    <a:pt x="3287" y="16"/>
                  </a:lnTo>
                  <a:lnTo>
                    <a:pt x="3528" y="13"/>
                  </a:lnTo>
                  <a:lnTo>
                    <a:pt x="3766" y="11"/>
                  </a:lnTo>
                  <a:lnTo>
                    <a:pt x="3766" y="11"/>
                  </a:lnTo>
                  <a:lnTo>
                    <a:pt x="4030" y="13"/>
                  </a:lnTo>
                  <a:lnTo>
                    <a:pt x="4294" y="16"/>
                  </a:lnTo>
                  <a:lnTo>
                    <a:pt x="4294" y="16"/>
                  </a:lnTo>
                  <a:lnTo>
                    <a:pt x="4101" y="8"/>
                  </a:lnTo>
                  <a:lnTo>
                    <a:pt x="3908" y="3"/>
                  </a:lnTo>
                  <a:lnTo>
                    <a:pt x="3715" y="0"/>
                  </a:lnTo>
                  <a:lnTo>
                    <a:pt x="3522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xmlns="" id="{C3B55DA0-82C0-499F-9D5A-8CB245B2D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513" y="4368800"/>
              <a:ext cx="6816725" cy="119062"/>
            </a:xfrm>
            <a:custGeom>
              <a:avLst/>
              <a:gdLst>
                <a:gd name="T0" fmla="*/ 3522 w 4294"/>
                <a:gd name="T1" fmla="*/ 0 h 75"/>
                <a:gd name="T2" fmla="*/ 3522 w 4294"/>
                <a:gd name="T3" fmla="*/ 0 h 75"/>
                <a:gd name="T4" fmla="*/ 3229 w 4294"/>
                <a:gd name="T5" fmla="*/ 0 h 75"/>
                <a:gd name="T6" fmla="*/ 2933 w 4294"/>
                <a:gd name="T7" fmla="*/ 5 h 75"/>
                <a:gd name="T8" fmla="*/ 2640 w 4294"/>
                <a:gd name="T9" fmla="*/ 13 h 75"/>
                <a:gd name="T10" fmla="*/ 2344 w 4294"/>
                <a:gd name="T11" fmla="*/ 24 h 75"/>
                <a:gd name="T12" fmla="*/ 2344 w 4294"/>
                <a:gd name="T13" fmla="*/ 24 h 75"/>
                <a:gd name="T14" fmla="*/ 1757 w 4294"/>
                <a:gd name="T15" fmla="*/ 40 h 75"/>
                <a:gd name="T16" fmla="*/ 1171 w 4294"/>
                <a:gd name="T17" fmla="*/ 51 h 75"/>
                <a:gd name="T18" fmla="*/ 584 w 4294"/>
                <a:gd name="T19" fmla="*/ 62 h 75"/>
                <a:gd name="T20" fmla="*/ 0 w 4294"/>
                <a:gd name="T21" fmla="*/ 72 h 75"/>
                <a:gd name="T22" fmla="*/ 0 w 4294"/>
                <a:gd name="T23" fmla="*/ 72 h 75"/>
                <a:gd name="T24" fmla="*/ 24 w 4294"/>
                <a:gd name="T25" fmla="*/ 72 h 75"/>
                <a:gd name="T26" fmla="*/ 24 w 4294"/>
                <a:gd name="T27" fmla="*/ 72 h 75"/>
                <a:gd name="T28" fmla="*/ 806 w 4294"/>
                <a:gd name="T29" fmla="*/ 75 h 75"/>
                <a:gd name="T30" fmla="*/ 806 w 4294"/>
                <a:gd name="T31" fmla="*/ 75 h 75"/>
                <a:gd name="T32" fmla="*/ 1689 w 4294"/>
                <a:gd name="T33" fmla="*/ 75 h 75"/>
                <a:gd name="T34" fmla="*/ 1689 w 4294"/>
                <a:gd name="T35" fmla="*/ 75 h 75"/>
                <a:gd name="T36" fmla="*/ 1726 w 4294"/>
                <a:gd name="T37" fmla="*/ 75 h 75"/>
                <a:gd name="T38" fmla="*/ 1726 w 4294"/>
                <a:gd name="T39" fmla="*/ 75 h 75"/>
                <a:gd name="T40" fmla="*/ 2267 w 4294"/>
                <a:gd name="T41" fmla="*/ 51 h 75"/>
                <a:gd name="T42" fmla="*/ 2806 w 4294"/>
                <a:gd name="T43" fmla="*/ 30 h 75"/>
                <a:gd name="T44" fmla="*/ 2806 w 4294"/>
                <a:gd name="T45" fmla="*/ 30 h 75"/>
                <a:gd name="T46" fmla="*/ 3047 w 4294"/>
                <a:gd name="T47" fmla="*/ 22 h 75"/>
                <a:gd name="T48" fmla="*/ 3287 w 4294"/>
                <a:gd name="T49" fmla="*/ 16 h 75"/>
                <a:gd name="T50" fmla="*/ 3528 w 4294"/>
                <a:gd name="T51" fmla="*/ 13 h 75"/>
                <a:gd name="T52" fmla="*/ 3766 w 4294"/>
                <a:gd name="T53" fmla="*/ 11 h 75"/>
                <a:gd name="T54" fmla="*/ 3766 w 4294"/>
                <a:gd name="T55" fmla="*/ 11 h 75"/>
                <a:gd name="T56" fmla="*/ 4030 w 4294"/>
                <a:gd name="T57" fmla="*/ 13 h 75"/>
                <a:gd name="T58" fmla="*/ 4294 w 4294"/>
                <a:gd name="T59" fmla="*/ 16 h 75"/>
                <a:gd name="T60" fmla="*/ 4294 w 4294"/>
                <a:gd name="T61" fmla="*/ 16 h 75"/>
                <a:gd name="T62" fmla="*/ 4101 w 4294"/>
                <a:gd name="T63" fmla="*/ 8 h 75"/>
                <a:gd name="T64" fmla="*/ 3908 w 4294"/>
                <a:gd name="T65" fmla="*/ 3 h 75"/>
                <a:gd name="T66" fmla="*/ 3715 w 4294"/>
                <a:gd name="T67" fmla="*/ 0 h 75"/>
                <a:gd name="T68" fmla="*/ 3522 w 4294"/>
                <a:gd name="T6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94" h="75">
                  <a:moveTo>
                    <a:pt x="3522" y="0"/>
                  </a:moveTo>
                  <a:lnTo>
                    <a:pt x="3522" y="0"/>
                  </a:lnTo>
                  <a:lnTo>
                    <a:pt x="3229" y="0"/>
                  </a:lnTo>
                  <a:lnTo>
                    <a:pt x="2933" y="5"/>
                  </a:lnTo>
                  <a:lnTo>
                    <a:pt x="2640" y="13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1757" y="40"/>
                  </a:lnTo>
                  <a:lnTo>
                    <a:pt x="1171" y="51"/>
                  </a:lnTo>
                  <a:lnTo>
                    <a:pt x="584" y="6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806" y="75"/>
                  </a:lnTo>
                  <a:lnTo>
                    <a:pt x="806" y="75"/>
                  </a:lnTo>
                  <a:lnTo>
                    <a:pt x="1689" y="75"/>
                  </a:lnTo>
                  <a:lnTo>
                    <a:pt x="1689" y="75"/>
                  </a:lnTo>
                  <a:lnTo>
                    <a:pt x="1726" y="75"/>
                  </a:lnTo>
                  <a:lnTo>
                    <a:pt x="1726" y="75"/>
                  </a:lnTo>
                  <a:lnTo>
                    <a:pt x="2267" y="51"/>
                  </a:lnTo>
                  <a:lnTo>
                    <a:pt x="2806" y="30"/>
                  </a:lnTo>
                  <a:lnTo>
                    <a:pt x="2806" y="30"/>
                  </a:lnTo>
                  <a:lnTo>
                    <a:pt x="3047" y="22"/>
                  </a:lnTo>
                  <a:lnTo>
                    <a:pt x="3287" y="16"/>
                  </a:lnTo>
                  <a:lnTo>
                    <a:pt x="3528" y="13"/>
                  </a:lnTo>
                  <a:lnTo>
                    <a:pt x="3766" y="11"/>
                  </a:lnTo>
                  <a:lnTo>
                    <a:pt x="3766" y="11"/>
                  </a:lnTo>
                  <a:lnTo>
                    <a:pt x="4030" y="13"/>
                  </a:lnTo>
                  <a:lnTo>
                    <a:pt x="4294" y="16"/>
                  </a:lnTo>
                  <a:lnTo>
                    <a:pt x="4294" y="16"/>
                  </a:lnTo>
                  <a:lnTo>
                    <a:pt x="4101" y="8"/>
                  </a:lnTo>
                  <a:lnTo>
                    <a:pt x="3908" y="3"/>
                  </a:lnTo>
                  <a:lnTo>
                    <a:pt x="3715" y="0"/>
                  </a:lnTo>
                  <a:lnTo>
                    <a:pt x="35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xmlns="" id="{2364A462-3ACA-452C-B66D-2AA293AF5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438" y="4483100"/>
              <a:ext cx="13779500" cy="441325"/>
            </a:xfrm>
            <a:custGeom>
              <a:avLst/>
              <a:gdLst>
                <a:gd name="T0" fmla="*/ 5195 w 8680"/>
                <a:gd name="T1" fmla="*/ 0 h 278"/>
                <a:gd name="T2" fmla="*/ 4344 w 8680"/>
                <a:gd name="T3" fmla="*/ 3 h 278"/>
                <a:gd name="T4" fmla="*/ 3641 w 8680"/>
                <a:gd name="T5" fmla="*/ 27 h 278"/>
                <a:gd name="T6" fmla="*/ 3408 w 8680"/>
                <a:gd name="T7" fmla="*/ 32 h 278"/>
                <a:gd name="T8" fmla="*/ 3091 w 8680"/>
                <a:gd name="T9" fmla="*/ 35 h 278"/>
                <a:gd name="T10" fmla="*/ 2608 w 8680"/>
                <a:gd name="T11" fmla="*/ 30 h 278"/>
                <a:gd name="T12" fmla="*/ 2127 w 8680"/>
                <a:gd name="T13" fmla="*/ 14 h 278"/>
                <a:gd name="T14" fmla="*/ 1593 w 8680"/>
                <a:gd name="T15" fmla="*/ 32 h 278"/>
                <a:gd name="T16" fmla="*/ 1057 w 8680"/>
                <a:gd name="T17" fmla="*/ 56 h 278"/>
                <a:gd name="T18" fmla="*/ 792 w 8680"/>
                <a:gd name="T19" fmla="*/ 72 h 278"/>
                <a:gd name="T20" fmla="*/ 264 w 8680"/>
                <a:gd name="T21" fmla="*/ 112 h 278"/>
                <a:gd name="T22" fmla="*/ 0 w 8680"/>
                <a:gd name="T23" fmla="*/ 136 h 278"/>
                <a:gd name="T24" fmla="*/ 177 w 8680"/>
                <a:gd name="T25" fmla="*/ 134 h 278"/>
                <a:gd name="T26" fmla="*/ 264 w 8680"/>
                <a:gd name="T27" fmla="*/ 134 h 278"/>
                <a:gd name="T28" fmla="*/ 687 w 8680"/>
                <a:gd name="T29" fmla="*/ 142 h 278"/>
                <a:gd name="T30" fmla="*/ 1109 w 8680"/>
                <a:gd name="T31" fmla="*/ 163 h 278"/>
                <a:gd name="T32" fmla="*/ 1350 w 8680"/>
                <a:gd name="T33" fmla="*/ 174 h 278"/>
                <a:gd name="T34" fmla="*/ 1566 w 8680"/>
                <a:gd name="T35" fmla="*/ 174 h 278"/>
                <a:gd name="T36" fmla="*/ 1696 w 8680"/>
                <a:gd name="T37" fmla="*/ 174 h 278"/>
                <a:gd name="T38" fmla="*/ 1928 w 8680"/>
                <a:gd name="T39" fmla="*/ 174 h 278"/>
                <a:gd name="T40" fmla="*/ 2158 w 8680"/>
                <a:gd name="T41" fmla="*/ 174 h 278"/>
                <a:gd name="T42" fmla="*/ 2668 w 8680"/>
                <a:gd name="T43" fmla="*/ 174 h 278"/>
                <a:gd name="T44" fmla="*/ 3181 w 8680"/>
                <a:gd name="T45" fmla="*/ 168 h 278"/>
                <a:gd name="T46" fmla="*/ 3963 w 8680"/>
                <a:gd name="T47" fmla="*/ 152 h 278"/>
                <a:gd name="T48" fmla="*/ 4748 w 8680"/>
                <a:gd name="T49" fmla="*/ 136 h 278"/>
                <a:gd name="T50" fmla="*/ 5015 w 8680"/>
                <a:gd name="T51" fmla="*/ 131 h 278"/>
                <a:gd name="T52" fmla="*/ 5279 w 8680"/>
                <a:gd name="T53" fmla="*/ 131 h 278"/>
                <a:gd name="T54" fmla="*/ 5937 w 8680"/>
                <a:gd name="T55" fmla="*/ 136 h 278"/>
                <a:gd name="T56" fmla="*/ 6592 w 8680"/>
                <a:gd name="T57" fmla="*/ 147 h 278"/>
                <a:gd name="T58" fmla="*/ 7578 w 8680"/>
                <a:gd name="T59" fmla="*/ 163 h 278"/>
                <a:gd name="T60" fmla="*/ 7908 w 8680"/>
                <a:gd name="T61" fmla="*/ 163 h 278"/>
                <a:gd name="T62" fmla="*/ 7911 w 8680"/>
                <a:gd name="T63" fmla="*/ 163 h 278"/>
                <a:gd name="T64" fmla="*/ 7911 w 8680"/>
                <a:gd name="T65" fmla="*/ 163 h 278"/>
                <a:gd name="T66" fmla="*/ 7921 w 8680"/>
                <a:gd name="T67" fmla="*/ 174 h 278"/>
                <a:gd name="T68" fmla="*/ 7927 w 8680"/>
                <a:gd name="T69" fmla="*/ 200 h 278"/>
                <a:gd name="T70" fmla="*/ 8077 w 8680"/>
                <a:gd name="T71" fmla="*/ 211 h 278"/>
                <a:gd name="T72" fmla="*/ 8228 w 8680"/>
                <a:gd name="T73" fmla="*/ 225 h 278"/>
                <a:gd name="T74" fmla="*/ 8397 w 8680"/>
                <a:gd name="T75" fmla="*/ 246 h 278"/>
                <a:gd name="T76" fmla="*/ 8564 w 8680"/>
                <a:gd name="T77" fmla="*/ 267 h 278"/>
                <a:gd name="T78" fmla="*/ 8661 w 8680"/>
                <a:gd name="T79" fmla="*/ 278 h 278"/>
                <a:gd name="T80" fmla="*/ 8672 w 8680"/>
                <a:gd name="T81" fmla="*/ 238 h 278"/>
                <a:gd name="T82" fmla="*/ 8677 w 8680"/>
                <a:gd name="T83" fmla="*/ 192 h 278"/>
                <a:gd name="T84" fmla="*/ 8677 w 8680"/>
                <a:gd name="T85" fmla="*/ 112 h 278"/>
                <a:gd name="T86" fmla="*/ 8669 w 8680"/>
                <a:gd name="T87" fmla="*/ 86 h 278"/>
                <a:gd name="T88" fmla="*/ 8661 w 8680"/>
                <a:gd name="T89" fmla="*/ 75 h 278"/>
                <a:gd name="T90" fmla="*/ 8661 w 8680"/>
                <a:gd name="T91" fmla="*/ 75 h 278"/>
                <a:gd name="T92" fmla="*/ 8651 w 8680"/>
                <a:gd name="T93" fmla="*/ 75 h 278"/>
                <a:gd name="T94" fmla="*/ 8524 w 8680"/>
                <a:gd name="T95" fmla="*/ 75 h 278"/>
                <a:gd name="T96" fmla="*/ 8276 w 8680"/>
                <a:gd name="T97" fmla="*/ 64 h 278"/>
                <a:gd name="T98" fmla="*/ 7903 w 8680"/>
                <a:gd name="T99" fmla="*/ 32 h 278"/>
                <a:gd name="T100" fmla="*/ 7655 w 8680"/>
                <a:gd name="T101" fmla="*/ 8 h 278"/>
                <a:gd name="T102" fmla="*/ 7356 w 8680"/>
                <a:gd name="T103" fmla="*/ 8 h 278"/>
                <a:gd name="T104" fmla="*/ 6339 w 8680"/>
                <a:gd name="T105" fmla="*/ 3 h 278"/>
                <a:gd name="T106" fmla="*/ 5195 w 8680"/>
                <a:gd name="T10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80" h="278">
                  <a:moveTo>
                    <a:pt x="5195" y="0"/>
                  </a:moveTo>
                  <a:lnTo>
                    <a:pt x="5195" y="0"/>
                  </a:lnTo>
                  <a:lnTo>
                    <a:pt x="4344" y="3"/>
                  </a:lnTo>
                  <a:lnTo>
                    <a:pt x="4344" y="3"/>
                  </a:lnTo>
                  <a:lnTo>
                    <a:pt x="3876" y="19"/>
                  </a:lnTo>
                  <a:lnTo>
                    <a:pt x="3641" y="27"/>
                  </a:lnTo>
                  <a:lnTo>
                    <a:pt x="3408" y="32"/>
                  </a:lnTo>
                  <a:lnTo>
                    <a:pt x="3408" y="32"/>
                  </a:lnTo>
                  <a:lnTo>
                    <a:pt x="3091" y="35"/>
                  </a:lnTo>
                  <a:lnTo>
                    <a:pt x="3091" y="35"/>
                  </a:lnTo>
                  <a:lnTo>
                    <a:pt x="2851" y="35"/>
                  </a:lnTo>
                  <a:lnTo>
                    <a:pt x="2608" y="30"/>
                  </a:lnTo>
                  <a:lnTo>
                    <a:pt x="2367" y="22"/>
                  </a:lnTo>
                  <a:lnTo>
                    <a:pt x="2127" y="14"/>
                  </a:lnTo>
                  <a:lnTo>
                    <a:pt x="2127" y="14"/>
                  </a:lnTo>
                  <a:lnTo>
                    <a:pt x="1593" y="32"/>
                  </a:lnTo>
                  <a:lnTo>
                    <a:pt x="1323" y="43"/>
                  </a:lnTo>
                  <a:lnTo>
                    <a:pt x="1057" y="56"/>
                  </a:lnTo>
                  <a:lnTo>
                    <a:pt x="1057" y="56"/>
                  </a:lnTo>
                  <a:lnTo>
                    <a:pt x="792" y="72"/>
                  </a:lnTo>
                  <a:lnTo>
                    <a:pt x="528" y="91"/>
                  </a:lnTo>
                  <a:lnTo>
                    <a:pt x="264" y="112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177" y="134"/>
                  </a:lnTo>
                  <a:lnTo>
                    <a:pt x="177" y="134"/>
                  </a:lnTo>
                  <a:lnTo>
                    <a:pt x="264" y="134"/>
                  </a:lnTo>
                  <a:lnTo>
                    <a:pt x="264" y="134"/>
                  </a:lnTo>
                  <a:lnTo>
                    <a:pt x="475" y="136"/>
                  </a:lnTo>
                  <a:lnTo>
                    <a:pt x="687" y="142"/>
                  </a:lnTo>
                  <a:lnTo>
                    <a:pt x="898" y="150"/>
                  </a:lnTo>
                  <a:lnTo>
                    <a:pt x="1109" y="163"/>
                  </a:lnTo>
                  <a:lnTo>
                    <a:pt x="1109" y="163"/>
                  </a:lnTo>
                  <a:lnTo>
                    <a:pt x="1350" y="174"/>
                  </a:lnTo>
                  <a:lnTo>
                    <a:pt x="1350" y="174"/>
                  </a:lnTo>
                  <a:lnTo>
                    <a:pt x="1566" y="174"/>
                  </a:lnTo>
                  <a:lnTo>
                    <a:pt x="1566" y="174"/>
                  </a:lnTo>
                  <a:lnTo>
                    <a:pt x="1696" y="174"/>
                  </a:lnTo>
                  <a:lnTo>
                    <a:pt x="1696" y="174"/>
                  </a:lnTo>
                  <a:lnTo>
                    <a:pt x="1928" y="174"/>
                  </a:lnTo>
                  <a:lnTo>
                    <a:pt x="1928" y="174"/>
                  </a:lnTo>
                  <a:lnTo>
                    <a:pt x="2158" y="174"/>
                  </a:lnTo>
                  <a:lnTo>
                    <a:pt x="2158" y="174"/>
                  </a:lnTo>
                  <a:lnTo>
                    <a:pt x="2668" y="174"/>
                  </a:lnTo>
                  <a:lnTo>
                    <a:pt x="3181" y="168"/>
                  </a:lnTo>
                  <a:lnTo>
                    <a:pt x="3181" y="168"/>
                  </a:lnTo>
                  <a:lnTo>
                    <a:pt x="3572" y="163"/>
                  </a:lnTo>
                  <a:lnTo>
                    <a:pt x="3963" y="152"/>
                  </a:lnTo>
                  <a:lnTo>
                    <a:pt x="4357" y="144"/>
                  </a:lnTo>
                  <a:lnTo>
                    <a:pt x="4748" y="136"/>
                  </a:lnTo>
                  <a:lnTo>
                    <a:pt x="4748" y="136"/>
                  </a:lnTo>
                  <a:lnTo>
                    <a:pt x="5015" y="131"/>
                  </a:lnTo>
                  <a:lnTo>
                    <a:pt x="5279" y="131"/>
                  </a:lnTo>
                  <a:lnTo>
                    <a:pt x="5279" y="131"/>
                  </a:lnTo>
                  <a:lnTo>
                    <a:pt x="5609" y="134"/>
                  </a:lnTo>
                  <a:lnTo>
                    <a:pt x="5937" y="136"/>
                  </a:lnTo>
                  <a:lnTo>
                    <a:pt x="6592" y="147"/>
                  </a:lnTo>
                  <a:lnTo>
                    <a:pt x="6592" y="147"/>
                  </a:lnTo>
                  <a:lnTo>
                    <a:pt x="7250" y="158"/>
                  </a:lnTo>
                  <a:lnTo>
                    <a:pt x="7578" y="163"/>
                  </a:lnTo>
                  <a:lnTo>
                    <a:pt x="7908" y="163"/>
                  </a:lnTo>
                  <a:lnTo>
                    <a:pt x="7908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6" y="166"/>
                  </a:lnTo>
                  <a:lnTo>
                    <a:pt x="7921" y="174"/>
                  </a:lnTo>
                  <a:lnTo>
                    <a:pt x="7924" y="184"/>
                  </a:lnTo>
                  <a:lnTo>
                    <a:pt x="7927" y="200"/>
                  </a:lnTo>
                  <a:lnTo>
                    <a:pt x="7927" y="200"/>
                  </a:lnTo>
                  <a:lnTo>
                    <a:pt x="8077" y="211"/>
                  </a:lnTo>
                  <a:lnTo>
                    <a:pt x="8228" y="225"/>
                  </a:lnTo>
                  <a:lnTo>
                    <a:pt x="8228" y="225"/>
                  </a:lnTo>
                  <a:lnTo>
                    <a:pt x="8313" y="235"/>
                  </a:lnTo>
                  <a:lnTo>
                    <a:pt x="8397" y="246"/>
                  </a:lnTo>
                  <a:lnTo>
                    <a:pt x="8564" y="267"/>
                  </a:lnTo>
                  <a:lnTo>
                    <a:pt x="8564" y="267"/>
                  </a:lnTo>
                  <a:lnTo>
                    <a:pt x="8661" y="278"/>
                  </a:lnTo>
                  <a:lnTo>
                    <a:pt x="8661" y="278"/>
                  </a:lnTo>
                  <a:lnTo>
                    <a:pt x="8667" y="259"/>
                  </a:lnTo>
                  <a:lnTo>
                    <a:pt x="8672" y="238"/>
                  </a:lnTo>
                  <a:lnTo>
                    <a:pt x="8677" y="192"/>
                  </a:lnTo>
                  <a:lnTo>
                    <a:pt x="8677" y="192"/>
                  </a:lnTo>
                  <a:lnTo>
                    <a:pt x="8680" y="150"/>
                  </a:lnTo>
                  <a:lnTo>
                    <a:pt x="8677" y="112"/>
                  </a:lnTo>
                  <a:lnTo>
                    <a:pt x="8675" y="96"/>
                  </a:lnTo>
                  <a:lnTo>
                    <a:pt x="8669" y="86"/>
                  </a:lnTo>
                  <a:lnTo>
                    <a:pt x="8667" y="78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51" y="75"/>
                  </a:lnTo>
                  <a:lnTo>
                    <a:pt x="8651" y="75"/>
                  </a:lnTo>
                  <a:lnTo>
                    <a:pt x="8524" y="75"/>
                  </a:lnTo>
                  <a:lnTo>
                    <a:pt x="8400" y="70"/>
                  </a:lnTo>
                  <a:lnTo>
                    <a:pt x="8276" y="64"/>
                  </a:lnTo>
                  <a:lnTo>
                    <a:pt x="8151" y="54"/>
                  </a:lnTo>
                  <a:lnTo>
                    <a:pt x="7903" y="32"/>
                  </a:lnTo>
                  <a:lnTo>
                    <a:pt x="7655" y="8"/>
                  </a:lnTo>
                  <a:lnTo>
                    <a:pt x="7655" y="8"/>
                  </a:lnTo>
                  <a:lnTo>
                    <a:pt x="7356" y="8"/>
                  </a:lnTo>
                  <a:lnTo>
                    <a:pt x="7356" y="8"/>
                  </a:lnTo>
                  <a:lnTo>
                    <a:pt x="6849" y="6"/>
                  </a:lnTo>
                  <a:lnTo>
                    <a:pt x="6339" y="3"/>
                  </a:lnTo>
                  <a:lnTo>
                    <a:pt x="6339" y="3"/>
                  </a:lnTo>
                  <a:lnTo>
                    <a:pt x="5195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xmlns="" id="{5B6E5B59-1088-4949-BEE2-E14BA932A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438" y="4483100"/>
              <a:ext cx="13779500" cy="441325"/>
            </a:xfrm>
            <a:custGeom>
              <a:avLst/>
              <a:gdLst>
                <a:gd name="T0" fmla="*/ 5195 w 8680"/>
                <a:gd name="T1" fmla="*/ 0 h 278"/>
                <a:gd name="T2" fmla="*/ 4344 w 8680"/>
                <a:gd name="T3" fmla="*/ 3 h 278"/>
                <a:gd name="T4" fmla="*/ 3641 w 8680"/>
                <a:gd name="T5" fmla="*/ 27 h 278"/>
                <a:gd name="T6" fmla="*/ 3408 w 8680"/>
                <a:gd name="T7" fmla="*/ 32 h 278"/>
                <a:gd name="T8" fmla="*/ 3091 w 8680"/>
                <a:gd name="T9" fmla="*/ 35 h 278"/>
                <a:gd name="T10" fmla="*/ 2608 w 8680"/>
                <a:gd name="T11" fmla="*/ 30 h 278"/>
                <a:gd name="T12" fmla="*/ 2127 w 8680"/>
                <a:gd name="T13" fmla="*/ 14 h 278"/>
                <a:gd name="T14" fmla="*/ 1593 w 8680"/>
                <a:gd name="T15" fmla="*/ 32 h 278"/>
                <a:gd name="T16" fmla="*/ 1057 w 8680"/>
                <a:gd name="T17" fmla="*/ 56 h 278"/>
                <a:gd name="T18" fmla="*/ 792 w 8680"/>
                <a:gd name="T19" fmla="*/ 72 h 278"/>
                <a:gd name="T20" fmla="*/ 264 w 8680"/>
                <a:gd name="T21" fmla="*/ 112 h 278"/>
                <a:gd name="T22" fmla="*/ 0 w 8680"/>
                <a:gd name="T23" fmla="*/ 136 h 278"/>
                <a:gd name="T24" fmla="*/ 177 w 8680"/>
                <a:gd name="T25" fmla="*/ 134 h 278"/>
                <a:gd name="T26" fmla="*/ 264 w 8680"/>
                <a:gd name="T27" fmla="*/ 134 h 278"/>
                <a:gd name="T28" fmla="*/ 687 w 8680"/>
                <a:gd name="T29" fmla="*/ 142 h 278"/>
                <a:gd name="T30" fmla="*/ 1109 w 8680"/>
                <a:gd name="T31" fmla="*/ 163 h 278"/>
                <a:gd name="T32" fmla="*/ 1350 w 8680"/>
                <a:gd name="T33" fmla="*/ 174 h 278"/>
                <a:gd name="T34" fmla="*/ 1566 w 8680"/>
                <a:gd name="T35" fmla="*/ 174 h 278"/>
                <a:gd name="T36" fmla="*/ 1696 w 8680"/>
                <a:gd name="T37" fmla="*/ 174 h 278"/>
                <a:gd name="T38" fmla="*/ 1928 w 8680"/>
                <a:gd name="T39" fmla="*/ 174 h 278"/>
                <a:gd name="T40" fmla="*/ 2158 w 8680"/>
                <a:gd name="T41" fmla="*/ 174 h 278"/>
                <a:gd name="T42" fmla="*/ 2668 w 8680"/>
                <a:gd name="T43" fmla="*/ 174 h 278"/>
                <a:gd name="T44" fmla="*/ 3181 w 8680"/>
                <a:gd name="T45" fmla="*/ 168 h 278"/>
                <a:gd name="T46" fmla="*/ 3963 w 8680"/>
                <a:gd name="T47" fmla="*/ 152 h 278"/>
                <a:gd name="T48" fmla="*/ 4748 w 8680"/>
                <a:gd name="T49" fmla="*/ 136 h 278"/>
                <a:gd name="T50" fmla="*/ 5015 w 8680"/>
                <a:gd name="T51" fmla="*/ 131 h 278"/>
                <a:gd name="T52" fmla="*/ 5279 w 8680"/>
                <a:gd name="T53" fmla="*/ 131 h 278"/>
                <a:gd name="T54" fmla="*/ 5937 w 8680"/>
                <a:gd name="T55" fmla="*/ 136 h 278"/>
                <a:gd name="T56" fmla="*/ 6592 w 8680"/>
                <a:gd name="T57" fmla="*/ 147 h 278"/>
                <a:gd name="T58" fmla="*/ 7578 w 8680"/>
                <a:gd name="T59" fmla="*/ 163 h 278"/>
                <a:gd name="T60" fmla="*/ 7908 w 8680"/>
                <a:gd name="T61" fmla="*/ 163 h 278"/>
                <a:gd name="T62" fmla="*/ 7911 w 8680"/>
                <a:gd name="T63" fmla="*/ 163 h 278"/>
                <a:gd name="T64" fmla="*/ 7911 w 8680"/>
                <a:gd name="T65" fmla="*/ 163 h 278"/>
                <a:gd name="T66" fmla="*/ 7921 w 8680"/>
                <a:gd name="T67" fmla="*/ 174 h 278"/>
                <a:gd name="T68" fmla="*/ 7927 w 8680"/>
                <a:gd name="T69" fmla="*/ 200 h 278"/>
                <a:gd name="T70" fmla="*/ 8077 w 8680"/>
                <a:gd name="T71" fmla="*/ 211 h 278"/>
                <a:gd name="T72" fmla="*/ 8228 w 8680"/>
                <a:gd name="T73" fmla="*/ 225 h 278"/>
                <a:gd name="T74" fmla="*/ 8397 w 8680"/>
                <a:gd name="T75" fmla="*/ 246 h 278"/>
                <a:gd name="T76" fmla="*/ 8564 w 8680"/>
                <a:gd name="T77" fmla="*/ 267 h 278"/>
                <a:gd name="T78" fmla="*/ 8661 w 8680"/>
                <a:gd name="T79" fmla="*/ 278 h 278"/>
                <a:gd name="T80" fmla="*/ 8672 w 8680"/>
                <a:gd name="T81" fmla="*/ 238 h 278"/>
                <a:gd name="T82" fmla="*/ 8677 w 8680"/>
                <a:gd name="T83" fmla="*/ 192 h 278"/>
                <a:gd name="T84" fmla="*/ 8677 w 8680"/>
                <a:gd name="T85" fmla="*/ 112 h 278"/>
                <a:gd name="T86" fmla="*/ 8669 w 8680"/>
                <a:gd name="T87" fmla="*/ 86 h 278"/>
                <a:gd name="T88" fmla="*/ 8661 w 8680"/>
                <a:gd name="T89" fmla="*/ 75 h 278"/>
                <a:gd name="T90" fmla="*/ 8661 w 8680"/>
                <a:gd name="T91" fmla="*/ 75 h 278"/>
                <a:gd name="T92" fmla="*/ 8651 w 8680"/>
                <a:gd name="T93" fmla="*/ 75 h 278"/>
                <a:gd name="T94" fmla="*/ 8524 w 8680"/>
                <a:gd name="T95" fmla="*/ 75 h 278"/>
                <a:gd name="T96" fmla="*/ 8276 w 8680"/>
                <a:gd name="T97" fmla="*/ 64 h 278"/>
                <a:gd name="T98" fmla="*/ 7903 w 8680"/>
                <a:gd name="T99" fmla="*/ 32 h 278"/>
                <a:gd name="T100" fmla="*/ 7655 w 8680"/>
                <a:gd name="T101" fmla="*/ 8 h 278"/>
                <a:gd name="T102" fmla="*/ 7356 w 8680"/>
                <a:gd name="T103" fmla="*/ 8 h 278"/>
                <a:gd name="T104" fmla="*/ 6339 w 8680"/>
                <a:gd name="T105" fmla="*/ 3 h 278"/>
                <a:gd name="T106" fmla="*/ 5195 w 8680"/>
                <a:gd name="T10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80" h="278">
                  <a:moveTo>
                    <a:pt x="5195" y="0"/>
                  </a:moveTo>
                  <a:lnTo>
                    <a:pt x="5195" y="0"/>
                  </a:lnTo>
                  <a:lnTo>
                    <a:pt x="4344" y="3"/>
                  </a:lnTo>
                  <a:lnTo>
                    <a:pt x="4344" y="3"/>
                  </a:lnTo>
                  <a:lnTo>
                    <a:pt x="3876" y="19"/>
                  </a:lnTo>
                  <a:lnTo>
                    <a:pt x="3641" y="27"/>
                  </a:lnTo>
                  <a:lnTo>
                    <a:pt x="3408" y="32"/>
                  </a:lnTo>
                  <a:lnTo>
                    <a:pt x="3408" y="32"/>
                  </a:lnTo>
                  <a:lnTo>
                    <a:pt x="3091" y="35"/>
                  </a:lnTo>
                  <a:lnTo>
                    <a:pt x="3091" y="35"/>
                  </a:lnTo>
                  <a:lnTo>
                    <a:pt x="2851" y="35"/>
                  </a:lnTo>
                  <a:lnTo>
                    <a:pt x="2608" y="30"/>
                  </a:lnTo>
                  <a:lnTo>
                    <a:pt x="2367" y="22"/>
                  </a:lnTo>
                  <a:lnTo>
                    <a:pt x="2127" y="14"/>
                  </a:lnTo>
                  <a:lnTo>
                    <a:pt x="2127" y="14"/>
                  </a:lnTo>
                  <a:lnTo>
                    <a:pt x="1593" y="32"/>
                  </a:lnTo>
                  <a:lnTo>
                    <a:pt x="1323" y="43"/>
                  </a:lnTo>
                  <a:lnTo>
                    <a:pt x="1057" y="56"/>
                  </a:lnTo>
                  <a:lnTo>
                    <a:pt x="1057" y="56"/>
                  </a:lnTo>
                  <a:lnTo>
                    <a:pt x="792" y="72"/>
                  </a:lnTo>
                  <a:lnTo>
                    <a:pt x="528" y="91"/>
                  </a:lnTo>
                  <a:lnTo>
                    <a:pt x="264" y="112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177" y="134"/>
                  </a:lnTo>
                  <a:lnTo>
                    <a:pt x="177" y="134"/>
                  </a:lnTo>
                  <a:lnTo>
                    <a:pt x="264" y="134"/>
                  </a:lnTo>
                  <a:lnTo>
                    <a:pt x="264" y="134"/>
                  </a:lnTo>
                  <a:lnTo>
                    <a:pt x="475" y="136"/>
                  </a:lnTo>
                  <a:lnTo>
                    <a:pt x="687" y="142"/>
                  </a:lnTo>
                  <a:lnTo>
                    <a:pt x="898" y="150"/>
                  </a:lnTo>
                  <a:lnTo>
                    <a:pt x="1109" y="163"/>
                  </a:lnTo>
                  <a:lnTo>
                    <a:pt x="1109" y="163"/>
                  </a:lnTo>
                  <a:lnTo>
                    <a:pt x="1350" y="174"/>
                  </a:lnTo>
                  <a:lnTo>
                    <a:pt x="1350" y="174"/>
                  </a:lnTo>
                  <a:lnTo>
                    <a:pt x="1566" y="174"/>
                  </a:lnTo>
                  <a:lnTo>
                    <a:pt x="1566" y="174"/>
                  </a:lnTo>
                  <a:lnTo>
                    <a:pt x="1696" y="174"/>
                  </a:lnTo>
                  <a:lnTo>
                    <a:pt x="1696" y="174"/>
                  </a:lnTo>
                  <a:lnTo>
                    <a:pt x="1928" y="174"/>
                  </a:lnTo>
                  <a:lnTo>
                    <a:pt x="1928" y="174"/>
                  </a:lnTo>
                  <a:lnTo>
                    <a:pt x="2158" y="174"/>
                  </a:lnTo>
                  <a:lnTo>
                    <a:pt x="2158" y="174"/>
                  </a:lnTo>
                  <a:lnTo>
                    <a:pt x="2668" y="174"/>
                  </a:lnTo>
                  <a:lnTo>
                    <a:pt x="3181" y="168"/>
                  </a:lnTo>
                  <a:lnTo>
                    <a:pt x="3181" y="168"/>
                  </a:lnTo>
                  <a:lnTo>
                    <a:pt x="3572" y="163"/>
                  </a:lnTo>
                  <a:lnTo>
                    <a:pt x="3963" y="152"/>
                  </a:lnTo>
                  <a:lnTo>
                    <a:pt x="4357" y="144"/>
                  </a:lnTo>
                  <a:lnTo>
                    <a:pt x="4748" y="136"/>
                  </a:lnTo>
                  <a:lnTo>
                    <a:pt x="4748" y="136"/>
                  </a:lnTo>
                  <a:lnTo>
                    <a:pt x="5015" y="131"/>
                  </a:lnTo>
                  <a:lnTo>
                    <a:pt x="5279" y="131"/>
                  </a:lnTo>
                  <a:lnTo>
                    <a:pt x="5279" y="131"/>
                  </a:lnTo>
                  <a:lnTo>
                    <a:pt x="5609" y="134"/>
                  </a:lnTo>
                  <a:lnTo>
                    <a:pt x="5937" y="136"/>
                  </a:lnTo>
                  <a:lnTo>
                    <a:pt x="6592" y="147"/>
                  </a:lnTo>
                  <a:lnTo>
                    <a:pt x="6592" y="147"/>
                  </a:lnTo>
                  <a:lnTo>
                    <a:pt x="7250" y="158"/>
                  </a:lnTo>
                  <a:lnTo>
                    <a:pt x="7578" y="163"/>
                  </a:lnTo>
                  <a:lnTo>
                    <a:pt x="7908" y="163"/>
                  </a:lnTo>
                  <a:lnTo>
                    <a:pt x="7908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6" y="166"/>
                  </a:lnTo>
                  <a:lnTo>
                    <a:pt x="7921" y="174"/>
                  </a:lnTo>
                  <a:lnTo>
                    <a:pt x="7924" y="184"/>
                  </a:lnTo>
                  <a:lnTo>
                    <a:pt x="7927" y="200"/>
                  </a:lnTo>
                  <a:lnTo>
                    <a:pt x="7927" y="200"/>
                  </a:lnTo>
                  <a:lnTo>
                    <a:pt x="8077" y="211"/>
                  </a:lnTo>
                  <a:lnTo>
                    <a:pt x="8228" y="225"/>
                  </a:lnTo>
                  <a:lnTo>
                    <a:pt x="8228" y="225"/>
                  </a:lnTo>
                  <a:lnTo>
                    <a:pt x="8313" y="235"/>
                  </a:lnTo>
                  <a:lnTo>
                    <a:pt x="8397" y="246"/>
                  </a:lnTo>
                  <a:lnTo>
                    <a:pt x="8564" y="267"/>
                  </a:lnTo>
                  <a:lnTo>
                    <a:pt x="8564" y="267"/>
                  </a:lnTo>
                  <a:lnTo>
                    <a:pt x="8661" y="278"/>
                  </a:lnTo>
                  <a:lnTo>
                    <a:pt x="8661" y="278"/>
                  </a:lnTo>
                  <a:lnTo>
                    <a:pt x="8667" y="259"/>
                  </a:lnTo>
                  <a:lnTo>
                    <a:pt x="8672" y="238"/>
                  </a:lnTo>
                  <a:lnTo>
                    <a:pt x="8677" y="192"/>
                  </a:lnTo>
                  <a:lnTo>
                    <a:pt x="8677" y="192"/>
                  </a:lnTo>
                  <a:lnTo>
                    <a:pt x="8680" y="150"/>
                  </a:lnTo>
                  <a:lnTo>
                    <a:pt x="8677" y="112"/>
                  </a:lnTo>
                  <a:lnTo>
                    <a:pt x="8675" y="96"/>
                  </a:lnTo>
                  <a:lnTo>
                    <a:pt x="8669" y="86"/>
                  </a:lnTo>
                  <a:lnTo>
                    <a:pt x="8667" y="78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51" y="75"/>
                  </a:lnTo>
                  <a:lnTo>
                    <a:pt x="8651" y="75"/>
                  </a:lnTo>
                  <a:lnTo>
                    <a:pt x="8524" y="75"/>
                  </a:lnTo>
                  <a:lnTo>
                    <a:pt x="8400" y="70"/>
                  </a:lnTo>
                  <a:lnTo>
                    <a:pt x="8276" y="64"/>
                  </a:lnTo>
                  <a:lnTo>
                    <a:pt x="8151" y="54"/>
                  </a:lnTo>
                  <a:lnTo>
                    <a:pt x="7903" y="32"/>
                  </a:lnTo>
                  <a:lnTo>
                    <a:pt x="7655" y="8"/>
                  </a:lnTo>
                  <a:lnTo>
                    <a:pt x="7655" y="8"/>
                  </a:lnTo>
                  <a:lnTo>
                    <a:pt x="7356" y="8"/>
                  </a:lnTo>
                  <a:lnTo>
                    <a:pt x="7356" y="8"/>
                  </a:lnTo>
                  <a:lnTo>
                    <a:pt x="6849" y="6"/>
                  </a:lnTo>
                  <a:lnTo>
                    <a:pt x="6339" y="3"/>
                  </a:lnTo>
                  <a:lnTo>
                    <a:pt x="6339" y="3"/>
                  </a:lnTo>
                  <a:lnTo>
                    <a:pt x="519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xmlns="" id="{A5E89E21-DFF2-406E-9028-778921E70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8538" y="4386263"/>
              <a:ext cx="5256213" cy="109537"/>
            </a:xfrm>
            <a:custGeom>
              <a:avLst/>
              <a:gdLst>
                <a:gd name="T0" fmla="*/ 2040 w 3311"/>
                <a:gd name="T1" fmla="*/ 0 h 69"/>
                <a:gd name="T2" fmla="*/ 2040 w 3311"/>
                <a:gd name="T3" fmla="*/ 0 h 69"/>
                <a:gd name="T4" fmla="*/ 1802 w 3311"/>
                <a:gd name="T5" fmla="*/ 2 h 69"/>
                <a:gd name="T6" fmla="*/ 1561 w 3311"/>
                <a:gd name="T7" fmla="*/ 5 h 69"/>
                <a:gd name="T8" fmla="*/ 1321 w 3311"/>
                <a:gd name="T9" fmla="*/ 11 h 69"/>
                <a:gd name="T10" fmla="*/ 1080 w 3311"/>
                <a:gd name="T11" fmla="*/ 19 h 69"/>
                <a:gd name="T12" fmla="*/ 1080 w 3311"/>
                <a:gd name="T13" fmla="*/ 19 h 69"/>
                <a:gd name="T14" fmla="*/ 541 w 3311"/>
                <a:gd name="T15" fmla="*/ 40 h 69"/>
                <a:gd name="T16" fmla="*/ 0 w 3311"/>
                <a:gd name="T17" fmla="*/ 64 h 69"/>
                <a:gd name="T18" fmla="*/ 0 w 3311"/>
                <a:gd name="T19" fmla="*/ 64 h 69"/>
                <a:gd name="T20" fmla="*/ 851 w 3311"/>
                <a:gd name="T21" fmla="*/ 61 h 69"/>
                <a:gd name="T22" fmla="*/ 851 w 3311"/>
                <a:gd name="T23" fmla="*/ 61 h 69"/>
                <a:gd name="T24" fmla="*/ 1995 w 3311"/>
                <a:gd name="T25" fmla="*/ 64 h 69"/>
                <a:gd name="T26" fmla="*/ 1995 w 3311"/>
                <a:gd name="T27" fmla="*/ 64 h 69"/>
                <a:gd name="T28" fmla="*/ 2505 w 3311"/>
                <a:gd name="T29" fmla="*/ 67 h 69"/>
                <a:gd name="T30" fmla="*/ 3012 w 3311"/>
                <a:gd name="T31" fmla="*/ 69 h 69"/>
                <a:gd name="T32" fmla="*/ 3012 w 3311"/>
                <a:gd name="T33" fmla="*/ 69 h 69"/>
                <a:gd name="T34" fmla="*/ 3311 w 3311"/>
                <a:gd name="T35" fmla="*/ 69 h 69"/>
                <a:gd name="T36" fmla="*/ 3311 w 3311"/>
                <a:gd name="T37" fmla="*/ 69 h 69"/>
                <a:gd name="T38" fmla="*/ 3126 w 3311"/>
                <a:gd name="T39" fmla="*/ 51 h 69"/>
                <a:gd name="T40" fmla="*/ 2941 w 3311"/>
                <a:gd name="T41" fmla="*/ 32 h 69"/>
                <a:gd name="T42" fmla="*/ 2756 w 3311"/>
                <a:gd name="T43" fmla="*/ 16 h 69"/>
                <a:gd name="T44" fmla="*/ 2571 w 3311"/>
                <a:gd name="T45" fmla="*/ 5 h 69"/>
                <a:gd name="T46" fmla="*/ 2571 w 3311"/>
                <a:gd name="T47" fmla="*/ 5 h 69"/>
                <a:gd name="T48" fmla="*/ 2568 w 3311"/>
                <a:gd name="T49" fmla="*/ 5 h 69"/>
                <a:gd name="T50" fmla="*/ 2568 w 3311"/>
                <a:gd name="T51" fmla="*/ 5 h 69"/>
                <a:gd name="T52" fmla="*/ 2304 w 3311"/>
                <a:gd name="T53" fmla="*/ 2 h 69"/>
                <a:gd name="T54" fmla="*/ 2040 w 3311"/>
                <a:gd name="T5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11" h="69">
                  <a:moveTo>
                    <a:pt x="2040" y="0"/>
                  </a:moveTo>
                  <a:lnTo>
                    <a:pt x="2040" y="0"/>
                  </a:lnTo>
                  <a:lnTo>
                    <a:pt x="1802" y="2"/>
                  </a:lnTo>
                  <a:lnTo>
                    <a:pt x="1561" y="5"/>
                  </a:lnTo>
                  <a:lnTo>
                    <a:pt x="1321" y="11"/>
                  </a:lnTo>
                  <a:lnTo>
                    <a:pt x="1080" y="19"/>
                  </a:lnTo>
                  <a:lnTo>
                    <a:pt x="1080" y="19"/>
                  </a:lnTo>
                  <a:lnTo>
                    <a:pt x="541" y="4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851" y="61"/>
                  </a:lnTo>
                  <a:lnTo>
                    <a:pt x="851" y="61"/>
                  </a:lnTo>
                  <a:lnTo>
                    <a:pt x="1995" y="64"/>
                  </a:lnTo>
                  <a:lnTo>
                    <a:pt x="1995" y="64"/>
                  </a:lnTo>
                  <a:lnTo>
                    <a:pt x="2505" y="67"/>
                  </a:lnTo>
                  <a:lnTo>
                    <a:pt x="3012" y="69"/>
                  </a:lnTo>
                  <a:lnTo>
                    <a:pt x="3012" y="69"/>
                  </a:lnTo>
                  <a:lnTo>
                    <a:pt x="3311" y="69"/>
                  </a:lnTo>
                  <a:lnTo>
                    <a:pt x="3311" y="69"/>
                  </a:lnTo>
                  <a:lnTo>
                    <a:pt x="3126" y="51"/>
                  </a:lnTo>
                  <a:lnTo>
                    <a:pt x="2941" y="32"/>
                  </a:lnTo>
                  <a:lnTo>
                    <a:pt x="2756" y="16"/>
                  </a:lnTo>
                  <a:lnTo>
                    <a:pt x="2571" y="5"/>
                  </a:lnTo>
                  <a:lnTo>
                    <a:pt x="2571" y="5"/>
                  </a:lnTo>
                  <a:lnTo>
                    <a:pt x="2568" y="5"/>
                  </a:lnTo>
                  <a:lnTo>
                    <a:pt x="2568" y="5"/>
                  </a:lnTo>
                  <a:lnTo>
                    <a:pt x="2304" y="2"/>
                  </a:lnTo>
                  <a:lnTo>
                    <a:pt x="2040" y="0"/>
                  </a:lnTo>
                  <a:close/>
                </a:path>
              </a:pathLst>
            </a:custGeom>
            <a:solidFill>
              <a:srgbClr val="FFF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xmlns="" id="{49C4319D-F7A1-4D0A-BDF3-7659D3D6D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8538" y="4386263"/>
              <a:ext cx="5256213" cy="109537"/>
            </a:xfrm>
            <a:custGeom>
              <a:avLst/>
              <a:gdLst>
                <a:gd name="T0" fmla="*/ 2040 w 3311"/>
                <a:gd name="T1" fmla="*/ 0 h 69"/>
                <a:gd name="T2" fmla="*/ 2040 w 3311"/>
                <a:gd name="T3" fmla="*/ 0 h 69"/>
                <a:gd name="T4" fmla="*/ 1802 w 3311"/>
                <a:gd name="T5" fmla="*/ 2 h 69"/>
                <a:gd name="T6" fmla="*/ 1561 w 3311"/>
                <a:gd name="T7" fmla="*/ 5 h 69"/>
                <a:gd name="T8" fmla="*/ 1321 w 3311"/>
                <a:gd name="T9" fmla="*/ 11 h 69"/>
                <a:gd name="T10" fmla="*/ 1080 w 3311"/>
                <a:gd name="T11" fmla="*/ 19 h 69"/>
                <a:gd name="T12" fmla="*/ 1080 w 3311"/>
                <a:gd name="T13" fmla="*/ 19 h 69"/>
                <a:gd name="T14" fmla="*/ 541 w 3311"/>
                <a:gd name="T15" fmla="*/ 40 h 69"/>
                <a:gd name="T16" fmla="*/ 0 w 3311"/>
                <a:gd name="T17" fmla="*/ 64 h 69"/>
                <a:gd name="T18" fmla="*/ 0 w 3311"/>
                <a:gd name="T19" fmla="*/ 64 h 69"/>
                <a:gd name="T20" fmla="*/ 851 w 3311"/>
                <a:gd name="T21" fmla="*/ 61 h 69"/>
                <a:gd name="T22" fmla="*/ 851 w 3311"/>
                <a:gd name="T23" fmla="*/ 61 h 69"/>
                <a:gd name="T24" fmla="*/ 1995 w 3311"/>
                <a:gd name="T25" fmla="*/ 64 h 69"/>
                <a:gd name="T26" fmla="*/ 1995 w 3311"/>
                <a:gd name="T27" fmla="*/ 64 h 69"/>
                <a:gd name="T28" fmla="*/ 2505 w 3311"/>
                <a:gd name="T29" fmla="*/ 67 h 69"/>
                <a:gd name="T30" fmla="*/ 3012 w 3311"/>
                <a:gd name="T31" fmla="*/ 69 h 69"/>
                <a:gd name="T32" fmla="*/ 3012 w 3311"/>
                <a:gd name="T33" fmla="*/ 69 h 69"/>
                <a:gd name="T34" fmla="*/ 3311 w 3311"/>
                <a:gd name="T35" fmla="*/ 69 h 69"/>
                <a:gd name="T36" fmla="*/ 3311 w 3311"/>
                <a:gd name="T37" fmla="*/ 69 h 69"/>
                <a:gd name="T38" fmla="*/ 3126 w 3311"/>
                <a:gd name="T39" fmla="*/ 51 h 69"/>
                <a:gd name="T40" fmla="*/ 2941 w 3311"/>
                <a:gd name="T41" fmla="*/ 32 h 69"/>
                <a:gd name="T42" fmla="*/ 2756 w 3311"/>
                <a:gd name="T43" fmla="*/ 16 h 69"/>
                <a:gd name="T44" fmla="*/ 2571 w 3311"/>
                <a:gd name="T45" fmla="*/ 5 h 69"/>
                <a:gd name="T46" fmla="*/ 2571 w 3311"/>
                <a:gd name="T47" fmla="*/ 5 h 69"/>
                <a:gd name="T48" fmla="*/ 2568 w 3311"/>
                <a:gd name="T49" fmla="*/ 5 h 69"/>
                <a:gd name="T50" fmla="*/ 2568 w 3311"/>
                <a:gd name="T51" fmla="*/ 5 h 69"/>
                <a:gd name="T52" fmla="*/ 2304 w 3311"/>
                <a:gd name="T53" fmla="*/ 2 h 69"/>
                <a:gd name="T54" fmla="*/ 2040 w 3311"/>
                <a:gd name="T5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11" h="69">
                  <a:moveTo>
                    <a:pt x="2040" y="0"/>
                  </a:moveTo>
                  <a:lnTo>
                    <a:pt x="2040" y="0"/>
                  </a:lnTo>
                  <a:lnTo>
                    <a:pt x="1802" y="2"/>
                  </a:lnTo>
                  <a:lnTo>
                    <a:pt x="1561" y="5"/>
                  </a:lnTo>
                  <a:lnTo>
                    <a:pt x="1321" y="11"/>
                  </a:lnTo>
                  <a:lnTo>
                    <a:pt x="1080" y="19"/>
                  </a:lnTo>
                  <a:lnTo>
                    <a:pt x="1080" y="19"/>
                  </a:lnTo>
                  <a:lnTo>
                    <a:pt x="541" y="4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851" y="61"/>
                  </a:lnTo>
                  <a:lnTo>
                    <a:pt x="851" y="61"/>
                  </a:lnTo>
                  <a:lnTo>
                    <a:pt x="1995" y="64"/>
                  </a:lnTo>
                  <a:lnTo>
                    <a:pt x="1995" y="64"/>
                  </a:lnTo>
                  <a:lnTo>
                    <a:pt x="2505" y="67"/>
                  </a:lnTo>
                  <a:lnTo>
                    <a:pt x="3012" y="69"/>
                  </a:lnTo>
                  <a:lnTo>
                    <a:pt x="3012" y="69"/>
                  </a:lnTo>
                  <a:lnTo>
                    <a:pt x="3311" y="69"/>
                  </a:lnTo>
                  <a:lnTo>
                    <a:pt x="3311" y="69"/>
                  </a:lnTo>
                  <a:lnTo>
                    <a:pt x="3126" y="51"/>
                  </a:lnTo>
                  <a:lnTo>
                    <a:pt x="2941" y="32"/>
                  </a:lnTo>
                  <a:lnTo>
                    <a:pt x="2756" y="16"/>
                  </a:lnTo>
                  <a:lnTo>
                    <a:pt x="2571" y="5"/>
                  </a:lnTo>
                  <a:lnTo>
                    <a:pt x="2571" y="5"/>
                  </a:lnTo>
                  <a:lnTo>
                    <a:pt x="2568" y="5"/>
                  </a:lnTo>
                  <a:lnTo>
                    <a:pt x="2568" y="5"/>
                  </a:lnTo>
                  <a:lnTo>
                    <a:pt x="2304" y="2"/>
                  </a:lnTo>
                  <a:lnTo>
                    <a:pt x="20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xmlns="" id="{0C7BB032-46A0-4B69-AD87-7A3A8CCA9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4733925"/>
              <a:ext cx="12514263" cy="338137"/>
            </a:xfrm>
            <a:custGeom>
              <a:avLst/>
              <a:gdLst>
                <a:gd name="T0" fmla="*/ 6424 w 7883"/>
                <a:gd name="T1" fmla="*/ 0 h 213"/>
                <a:gd name="T2" fmla="*/ 6009 w 7883"/>
                <a:gd name="T3" fmla="*/ 5 h 213"/>
                <a:gd name="T4" fmla="*/ 5174 w 7883"/>
                <a:gd name="T5" fmla="*/ 26 h 213"/>
                <a:gd name="T6" fmla="*/ 4342 w 7883"/>
                <a:gd name="T7" fmla="*/ 56 h 213"/>
                <a:gd name="T8" fmla="*/ 3510 w 7883"/>
                <a:gd name="T9" fmla="*/ 77 h 213"/>
                <a:gd name="T10" fmla="*/ 3092 w 7883"/>
                <a:gd name="T11" fmla="*/ 83 h 213"/>
                <a:gd name="T12" fmla="*/ 3045 w 7883"/>
                <a:gd name="T13" fmla="*/ 83 h 213"/>
                <a:gd name="T14" fmla="*/ 2833 w 7883"/>
                <a:gd name="T15" fmla="*/ 83 h 213"/>
                <a:gd name="T16" fmla="*/ 2405 w 7883"/>
                <a:gd name="T17" fmla="*/ 72 h 213"/>
                <a:gd name="T18" fmla="*/ 2194 w 7883"/>
                <a:gd name="T19" fmla="*/ 64 h 213"/>
                <a:gd name="T20" fmla="*/ 1470 w 7883"/>
                <a:gd name="T21" fmla="*/ 83 h 213"/>
                <a:gd name="T22" fmla="*/ 748 w 7883"/>
                <a:gd name="T23" fmla="*/ 112 h 213"/>
                <a:gd name="T24" fmla="*/ 373 w 7883"/>
                <a:gd name="T25" fmla="*/ 133 h 213"/>
                <a:gd name="T26" fmla="*/ 0 w 7883"/>
                <a:gd name="T27" fmla="*/ 157 h 213"/>
                <a:gd name="T28" fmla="*/ 133 w 7883"/>
                <a:gd name="T29" fmla="*/ 163 h 213"/>
                <a:gd name="T30" fmla="*/ 532 w 7883"/>
                <a:gd name="T31" fmla="*/ 171 h 213"/>
                <a:gd name="T32" fmla="*/ 1316 w 7883"/>
                <a:gd name="T33" fmla="*/ 187 h 213"/>
                <a:gd name="T34" fmla="*/ 2080 w 7883"/>
                <a:gd name="T35" fmla="*/ 200 h 213"/>
                <a:gd name="T36" fmla="*/ 2841 w 7883"/>
                <a:gd name="T37" fmla="*/ 205 h 213"/>
                <a:gd name="T38" fmla="*/ 2907 w 7883"/>
                <a:gd name="T39" fmla="*/ 205 h 213"/>
                <a:gd name="T40" fmla="*/ 3216 w 7883"/>
                <a:gd name="T41" fmla="*/ 203 h 213"/>
                <a:gd name="T42" fmla="*/ 4146 w 7883"/>
                <a:gd name="T43" fmla="*/ 189 h 213"/>
                <a:gd name="T44" fmla="*/ 5077 w 7883"/>
                <a:gd name="T45" fmla="*/ 179 h 213"/>
                <a:gd name="T46" fmla="*/ 5386 w 7883"/>
                <a:gd name="T47" fmla="*/ 176 h 213"/>
                <a:gd name="T48" fmla="*/ 6078 w 7883"/>
                <a:gd name="T49" fmla="*/ 184 h 213"/>
                <a:gd name="T50" fmla="*/ 6961 w 7883"/>
                <a:gd name="T51" fmla="*/ 205 h 213"/>
                <a:gd name="T52" fmla="*/ 7843 w 7883"/>
                <a:gd name="T53" fmla="*/ 213 h 213"/>
                <a:gd name="T54" fmla="*/ 7848 w 7883"/>
                <a:gd name="T55" fmla="*/ 213 h 213"/>
                <a:gd name="T56" fmla="*/ 7856 w 7883"/>
                <a:gd name="T57" fmla="*/ 211 h 213"/>
                <a:gd name="T58" fmla="*/ 7867 w 7883"/>
                <a:gd name="T59" fmla="*/ 192 h 213"/>
                <a:gd name="T60" fmla="*/ 7880 w 7883"/>
                <a:gd name="T61" fmla="*/ 141 h 213"/>
                <a:gd name="T62" fmla="*/ 7883 w 7883"/>
                <a:gd name="T63" fmla="*/ 99 h 213"/>
                <a:gd name="T64" fmla="*/ 7624 w 7883"/>
                <a:gd name="T65" fmla="*/ 72 h 213"/>
                <a:gd name="T66" fmla="*/ 7148 w 7883"/>
                <a:gd name="T67" fmla="*/ 29 h 213"/>
                <a:gd name="T68" fmla="*/ 6673 w 7883"/>
                <a:gd name="T69" fmla="*/ 2 h 213"/>
                <a:gd name="T70" fmla="*/ 6424 w 7883"/>
                <a:gd name="T71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83" h="213">
                  <a:moveTo>
                    <a:pt x="6424" y="0"/>
                  </a:moveTo>
                  <a:lnTo>
                    <a:pt x="6424" y="0"/>
                  </a:lnTo>
                  <a:lnTo>
                    <a:pt x="6215" y="2"/>
                  </a:lnTo>
                  <a:lnTo>
                    <a:pt x="6009" y="5"/>
                  </a:lnTo>
                  <a:lnTo>
                    <a:pt x="5592" y="13"/>
                  </a:lnTo>
                  <a:lnTo>
                    <a:pt x="5174" y="26"/>
                  </a:lnTo>
                  <a:lnTo>
                    <a:pt x="4759" y="40"/>
                  </a:lnTo>
                  <a:lnTo>
                    <a:pt x="4342" y="56"/>
                  </a:lnTo>
                  <a:lnTo>
                    <a:pt x="3924" y="69"/>
                  </a:lnTo>
                  <a:lnTo>
                    <a:pt x="3510" y="77"/>
                  </a:lnTo>
                  <a:lnTo>
                    <a:pt x="3301" y="80"/>
                  </a:lnTo>
                  <a:lnTo>
                    <a:pt x="3092" y="83"/>
                  </a:lnTo>
                  <a:lnTo>
                    <a:pt x="3092" y="83"/>
                  </a:lnTo>
                  <a:lnTo>
                    <a:pt x="3045" y="83"/>
                  </a:lnTo>
                  <a:lnTo>
                    <a:pt x="3045" y="83"/>
                  </a:lnTo>
                  <a:lnTo>
                    <a:pt x="2833" y="83"/>
                  </a:lnTo>
                  <a:lnTo>
                    <a:pt x="2619" y="77"/>
                  </a:lnTo>
                  <a:lnTo>
                    <a:pt x="2405" y="72"/>
                  </a:lnTo>
                  <a:lnTo>
                    <a:pt x="2194" y="64"/>
                  </a:lnTo>
                  <a:lnTo>
                    <a:pt x="2194" y="64"/>
                  </a:lnTo>
                  <a:lnTo>
                    <a:pt x="1832" y="72"/>
                  </a:lnTo>
                  <a:lnTo>
                    <a:pt x="1470" y="83"/>
                  </a:lnTo>
                  <a:lnTo>
                    <a:pt x="1108" y="96"/>
                  </a:lnTo>
                  <a:lnTo>
                    <a:pt x="748" y="112"/>
                  </a:lnTo>
                  <a:lnTo>
                    <a:pt x="748" y="112"/>
                  </a:lnTo>
                  <a:lnTo>
                    <a:pt x="373" y="133"/>
                  </a:lnTo>
                  <a:lnTo>
                    <a:pt x="188" y="144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33" y="163"/>
                  </a:lnTo>
                  <a:lnTo>
                    <a:pt x="267" y="165"/>
                  </a:lnTo>
                  <a:lnTo>
                    <a:pt x="532" y="171"/>
                  </a:lnTo>
                  <a:lnTo>
                    <a:pt x="532" y="171"/>
                  </a:lnTo>
                  <a:lnTo>
                    <a:pt x="1316" y="187"/>
                  </a:lnTo>
                  <a:lnTo>
                    <a:pt x="1316" y="187"/>
                  </a:lnTo>
                  <a:lnTo>
                    <a:pt x="2080" y="200"/>
                  </a:lnTo>
                  <a:lnTo>
                    <a:pt x="2461" y="203"/>
                  </a:lnTo>
                  <a:lnTo>
                    <a:pt x="2841" y="205"/>
                  </a:lnTo>
                  <a:lnTo>
                    <a:pt x="2841" y="205"/>
                  </a:lnTo>
                  <a:lnTo>
                    <a:pt x="2907" y="205"/>
                  </a:lnTo>
                  <a:lnTo>
                    <a:pt x="2907" y="205"/>
                  </a:lnTo>
                  <a:lnTo>
                    <a:pt x="3216" y="203"/>
                  </a:lnTo>
                  <a:lnTo>
                    <a:pt x="3528" y="200"/>
                  </a:lnTo>
                  <a:lnTo>
                    <a:pt x="4146" y="189"/>
                  </a:lnTo>
                  <a:lnTo>
                    <a:pt x="4765" y="181"/>
                  </a:lnTo>
                  <a:lnTo>
                    <a:pt x="5077" y="179"/>
                  </a:lnTo>
                  <a:lnTo>
                    <a:pt x="5386" y="176"/>
                  </a:lnTo>
                  <a:lnTo>
                    <a:pt x="5386" y="176"/>
                  </a:lnTo>
                  <a:lnTo>
                    <a:pt x="5732" y="179"/>
                  </a:lnTo>
                  <a:lnTo>
                    <a:pt x="6078" y="184"/>
                  </a:lnTo>
                  <a:lnTo>
                    <a:pt x="6078" y="184"/>
                  </a:lnTo>
                  <a:lnTo>
                    <a:pt x="6961" y="205"/>
                  </a:lnTo>
                  <a:lnTo>
                    <a:pt x="7402" y="211"/>
                  </a:lnTo>
                  <a:lnTo>
                    <a:pt x="7843" y="213"/>
                  </a:lnTo>
                  <a:lnTo>
                    <a:pt x="7843" y="213"/>
                  </a:lnTo>
                  <a:lnTo>
                    <a:pt x="7848" y="213"/>
                  </a:lnTo>
                  <a:lnTo>
                    <a:pt x="7848" y="213"/>
                  </a:lnTo>
                  <a:lnTo>
                    <a:pt x="7856" y="211"/>
                  </a:lnTo>
                  <a:lnTo>
                    <a:pt x="7862" y="205"/>
                  </a:lnTo>
                  <a:lnTo>
                    <a:pt x="7867" y="192"/>
                  </a:lnTo>
                  <a:lnTo>
                    <a:pt x="7872" y="179"/>
                  </a:lnTo>
                  <a:lnTo>
                    <a:pt x="7880" y="141"/>
                  </a:lnTo>
                  <a:lnTo>
                    <a:pt x="7883" y="99"/>
                  </a:lnTo>
                  <a:lnTo>
                    <a:pt x="7883" y="99"/>
                  </a:lnTo>
                  <a:lnTo>
                    <a:pt x="7624" y="72"/>
                  </a:lnTo>
                  <a:lnTo>
                    <a:pt x="7624" y="72"/>
                  </a:lnTo>
                  <a:lnTo>
                    <a:pt x="7386" y="48"/>
                  </a:lnTo>
                  <a:lnTo>
                    <a:pt x="7148" y="29"/>
                  </a:lnTo>
                  <a:lnTo>
                    <a:pt x="6910" y="13"/>
                  </a:lnTo>
                  <a:lnTo>
                    <a:pt x="6673" y="2"/>
                  </a:lnTo>
                  <a:lnTo>
                    <a:pt x="6673" y="2"/>
                  </a:lnTo>
                  <a:lnTo>
                    <a:pt x="6424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xmlns="" id="{CB28C06F-4C0F-4A19-B18B-917E1452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4733925"/>
              <a:ext cx="12514263" cy="338137"/>
            </a:xfrm>
            <a:custGeom>
              <a:avLst/>
              <a:gdLst>
                <a:gd name="T0" fmla="*/ 6424 w 7883"/>
                <a:gd name="T1" fmla="*/ 0 h 213"/>
                <a:gd name="T2" fmla="*/ 6009 w 7883"/>
                <a:gd name="T3" fmla="*/ 5 h 213"/>
                <a:gd name="T4" fmla="*/ 5174 w 7883"/>
                <a:gd name="T5" fmla="*/ 26 h 213"/>
                <a:gd name="T6" fmla="*/ 4342 w 7883"/>
                <a:gd name="T7" fmla="*/ 56 h 213"/>
                <a:gd name="T8" fmla="*/ 3510 w 7883"/>
                <a:gd name="T9" fmla="*/ 77 h 213"/>
                <a:gd name="T10" fmla="*/ 3092 w 7883"/>
                <a:gd name="T11" fmla="*/ 83 h 213"/>
                <a:gd name="T12" fmla="*/ 3045 w 7883"/>
                <a:gd name="T13" fmla="*/ 83 h 213"/>
                <a:gd name="T14" fmla="*/ 2833 w 7883"/>
                <a:gd name="T15" fmla="*/ 83 h 213"/>
                <a:gd name="T16" fmla="*/ 2405 w 7883"/>
                <a:gd name="T17" fmla="*/ 72 h 213"/>
                <a:gd name="T18" fmla="*/ 2194 w 7883"/>
                <a:gd name="T19" fmla="*/ 64 h 213"/>
                <a:gd name="T20" fmla="*/ 1470 w 7883"/>
                <a:gd name="T21" fmla="*/ 83 h 213"/>
                <a:gd name="T22" fmla="*/ 748 w 7883"/>
                <a:gd name="T23" fmla="*/ 112 h 213"/>
                <a:gd name="T24" fmla="*/ 373 w 7883"/>
                <a:gd name="T25" fmla="*/ 133 h 213"/>
                <a:gd name="T26" fmla="*/ 0 w 7883"/>
                <a:gd name="T27" fmla="*/ 157 h 213"/>
                <a:gd name="T28" fmla="*/ 133 w 7883"/>
                <a:gd name="T29" fmla="*/ 163 h 213"/>
                <a:gd name="T30" fmla="*/ 532 w 7883"/>
                <a:gd name="T31" fmla="*/ 171 h 213"/>
                <a:gd name="T32" fmla="*/ 1316 w 7883"/>
                <a:gd name="T33" fmla="*/ 187 h 213"/>
                <a:gd name="T34" fmla="*/ 2080 w 7883"/>
                <a:gd name="T35" fmla="*/ 200 h 213"/>
                <a:gd name="T36" fmla="*/ 2841 w 7883"/>
                <a:gd name="T37" fmla="*/ 205 h 213"/>
                <a:gd name="T38" fmla="*/ 2907 w 7883"/>
                <a:gd name="T39" fmla="*/ 205 h 213"/>
                <a:gd name="T40" fmla="*/ 3216 w 7883"/>
                <a:gd name="T41" fmla="*/ 203 h 213"/>
                <a:gd name="T42" fmla="*/ 4146 w 7883"/>
                <a:gd name="T43" fmla="*/ 189 h 213"/>
                <a:gd name="T44" fmla="*/ 5077 w 7883"/>
                <a:gd name="T45" fmla="*/ 179 h 213"/>
                <a:gd name="T46" fmla="*/ 5386 w 7883"/>
                <a:gd name="T47" fmla="*/ 176 h 213"/>
                <a:gd name="T48" fmla="*/ 6078 w 7883"/>
                <a:gd name="T49" fmla="*/ 184 h 213"/>
                <a:gd name="T50" fmla="*/ 6961 w 7883"/>
                <a:gd name="T51" fmla="*/ 205 h 213"/>
                <a:gd name="T52" fmla="*/ 7843 w 7883"/>
                <a:gd name="T53" fmla="*/ 213 h 213"/>
                <a:gd name="T54" fmla="*/ 7848 w 7883"/>
                <a:gd name="T55" fmla="*/ 213 h 213"/>
                <a:gd name="T56" fmla="*/ 7856 w 7883"/>
                <a:gd name="T57" fmla="*/ 211 h 213"/>
                <a:gd name="T58" fmla="*/ 7867 w 7883"/>
                <a:gd name="T59" fmla="*/ 192 h 213"/>
                <a:gd name="T60" fmla="*/ 7880 w 7883"/>
                <a:gd name="T61" fmla="*/ 141 h 213"/>
                <a:gd name="T62" fmla="*/ 7883 w 7883"/>
                <a:gd name="T63" fmla="*/ 99 h 213"/>
                <a:gd name="T64" fmla="*/ 7624 w 7883"/>
                <a:gd name="T65" fmla="*/ 72 h 213"/>
                <a:gd name="T66" fmla="*/ 7148 w 7883"/>
                <a:gd name="T67" fmla="*/ 29 h 213"/>
                <a:gd name="T68" fmla="*/ 6673 w 7883"/>
                <a:gd name="T69" fmla="*/ 2 h 213"/>
                <a:gd name="T70" fmla="*/ 6424 w 7883"/>
                <a:gd name="T71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83" h="213">
                  <a:moveTo>
                    <a:pt x="6424" y="0"/>
                  </a:moveTo>
                  <a:lnTo>
                    <a:pt x="6424" y="0"/>
                  </a:lnTo>
                  <a:lnTo>
                    <a:pt x="6215" y="2"/>
                  </a:lnTo>
                  <a:lnTo>
                    <a:pt x="6009" y="5"/>
                  </a:lnTo>
                  <a:lnTo>
                    <a:pt x="5592" y="13"/>
                  </a:lnTo>
                  <a:lnTo>
                    <a:pt x="5174" y="26"/>
                  </a:lnTo>
                  <a:lnTo>
                    <a:pt x="4759" y="40"/>
                  </a:lnTo>
                  <a:lnTo>
                    <a:pt x="4342" y="56"/>
                  </a:lnTo>
                  <a:lnTo>
                    <a:pt x="3924" y="69"/>
                  </a:lnTo>
                  <a:lnTo>
                    <a:pt x="3510" y="77"/>
                  </a:lnTo>
                  <a:lnTo>
                    <a:pt x="3301" y="80"/>
                  </a:lnTo>
                  <a:lnTo>
                    <a:pt x="3092" y="83"/>
                  </a:lnTo>
                  <a:lnTo>
                    <a:pt x="3092" y="83"/>
                  </a:lnTo>
                  <a:lnTo>
                    <a:pt x="3045" y="83"/>
                  </a:lnTo>
                  <a:lnTo>
                    <a:pt x="3045" y="83"/>
                  </a:lnTo>
                  <a:lnTo>
                    <a:pt x="2833" y="83"/>
                  </a:lnTo>
                  <a:lnTo>
                    <a:pt x="2619" y="77"/>
                  </a:lnTo>
                  <a:lnTo>
                    <a:pt x="2405" y="72"/>
                  </a:lnTo>
                  <a:lnTo>
                    <a:pt x="2194" y="64"/>
                  </a:lnTo>
                  <a:lnTo>
                    <a:pt x="2194" y="64"/>
                  </a:lnTo>
                  <a:lnTo>
                    <a:pt x="1832" y="72"/>
                  </a:lnTo>
                  <a:lnTo>
                    <a:pt x="1470" y="83"/>
                  </a:lnTo>
                  <a:lnTo>
                    <a:pt x="1108" y="96"/>
                  </a:lnTo>
                  <a:lnTo>
                    <a:pt x="748" y="112"/>
                  </a:lnTo>
                  <a:lnTo>
                    <a:pt x="748" y="112"/>
                  </a:lnTo>
                  <a:lnTo>
                    <a:pt x="373" y="133"/>
                  </a:lnTo>
                  <a:lnTo>
                    <a:pt x="188" y="144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33" y="163"/>
                  </a:lnTo>
                  <a:lnTo>
                    <a:pt x="267" y="165"/>
                  </a:lnTo>
                  <a:lnTo>
                    <a:pt x="532" y="171"/>
                  </a:lnTo>
                  <a:lnTo>
                    <a:pt x="532" y="171"/>
                  </a:lnTo>
                  <a:lnTo>
                    <a:pt x="1316" y="187"/>
                  </a:lnTo>
                  <a:lnTo>
                    <a:pt x="1316" y="187"/>
                  </a:lnTo>
                  <a:lnTo>
                    <a:pt x="2080" y="200"/>
                  </a:lnTo>
                  <a:lnTo>
                    <a:pt x="2461" y="203"/>
                  </a:lnTo>
                  <a:lnTo>
                    <a:pt x="2841" y="205"/>
                  </a:lnTo>
                  <a:lnTo>
                    <a:pt x="2841" y="205"/>
                  </a:lnTo>
                  <a:lnTo>
                    <a:pt x="2907" y="205"/>
                  </a:lnTo>
                  <a:lnTo>
                    <a:pt x="2907" y="205"/>
                  </a:lnTo>
                  <a:lnTo>
                    <a:pt x="3216" y="203"/>
                  </a:lnTo>
                  <a:lnTo>
                    <a:pt x="3528" y="200"/>
                  </a:lnTo>
                  <a:lnTo>
                    <a:pt x="4146" y="189"/>
                  </a:lnTo>
                  <a:lnTo>
                    <a:pt x="4765" y="181"/>
                  </a:lnTo>
                  <a:lnTo>
                    <a:pt x="5077" y="179"/>
                  </a:lnTo>
                  <a:lnTo>
                    <a:pt x="5386" y="176"/>
                  </a:lnTo>
                  <a:lnTo>
                    <a:pt x="5386" y="176"/>
                  </a:lnTo>
                  <a:lnTo>
                    <a:pt x="5732" y="179"/>
                  </a:lnTo>
                  <a:lnTo>
                    <a:pt x="6078" y="184"/>
                  </a:lnTo>
                  <a:lnTo>
                    <a:pt x="6078" y="184"/>
                  </a:lnTo>
                  <a:lnTo>
                    <a:pt x="6961" y="205"/>
                  </a:lnTo>
                  <a:lnTo>
                    <a:pt x="7402" y="211"/>
                  </a:lnTo>
                  <a:lnTo>
                    <a:pt x="7843" y="213"/>
                  </a:lnTo>
                  <a:lnTo>
                    <a:pt x="7843" y="213"/>
                  </a:lnTo>
                  <a:lnTo>
                    <a:pt x="7848" y="213"/>
                  </a:lnTo>
                  <a:lnTo>
                    <a:pt x="7848" y="213"/>
                  </a:lnTo>
                  <a:lnTo>
                    <a:pt x="7856" y="211"/>
                  </a:lnTo>
                  <a:lnTo>
                    <a:pt x="7862" y="205"/>
                  </a:lnTo>
                  <a:lnTo>
                    <a:pt x="7867" y="192"/>
                  </a:lnTo>
                  <a:lnTo>
                    <a:pt x="7872" y="179"/>
                  </a:lnTo>
                  <a:lnTo>
                    <a:pt x="7880" y="141"/>
                  </a:lnTo>
                  <a:lnTo>
                    <a:pt x="7883" y="99"/>
                  </a:lnTo>
                  <a:lnTo>
                    <a:pt x="7883" y="99"/>
                  </a:lnTo>
                  <a:lnTo>
                    <a:pt x="7624" y="72"/>
                  </a:lnTo>
                  <a:lnTo>
                    <a:pt x="7624" y="72"/>
                  </a:lnTo>
                  <a:lnTo>
                    <a:pt x="7386" y="48"/>
                  </a:lnTo>
                  <a:lnTo>
                    <a:pt x="7148" y="29"/>
                  </a:lnTo>
                  <a:lnTo>
                    <a:pt x="6910" y="13"/>
                  </a:lnTo>
                  <a:lnTo>
                    <a:pt x="6673" y="2"/>
                  </a:lnTo>
                  <a:lnTo>
                    <a:pt x="6673" y="2"/>
                  </a:lnTo>
                  <a:lnTo>
                    <a:pt x="64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xmlns="" id="{92ACFB25-455F-49B2-9666-5058649FE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5263" y="4721225"/>
              <a:ext cx="7110413" cy="144462"/>
            </a:xfrm>
            <a:custGeom>
              <a:avLst/>
              <a:gdLst>
                <a:gd name="T0" fmla="*/ 3858 w 4479"/>
                <a:gd name="T1" fmla="*/ 0 h 91"/>
                <a:gd name="T2" fmla="*/ 3858 w 4479"/>
                <a:gd name="T3" fmla="*/ 0 h 91"/>
                <a:gd name="T4" fmla="*/ 3511 w 4479"/>
                <a:gd name="T5" fmla="*/ 2 h 91"/>
                <a:gd name="T6" fmla="*/ 3165 w 4479"/>
                <a:gd name="T7" fmla="*/ 8 h 91"/>
                <a:gd name="T8" fmla="*/ 2819 w 4479"/>
                <a:gd name="T9" fmla="*/ 18 h 91"/>
                <a:gd name="T10" fmla="*/ 2476 w 4479"/>
                <a:gd name="T11" fmla="*/ 29 h 91"/>
                <a:gd name="T12" fmla="*/ 2476 w 4479"/>
                <a:gd name="T13" fmla="*/ 29 h 91"/>
                <a:gd name="T14" fmla="*/ 1989 w 4479"/>
                <a:gd name="T15" fmla="*/ 40 h 91"/>
                <a:gd name="T16" fmla="*/ 1501 w 4479"/>
                <a:gd name="T17" fmla="*/ 48 h 91"/>
                <a:gd name="T18" fmla="*/ 1014 w 4479"/>
                <a:gd name="T19" fmla="*/ 53 h 91"/>
                <a:gd name="T20" fmla="*/ 528 w 4479"/>
                <a:gd name="T21" fmla="*/ 61 h 91"/>
                <a:gd name="T22" fmla="*/ 528 w 4479"/>
                <a:gd name="T23" fmla="*/ 61 h 91"/>
                <a:gd name="T24" fmla="*/ 0 w 4479"/>
                <a:gd name="T25" fmla="*/ 72 h 91"/>
                <a:gd name="T26" fmla="*/ 0 w 4479"/>
                <a:gd name="T27" fmla="*/ 72 h 91"/>
                <a:gd name="T28" fmla="*/ 211 w 4479"/>
                <a:gd name="T29" fmla="*/ 80 h 91"/>
                <a:gd name="T30" fmla="*/ 425 w 4479"/>
                <a:gd name="T31" fmla="*/ 85 h 91"/>
                <a:gd name="T32" fmla="*/ 639 w 4479"/>
                <a:gd name="T33" fmla="*/ 91 h 91"/>
                <a:gd name="T34" fmla="*/ 851 w 4479"/>
                <a:gd name="T35" fmla="*/ 91 h 91"/>
                <a:gd name="T36" fmla="*/ 851 w 4479"/>
                <a:gd name="T37" fmla="*/ 91 h 91"/>
                <a:gd name="T38" fmla="*/ 898 w 4479"/>
                <a:gd name="T39" fmla="*/ 91 h 91"/>
                <a:gd name="T40" fmla="*/ 898 w 4479"/>
                <a:gd name="T41" fmla="*/ 91 h 91"/>
                <a:gd name="T42" fmla="*/ 1107 w 4479"/>
                <a:gd name="T43" fmla="*/ 88 h 91"/>
                <a:gd name="T44" fmla="*/ 1316 w 4479"/>
                <a:gd name="T45" fmla="*/ 85 h 91"/>
                <a:gd name="T46" fmla="*/ 1730 w 4479"/>
                <a:gd name="T47" fmla="*/ 77 h 91"/>
                <a:gd name="T48" fmla="*/ 2148 w 4479"/>
                <a:gd name="T49" fmla="*/ 64 h 91"/>
                <a:gd name="T50" fmla="*/ 2565 w 4479"/>
                <a:gd name="T51" fmla="*/ 48 h 91"/>
                <a:gd name="T52" fmla="*/ 2980 w 4479"/>
                <a:gd name="T53" fmla="*/ 34 h 91"/>
                <a:gd name="T54" fmla="*/ 3398 w 4479"/>
                <a:gd name="T55" fmla="*/ 21 h 91"/>
                <a:gd name="T56" fmla="*/ 3815 w 4479"/>
                <a:gd name="T57" fmla="*/ 13 h 91"/>
                <a:gd name="T58" fmla="*/ 4021 w 4479"/>
                <a:gd name="T59" fmla="*/ 10 h 91"/>
                <a:gd name="T60" fmla="*/ 4230 w 4479"/>
                <a:gd name="T61" fmla="*/ 8 h 91"/>
                <a:gd name="T62" fmla="*/ 4230 w 4479"/>
                <a:gd name="T63" fmla="*/ 8 h 91"/>
                <a:gd name="T64" fmla="*/ 4479 w 4479"/>
                <a:gd name="T65" fmla="*/ 10 h 91"/>
                <a:gd name="T66" fmla="*/ 4479 w 4479"/>
                <a:gd name="T67" fmla="*/ 10 h 91"/>
                <a:gd name="T68" fmla="*/ 4407 w 4479"/>
                <a:gd name="T69" fmla="*/ 8 h 91"/>
                <a:gd name="T70" fmla="*/ 4407 w 4479"/>
                <a:gd name="T71" fmla="*/ 8 h 91"/>
                <a:gd name="T72" fmla="*/ 4132 w 4479"/>
                <a:gd name="T73" fmla="*/ 2 h 91"/>
                <a:gd name="T74" fmla="*/ 3858 w 4479"/>
                <a:gd name="T7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79" h="91">
                  <a:moveTo>
                    <a:pt x="3858" y="0"/>
                  </a:moveTo>
                  <a:lnTo>
                    <a:pt x="3858" y="0"/>
                  </a:lnTo>
                  <a:lnTo>
                    <a:pt x="3511" y="2"/>
                  </a:lnTo>
                  <a:lnTo>
                    <a:pt x="3165" y="8"/>
                  </a:lnTo>
                  <a:lnTo>
                    <a:pt x="2819" y="18"/>
                  </a:lnTo>
                  <a:lnTo>
                    <a:pt x="2476" y="29"/>
                  </a:lnTo>
                  <a:lnTo>
                    <a:pt x="2476" y="29"/>
                  </a:lnTo>
                  <a:lnTo>
                    <a:pt x="1989" y="40"/>
                  </a:lnTo>
                  <a:lnTo>
                    <a:pt x="1501" y="48"/>
                  </a:lnTo>
                  <a:lnTo>
                    <a:pt x="1014" y="53"/>
                  </a:lnTo>
                  <a:lnTo>
                    <a:pt x="528" y="61"/>
                  </a:lnTo>
                  <a:lnTo>
                    <a:pt x="528" y="61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11" y="80"/>
                  </a:lnTo>
                  <a:lnTo>
                    <a:pt x="425" y="85"/>
                  </a:lnTo>
                  <a:lnTo>
                    <a:pt x="639" y="91"/>
                  </a:lnTo>
                  <a:lnTo>
                    <a:pt x="851" y="91"/>
                  </a:lnTo>
                  <a:lnTo>
                    <a:pt x="851" y="91"/>
                  </a:lnTo>
                  <a:lnTo>
                    <a:pt x="898" y="91"/>
                  </a:lnTo>
                  <a:lnTo>
                    <a:pt x="898" y="91"/>
                  </a:lnTo>
                  <a:lnTo>
                    <a:pt x="1107" y="88"/>
                  </a:lnTo>
                  <a:lnTo>
                    <a:pt x="1316" y="85"/>
                  </a:lnTo>
                  <a:lnTo>
                    <a:pt x="1730" y="77"/>
                  </a:lnTo>
                  <a:lnTo>
                    <a:pt x="2148" y="64"/>
                  </a:lnTo>
                  <a:lnTo>
                    <a:pt x="2565" y="48"/>
                  </a:lnTo>
                  <a:lnTo>
                    <a:pt x="2980" y="34"/>
                  </a:lnTo>
                  <a:lnTo>
                    <a:pt x="3398" y="21"/>
                  </a:lnTo>
                  <a:lnTo>
                    <a:pt x="3815" y="13"/>
                  </a:lnTo>
                  <a:lnTo>
                    <a:pt x="4021" y="10"/>
                  </a:lnTo>
                  <a:lnTo>
                    <a:pt x="4230" y="8"/>
                  </a:lnTo>
                  <a:lnTo>
                    <a:pt x="4230" y="8"/>
                  </a:lnTo>
                  <a:lnTo>
                    <a:pt x="4479" y="10"/>
                  </a:lnTo>
                  <a:lnTo>
                    <a:pt x="4479" y="10"/>
                  </a:lnTo>
                  <a:lnTo>
                    <a:pt x="4407" y="8"/>
                  </a:lnTo>
                  <a:lnTo>
                    <a:pt x="4407" y="8"/>
                  </a:lnTo>
                  <a:lnTo>
                    <a:pt x="4132" y="2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xmlns="" id="{EB756CEF-994E-4BBB-9D9C-2C009FEEF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5263" y="4721225"/>
              <a:ext cx="7110413" cy="144462"/>
            </a:xfrm>
            <a:custGeom>
              <a:avLst/>
              <a:gdLst>
                <a:gd name="T0" fmla="*/ 3858 w 4479"/>
                <a:gd name="T1" fmla="*/ 0 h 91"/>
                <a:gd name="T2" fmla="*/ 3858 w 4479"/>
                <a:gd name="T3" fmla="*/ 0 h 91"/>
                <a:gd name="T4" fmla="*/ 3511 w 4479"/>
                <a:gd name="T5" fmla="*/ 2 h 91"/>
                <a:gd name="T6" fmla="*/ 3165 w 4479"/>
                <a:gd name="T7" fmla="*/ 8 h 91"/>
                <a:gd name="T8" fmla="*/ 2819 w 4479"/>
                <a:gd name="T9" fmla="*/ 18 h 91"/>
                <a:gd name="T10" fmla="*/ 2476 w 4479"/>
                <a:gd name="T11" fmla="*/ 29 h 91"/>
                <a:gd name="T12" fmla="*/ 2476 w 4479"/>
                <a:gd name="T13" fmla="*/ 29 h 91"/>
                <a:gd name="T14" fmla="*/ 1989 w 4479"/>
                <a:gd name="T15" fmla="*/ 40 h 91"/>
                <a:gd name="T16" fmla="*/ 1501 w 4479"/>
                <a:gd name="T17" fmla="*/ 48 h 91"/>
                <a:gd name="T18" fmla="*/ 1014 w 4479"/>
                <a:gd name="T19" fmla="*/ 53 h 91"/>
                <a:gd name="T20" fmla="*/ 528 w 4479"/>
                <a:gd name="T21" fmla="*/ 61 h 91"/>
                <a:gd name="T22" fmla="*/ 528 w 4479"/>
                <a:gd name="T23" fmla="*/ 61 h 91"/>
                <a:gd name="T24" fmla="*/ 0 w 4479"/>
                <a:gd name="T25" fmla="*/ 72 h 91"/>
                <a:gd name="T26" fmla="*/ 0 w 4479"/>
                <a:gd name="T27" fmla="*/ 72 h 91"/>
                <a:gd name="T28" fmla="*/ 211 w 4479"/>
                <a:gd name="T29" fmla="*/ 80 h 91"/>
                <a:gd name="T30" fmla="*/ 425 w 4479"/>
                <a:gd name="T31" fmla="*/ 85 h 91"/>
                <a:gd name="T32" fmla="*/ 639 w 4479"/>
                <a:gd name="T33" fmla="*/ 91 h 91"/>
                <a:gd name="T34" fmla="*/ 851 w 4479"/>
                <a:gd name="T35" fmla="*/ 91 h 91"/>
                <a:gd name="T36" fmla="*/ 851 w 4479"/>
                <a:gd name="T37" fmla="*/ 91 h 91"/>
                <a:gd name="T38" fmla="*/ 898 w 4479"/>
                <a:gd name="T39" fmla="*/ 91 h 91"/>
                <a:gd name="T40" fmla="*/ 898 w 4479"/>
                <a:gd name="T41" fmla="*/ 91 h 91"/>
                <a:gd name="T42" fmla="*/ 1107 w 4479"/>
                <a:gd name="T43" fmla="*/ 88 h 91"/>
                <a:gd name="T44" fmla="*/ 1316 w 4479"/>
                <a:gd name="T45" fmla="*/ 85 h 91"/>
                <a:gd name="T46" fmla="*/ 1730 w 4479"/>
                <a:gd name="T47" fmla="*/ 77 h 91"/>
                <a:gd name="T48" fmla="*/ 2148 w 4479"/>
                <a:gd name="T49" fmla="*/ 64 h 91"/>
                <a:gd name="T50" fmla="*/ 2565 w 4479"/>
                <a:gd name="T51" fmla="*/ 48 h 91"/>
                <a:gd name="T52" fmla="*/ 2980 w 4479"/>
                <a:gd name="T53" fmla="*/ 34 h 91"/>
                <a:gd name="T54" fmla="*/ 3398 w 4479"/>
                <a:gd name="T55" fmla="*/ 21 h 91"/>
                <a:gd name="T56" fmla="*/ 3815 w 4479"/>
                <a:gd name="T57" fmla="*/ 13 h 91"/>
                <a:gd name="T58" fmla="*/ 4021 w 4479"/>
                <a:gd name="T59" fmla="*/ 10 h 91"/>
                <a:gd name="T60" fmla="*/ 4230 w 4479"/>
                <a:gd name="T61" fmla="*/ 8 h 91"/>
                <a:gd name="T62" fmla="*/ 4230 w 4479"/>
                <a:gd name="T63" fmla="*/ 8 h 91"/>
                <a:gd name="T64" fmla="*/ 4479 w 4479"/>
                <a:gd name="T65" fmla="*/ 10 h 91"/>
                <a:gd name="T66" fmla="*/ 4479 w 4479"/>
                <a:gd name="T67" fmla="*/ 10 h 91"/>
                <a:gd name="T68" fmla="*/ 4407 w 4479"/>
                <a:gd name="T69" fmla="*/ 8 h 91"/>
                <a:gd name="T70" fmla="*/ 4407 w 4479"/>
                <a:gd name="T71" fmla="*/ 8 h 91"/>
                <a:gd name="T72" fmla="*/ 4132 w 4479"/>
                <a:gd name="T73" fmla="*/ 2 h 91"/>
                <a:gd name="T74" fmla="*/ 3858 w 4479"/>
                <a:gd name="T7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79" h="91">
                  <a:moveTo>
                    <a:pt x="3858" y="0"/>
                  </a:moveTo>
                  <a:lnTo>
                    <a:pt x="3858" y="0"/>
                  </a:lnTo>
                  <a:lnTo>
                    <a:pt x="3511" y="2"/>
                  </a:lnTo>
                  <a:lnTo>
                    <a:pt x="3165" y="8"/>
                  </a:lnTo>
                  <a:lnTo>
                    <a:pt x="2819" y="18"/>
                  </a:lnTo>
                  <a:lnTo>
                    <a:pt x="2476" y="29"/>
                  </a:lnTo>
                  <a:lnTo>
                    <a:pt x="2476" y="29"/>
                  </a:lnTo>
                  <a:lnTo>
                    <a:pt x="1989" y="40"/>
                  </a:lnTo>
                  <a:lnTo>
                    <a:pt x="1501" y="48"/>
                  </a:lnTo>
                  <a:lnTo>
                    <a:pt x="1014" y="53"/>
                  </a:lnTo>
                  <a:lnTo>
                    <a:pt x="528" y="61"/>
                  </a:lnTo>
                  <a:lnTo>
                    <a:pt x="528" y="61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11" y="80"/>
                  </a:lnTo>
                  <a:lnTo>
                    <a:pt x="425" y="85"/>
                  </a:lnTo>
                  <a:lnTo>
                    <a:pt x="639" y="91"/>
                  </a:lnTo>
                  <a:lnTo>
                    <a:pt x="851" y="91"/>
                  </a:lnTo>
                  <a:lnTo>
                    <a:pt x="851" y="91"/>
                  </a:lnTo>
                  <a:lnTo>
                    <a:pt x="898" y="91"/>
                  </a:lnTo>
                  <a:lnTo>
                    <a:pt x="898" y="91"/>
                  </a:lnTo>
                  <a:lnTo>
                    <a:pt x="1107" y="88"/>
                  </a:lnTo>
                  <a:lnTo>
                    <a:pt x="1316" y="85"/>
                  </a:lnTo>
                  <a:lnTo>
                    <a:pt x="1730" y="77"/>
                  </a:lnTo>
                  <a:lnTo>
                    <a:pt x="2148" y="64"/>
                  </a:lnTo>
                  <a:lnTo>
                    <a:pt x="2565" y="48"/>
                  </a:lnTo>
                  <a:lnTo>
                    <a:pt x="2980" y="34"/>
                  </a:lnTo>
                  <a:lnTo>
                    <a:pt x="3398" y="21"/>
                  </a:lnTo>
                  <a:lnTo>
                    <a:pt x="3815" y="13"/>
                  </a:lnTo>
                  <a:lnTo>
                    <a:pt x="4021" y="10"/>
                  </a:lnTo>
                  <a:lnTo>
                    <a:pt x="4230" y="8"/>
                  </a:lnTo>
                  <a:lnTo>
                    <a:pt x="4230" y="8"/>
                  </a:lnTo>
                  <a:lnTo>
                    <a:pt x="4479" y="10"/>
                  </a:lnTo>
                  <a:lnTo>
                    <a:pt x="4479" y="10"/>
                  </a:lnTo>
                  <a:lnTo>
                    <a:pt x="4407" y="8"/>
                  </a:lnTo>
                  <a:lnTo>
                    <a:pt x="4407" y="8"/>
                  </a:lnTo>
                  <a:lnTo>
                    <a:pt x="4132" y="2"/>
                  </a:lnTo>
                  <a:lnTo>
                    <a:pt x="38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xmlns="" id="{E9C75127-B6FB-4195-BD97-D8DEA3174C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7788" y="4737100"/>
              <a:ext cx="12958763" cy="246062"/>
            </a:xfrm>
            <a:custGeom>
              <a:avLst/>
              <a:gdLst>
                <a:gd name="T0" fmla="*/ 1586 w 8163"/>
                <a:gd name="T1" fmla="*/ 14 h 155"/>
                <a:gd name="T2" fmla="*/ 1586 w 8163"/>
                <a:gd name="T3" fmla="*/ 14 h 155"/>
                <a:gd name="T4" fmla="*/ 933 w 8163"/>
                <a:gd name="T5" fmla="*/ 16 h 155"/>
                <a:gd name="T6" fmla="*/ 933 w 8163"/>
                <a:gd name="T7" fmla="*/ 16 h 155"/>
                <a:gd name="T8" fmla="*/ 883 w 8163"/>
                <a:gd name="T9" fmla="*/ 16 h 155"/>
                <a:gd name="T10" fmla="*/ 883 w 8163"/>
                <a:gd name="T11" fmla="*/ 16 h 155"/>
                <a:gd name="T12" fmla="*/ 746 w 8163"/>
                <a:gd name="T13" fmla="*/ 16 h 155"/>
                <a:gd name="T14" fmla="*/ 746 w 8163"/>
                <a:gd name="T15" fmla="*/ 16 h 155"/>
                <a:gd name="T16" fmla="*/ 603 w 8163"/>
                <a:gd name="T17" fmla="*/ 16 h 155"/>
                <a:gd name="T18" fmla="*/ 603 w 8163"/>
                <a:gd name="T19" fmla="*/ 16 h 155"/>
                <a:gd name="T20" fmla="*/ 455 w 8163"/>
                <a:gd name="T21" fmla="*/ 16 h 155"/>
                <a:gd name="T22" fmla="*/ 307 w 8163"/>
                <a:gd name="T23" fmla="*/ 22 h 155"/>
                <a:gd name="T24" fmla="*/ 233 w 8163"/>
                <a:gd name="T25" fmla="*/ 24 h 155"/>
                <a:gd name="T26" fmla="*/ 159 w 8163"/>
                <a:gd name="T27" fmla="*/ 32 h 155"/>
                <a:gd name="T28" fmla="*/ 88 w 8163"/>
                <a:gd name="T29" fmla="*/ 38 h 155"/>
                <a:gd name="T30" fmla="*/ 16 w 8163"/>
                <a:gd name="T31" fmla="*/ 49 h 155"/>
                <a:gd name="T32" fmla="*/ 16 w 8163"/>
                <a:gd name="T33" fmla="*/ 49 h 155"/>
                <a:gd name="T34" fmla="*/ 11 w 8163"/>
                <a:gd name="T35" fmla="*/ 51 h 155"/>
                <a:gd name="T36" fmla="*/ 6 w 8163"/>
                <a:gd name="T37" fmla="*/ 62 h 155"/>
                <a:gd name="T38" fmla="*/ 0 w 8163"/>
                <a:gd name="T39" fmla="*/ 89 h 155"/>
                <a:gd name="T40" fmla="*/ 0 w 8163"/>
                <a:gd name="T41" fmla="*/ 115 h 155"/>
                <a:gd name="T42" fmla="*/ 3 w 8163"/>
                <a:gd name="T43" fmla="*/ 126 h 155"/>
                <a:gd name="T44" fmla="*/ 8 w 8163"/>
                <a:gd name="T45" fmla="*/ 129 h 155"/>
                <a:gd name="T46" fmla="*/ 8 w 8163"/>
                <a:gd name="T47" fmla="*/ 129 h 155"/>
                <a:gd name="T48" fmla="*/ 74 w 8163"/>
                <a:gd name="T49" fmla="*/ 139 h 155"/>
                <a:gd name="T50" fmla="*/ 143 w 8163"/>
                <a:gd name="T51" fmla="*/ 145 h 155"/>
                <a:gd name="T52" fmla="*/ 280 w 8163"/>
                <a:gd name="T53" fmla="*/ 155 h 155"/>
                <a:gd name="T54" fmla="*/ 280 w 8163"/>
                <a:gd name="T55" fmla="*/ 155 h 155"/>
                <a:gd name="T56" fmla="*/ 468 w 8163"/>
                <a:gd name="T57" fmla="*/ 142 h 155"/>
                <a:gd name="T58" fmla="*/ 653 w 8163"/>
                <a:gd name="T59" fmla="*/ 131 h 155"/>
                <a:gd name="T60" fmla="*/ 1028 w 8163"/>
                <a:gd name="T61" fmla="*/ 110 h 155"/>
                <a:gd name="T62" fmla="*/ 1028 w 8163"/>
                <a:gd name="T63" fmla="*/ 110 h 155"/>
                <a:gd name="T64" fmla="*/ 1388 w 8163"/>
                <a:gd name="T65" fmla="*/ 94 h 155"/>
                <a:gd name="T66" fmla="*/ 1750 w 8163"/>
                <a:gd name="T67" fmla="*/ 81 h 155"/>
                <a:gd name="T68" fmla="*/ 2112 w 8163"/>
                <a:gd name="T69" fmla="*/ 70 h 155"/>
                <a:gd name="T70" fmla="*/ 2474 w 8163"/>
                <a:gd name="T71" fmla="*/ 62 h 155"/>
                <a:gd name="T72" fmla="*/ 2474 w 8163"/>
                <a:gd name="T73" fmla="*/ 62 h 155"/>
                <a:gd name="T74" fmla="*/ 2030 w 8163"/>
                <a:gd name="T75" fmla="*/ 40 h 155"/>
                <a:gd name="T76" fmla="*/ 1586 w 8163"/>
                <a:gd name="T77" fmla="*/ 14 h 155"/>
                <a:gd name="T78" fmla="*/ 6953 w 8163"/>
                <a:gd name="T79" fmla="*/ 0 h 155"/>
                <a:gd name="T80" fmla="*/ 6953 w 8163"/>
                <a:gd name="T81" fmla="*/ 0 h 155"/>
                <a:gd name="T82" fmla="*/ 7190 w 8163"/>
                <a:gd name="T83" fmla="*/ 11 h 155"/>
                <a:gd name="T84" fmla="*/ 7428 w 8163"/>
                <a:gd name="T85" fmla="*/ 27 h 155"/>
                <a:gd name="T86" fmla="*/ 7666 w 8163"/>
                <a:gd name="T87" fmla="*/ 46 h 155"/>
                <a:gd name="T88" fmla="*/ 7904 w 8163"/>
                <a:gd name="T89" fmla="*/ 70 h 155"/>
                <a:gd name="T90" fmla="*/ 7904 w 8163"/>
                <a:gd name="T91" fmla="*/ 70 h 155"/>
                <a:gd name="T92" fmla="*/ 8163 w 8163"/>
                <a:gd name="T93" fmla="*/ 97 h 155"/>
                <a:gd name="T94" fmla="*/ 8163 w 8163"/>
                <a:gd name="T95" fmla="*/ 97 h 155"/>
                <a:gd name="T96" fmla="*/ 8163 w 8163"/>
                <a:gd name="T97" fmla="*/ 67 h 155"/>
                <a:gd name="T98" fmla="*/ 8163 w 8163"/>
                <a:gd name="T99" fmla="*/ 40 h 155"/>
                <a:gd name="T100" fmla="*/ 8163 w 8163"/>
                <a:gd name="T101" fmla="*/ 40 h 155"/>
                <a:gd name="T102" fmla="*/ 7972 w 8163"/>
                <a:gd name="T103" fmla="*/ 30 h 155"/>
                <a:gd name="T104" fmla="*/ 7782 w 8163"/>
                <a:gd name="T105" fmla="*/ 24 h 155"/>
                <a:gd name="T106" fmla="*/ 7402 w 8163"/>
                <a:gd name="T107" fmla="*/ 11 h 155"/>
                <a:gd name="T108" fmla="*/ 7402 w 8163"/>
                <a:gd name="T109" fmla="*/ 11 h 155"/>
                <a:gd name="T110" fmla="*/ 7177 w 8163"/>
                <a:gd name="T111" fmla="*/ 3 h 155"/>
                <a:gd name="T112" fmla="*/ 6953 w 8163"/>
                <a:gd name="T11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63" h="155">
                  <a:moveTo>
                    <a:pt x="1586" y="14"/>
                  </a:moveTo>
                  <a:lnTo>
                    <a:pt x="1586" y="14"/>
                  </a:lnTo>
                  <a:lnTo>
                    <a:pt x="933" y="16"/>
                  </a:lnTo>
                  <a:lnTo>
                    <a:pt x="933" y="16"/>
                  </a:lnTo>
                  <a:lnTo>
                    <a:pt x="883" y="16"/>
                  </a:lnTo>
                  <a:lnTo>
                    <a:pt x="883" y="16"/>
                  </a:lnTo>
                  <a:lnTo>
                    <a:pt x="746" y="16"/>
                  </a:lnTo>
                  <a:lnTo>
                    <a:pt x="746" y="16"/>
                  </a:lnTo>
                  <a:lnTo>
                    <a:pt x="603" y="16"/>
                  </a:lnTo>
                  <a:lnTo>
                    <a:pt x="603" y="16"/>
                  </a:lnTo>
                  <a:lnTo>
                    <a:pt x="455" y="16"/>
                  </a:lnTo>
                  <a:lnTo>
                    <a:pt x="307" y="22"/>
                  </a:lnTo>
                  <a:lnTo>
                    <a:pt x="233" y="24"/>
                  </a:lnTo>
                  <a:lnTo>
                    <a:pt x="159" y="32"/>
                  </a:lnTo>
                  <a:lnTo>
                    <a:pt x="88" y="38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1" y="51"/>
                  </a:lnTo>
                  <a:lnTo>
                    <a:pt x="6" y="62"/>
                  </a:lnTo>
                  <a:lnTo>
                    <a:pt x="0" y="89"/>
                  </a:lnTo>
                  <a:lnTo>
                    <a:pt x="0" y="115"/>
                  </a:lnTo>
                  <a:lnTo>
                    <a:pt x="3" y="126"/>
                  </a:lnTo>
                  <a:lnTo>
                    <a:pt x="8" y="129"/>
                  </a:lnTo>
                  <a:lnTo>
                    <a:pt x="8" y="129"/>
                  </a:lnTo>
                  <a:lnTo>
                    <a:pt x="74" y="139"/>
                  </a:lnTo>
                  <a:lnTo>
                    <a:pt x="143" y="145"/>
                  </a:lnTo>
                  <a:lnTo>
                    <a:pt x="280" y="155"/>
                  </a:lnTo>
                  <a:lnTo>
                    <a:pt x="280" y="155"/>
                  </a:lnTo>
                  <a:lnTo>
                    <a:pt x="468" y="142"/>
                  </a:lnTo>
                  <a:lnTo>
                    <a:pt x="653" y="131"/>
                  </a:lnTo>
                  <a:lnTo>
                    <a:pt x="1028" y="110"/>
                  </a:lnTo>
                  <a:lnTo>
                    <a:pt x="1028" y="110"/>
                  </a:lnTo>
                  <a:lnTo>
                    <a:pt x="1388" y="94"/>
                  </a:lnTo>
                  <a:lnTo>
                    <a:pt x="1750" y="81"/>
                  </a:lnTo>
                  <a:lnTo>
                    <a:pt x="2112" y="70"/>
                  </a:lnTo>
                  <a:lnTo>
                    <a:pt x="2474" y="62"/>
                  </a:lnTo>
                  <a:lnTo>
                    <a:pt x="2474" y="62"/>
                  </a:lnTo>
                  <a:lnTo>
                    <a:pt x="2030" y="40"/>
                  </a:lnTo>
                  <a:lnTo>
                    <a:pt x="1586" y="14"/>
                  </a:lnTo>
                  <a:close/>
                  <a:moveTo>
                    <a:pt x="6953" y="0"/>
                  </a:moveTo>
                  <a:lnTo>
                    <a:pt x="6953" y="0"/>
                  </a:lnTo>
                  <a:lnTo>
                    <a:pt x="7190" y="11"/>
                  </a:lnTo>
                  <a:lnTo>
                    <a:pt x="7428" y="27"/>
                  </a:lnTo>
                  <a:lnTo>
                    <a:pt x="7666" y="46"/>
                  </a:lnTo>
                  <a:lnTo>
                    <a:pt x="7904" y="70"/>
                  </a:lnTo>
                  <a:lnTo>
                    <a:pt x="7904" y="70"/>
                  </a:lnTo>
                  <a:lnTo>
                    <a:pt x="8163" y="97"/>
                  </a:lnTo>
                  <a:lnTo>
                    <a:pt x="8163" y="97"/>
                  </a:lnTo>
                  <a:lnTo>
                    <a:pt x="8163" y="67"/>
                  </a:lnTo>
                  <a:lnTo>
                    <a:pt x="8163" y="40"/>
                  </a:lnTo>
                  <a:lnTo>
                    <a:pt x="8163" y="40"/>
                  </a:lnTo>
                  <a:lnTo>
                    <a:pt x="7972" y="30"/>
                  </a:lnTo>
                  <a:lnTo>
                    <a:pt x="7782" y="24"/>
                  </a:lnTo>
                  <a:lnTo>
                    <a:pt x="7402" y="11"/>
                  </a:lnTo>
                  <a:lnTo>
                    <a:pt x="7402" y="11"/>
                  </a:lnTo>
                  <a:lnTo>
                    <a:pt x="7177" y="3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xmlns="" id="{AA66637C-8B32-41B4-A487-E7AA339F2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7788" y="4759325"/>
              <a:ext cx="3927475" cy="223837"/>
            </a:xfrm>
            <a:custGeom>
              <a:avLst/>
              <a:gdLst>
                <a:gd name="T0" fmla="*/ 1586 w 2474"/>
                <a:gd name="T1" fmla="*/ 0 h 141"/>
                <a:gd name="T2" fmla="*/ 1586 w 2474"/>
                <a:gd name="T3" fmla="*/ 0 h 141"/>
                <a:gd name="T4" fmla="*/ 933 w 2474"/>
                <a:gd name="T5" fmla="*/ 2 h 141"/>
                <a:gd name="T6" fmla="*/ 933 w 2474"/>
                <a:gd name="T7" fmla="*/ 2 h 141"/>
                <a:gd name="T8" fmla="*/ 883 w 2474"/>
                <a:gd name="T9" fmla="*/ 2 h 141"/>
                <a:gd name="T10" fmla="*/ 883 w 2474"/>
                <a:gd name="T11" fmla="*/ 2 h 141"/>
                <a:gd name="T12" fmla="*/ 746 w 2474"/>
                <a:gd name="T13" fmla="*/ 2 h 141"/>
                <a:gd name="T14" fmla="*/ 746 w 2474"/>
                <a:gd name="T15" fmla="*/ 2 h 141"/>
                <a:gd name="T16" fmla="*/ 603 w 2474"/>
                <a:gd name="T17" fmla="*/ 2 h 141"/>
                <a:gd name="T18" fmla="*/ 603 w 2474"/>
                <a:gd name="T19" fmla="*/ 2 h 141"/>
                <a:gd name="T20" fmla="*/ 455 w 2474"/>
                <a:gd name="T21" fmla="*/ 2 h 141"/>
                <a:gd name="T22" fmla="*/ 307 w 2474"/>
                <a:gd name="T23" fmla="*/ 8 h 141"/>
                <a:gd name="T24" fmla="*/ 233 w 2474"/>
                <a:gd name="T25" fmla="*/ 10 h 141"/>
                <a:gd name="T26" fmla="*/ 159 w 2474"/>
                <a:gd name="T27" fmla="*/ 18 h 141"/>
                <a:gd name="T28" fmla="*/ 88 w 2474"/>
                <a:gd name="T29" fmla="*/ 24 h 141"/>
                <a:gd name="T30" fmla="*/ 16 w 2474"/>
                <a:gd name="T31" fmla="*/ 35 h 141"/>
                <a:gd name="T32" fmla="*/ 16 w 2474"/>
                <a:gd name="T33" fmla="*/ 35 h 141"/>
                <a:gd name="T34" fmla="*/ 11 w 2474"/>
                <a:gd name="T35" fmla="*/ 37 h 141"/>
                <a:gd name="T36" fmla="*/ 6 w 2474"/>
                <a:gd name="T37" fmla="*/ 48 h 141"/>
                <a:gd name="T38" fmla="*/ 0 w 2474"/>
                <a:gd name="T39" fmla="*/ 75 h 141"/>
                <a:gd name="T40" fmla="*/ 0 w 2474"/>
                <a:gd name="T41" fmla="*/ 101 h 141"/>
                <a:gd name="T42" fmla="*/ 3 w 2474"/>
                <a:gd name="T43" fmla="*/ 112 h 141"/>
                <a:gd name="T44" fmla="*/ 8 w 2474"/>
                <a:gd name="T45" fmla="*/ 115 h 141"/>
                <a:gd name="T46" fmla="*/ 8 w 2474"/>
                <a:gd name="T47" fmla="*/ 115 h 141"/>
                <a:gd name="T48" fmla="*/ 74 w 2474"/>
                <a:gd name="T49" fmla="*/ 125 h 141"/>
                <a:gd name="T50" fmla="*/ 143 w 2474"/>
                <a:gd name="T51" fmla="*/ 131 h 141"/>
                <a:gd name="T52" fmla="*/ 280 w 2474"/>
                <a:gd name="T53" fmla="*/ 141 h 141"/>
                <a:gd name="T54" fmla="*/ 280 w 2474"/>
                <a:gd name="T55" fmla="*/ 141 h 141"/>
                <a:gd name="T56" fmla="*/ 468 w 2474"/>
                <a:gd name="T57" fmla="*/ 128 h 141"/>
                <a:gd name="T58" fmla="*/ 653 w 2474"/>
                <a:gd name="T59" fmla="*/ 117 h 141"/>
                <a:gd name="T60" fmla="*/ 1028 w 2474"/>
                <a:gd name="T61" fmla="*/ 96 h 141"/>
                <a:gd name="T62" fmla="*/ 1028 w 2474"/>
                <a:gd name="T63" fmla="*/ 96 h 141"/>
                <a:gd name="T64" fmla="*/ 1388 w 2474"/>
                <a:gd name="T65" fmla="*/ 80 h 141"/>
                <a:gd name="T66" fmla="*/ 1750 w 2474"/>
                <a:gd name="T67" fmla="*/ 67 h 141"/>
                <a:gd name="T68" fmla="*/ 2112 w 2474"/>
                <a:gd name="T69" fmla="*/ 56 h 141"/>
                <a:gd name="T70" fmla="*/ 2474 w 2474"/>
                <a:gd name="T71" fmla="*/ 48 h 141"/>
                <a:gd name="T72" fmla="*/ 2474 w 2474"/>
                <a:gd name="T73" fmla="*/ 48 h 141"/>
                <a:gd name="T74" fmla="*/ 2030 w 2474"/>
                <a:gd name="T75" fmla="*/ 26 h 141"/>
                <a:gd name="T76" fmla="*/ 1586 w 2474"/>
                <a:gd name="T7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4" h="141">
                  <a:moveTo>
                    <a:pt x="1586" y="0"/>
                  </a:moveTo>
                  <a:lnTo>
                    <a:pt x="1586" y="0"/>
                  </a:lnTo>
                  <a:lnTo>
                    <a:pt x="933" y="2"/>
                  </a:lnTo>
                  <a:lnTo>
                    <a:pt x="933" y="2"/>
                  </a:lnTo>
                  <a:lnTo>
                    <a:pt x="883" y="2"/>
                  </a:lnTo>
                  <a:lnTo>
                    <a:pt x="883" y="2"/>
                  </a:lnTo>
                  <a:lnTo>
                    <a:pt x="746" y="2"/>
                  </a:lnTo>
                  <a:lnTo>
                    <a:pt x="746" y="2"/>
                  </a:lnTo>
                  <a:lnTo>
                    <a:pt x="603" y="2"/>
                  </a:lnTo>
                  <a:lnTo>
                    <a:pt x="603" y="2"/>
                  </a:lnTo>
                  <a:lnTo>
                    <a:pt x="455" y="2"/>
                  </a:lnTo>
                  <a:lnTo>
                    <a:pt x="307" y="8"/>
                  </a:lnTo>
                  <a:lnTo>
                    <a:pt x="233" y="10"/>
                  </a:lnTo>
                  <a:lnTo>
                    <a:pt x="159" y="18"/>
                  </a:lnTo>
                  <a:lnTo>
                    <a:pt x="88" y="24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7"/>
                  </a:lnTo>
                  <a:lnTo>
                    <a:pt x="6" y="48"/>
                  </a:lnTo>
                  <a:lnTo>
                    <a:pt x="0" y="75"/>
                  </a:lnTo>
                  <a:lnTo>
                    <a:pt x="0" y="101"/>
                  </a:lnTo>
                  <a:lnTo>
                    <a:pt x="3" y="112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74" y="125"/>
                  </a:lnTo>
                  <a:lnTo>
                    <a:pt x="143" y="131"/>
                  </a:lnTo>
                  <a:lnTo>
                    <a:pt x="280" y="141"/>
                  </a:lnTo>
                  <a:lnTo>
                    <a:pt x="280" y="141"/>
                  </a:lnTo>
                  <a:lnTo>
                    <a:pt x="468" y="128"/>
                  </a:lnTo>
                  <a:lnTo>
                    <a:pt x="653" y="117"/>
                  </a:lnTo>
                  <a:lnTo>
                    <a:pt x="1028" y="96"/>
                  </a:lnTo>
                  <a:lnTo>
                    <a:pt x="1028" y="96"/>
                  </a:lnTo>
                  <a:lnTo>
                    <a:pt x="1388" y="80"/>
                  </a:lnTo>
                  <a:lnTo>
                    <a:pt x="1750" y="67"/>
                  </a:lnTo>
                  <a:lnTo>
                    <a:pt x="2112" y="56"/>
                  </a:lnTo>
                  <a:lnTo>
                    <a:pt x="2474" y="48"/>
                  </a:lnTo>
                  <a:lnTo>
                    <a:pt x="2474" y="48"/>
                  </a:lnTo>
                  <a:lnTo>
                    <a:pt x="2030" y="26"/>
                  </a:lnTo>
                  <a:lnTo>
                    <a:pt x="15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xmlns="" id="{475B503B-96EF-41BD-9915-FEC9A7F86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5676" y="4737100"/>
              <a:ext cx="1920875" cy="153987"/>
            </a:xfrm>
            <a:custGeom>
              <a:avLst/>
              <a:gdLst>
                <a:gd name="T0" fmla="*/ 0 w 1210"/>
                <a:gd name="T1" fmla="*/ 0 h 97"/>
                <a:gd name="T2" fmla="*/ 0 w 1210"/>
                <a:gd name="T3" fmla="*/ 0 h 97"/>
                <a:gd name="T4" fmla="*/ 237 w 1210"/>
                <a:gd name="T5" fmla="*/ 11 h 97"/>
                <a:gd name="T6" fmla="*/ 475 w 1210"/>
                <a:gd name="T7" fmla="*/ 27 h 97"/>
                <a:gd name="T8" fmla="*/ 713 w 1210"/>
                <a:gd name="T9" fmla="*/ 46 h 97"/>
                <a:gd name="T10" fmla="*/ 951 w 1210"/>
                <a:gd name="T11" fmla="*/ 70 h 97"/>
                <a:gd name="T12" fmla="*/ 951 w 1210"/>
                <a:gd name="T13" fmla="*/ 70 h 97"/>
                <a:gd name="T14" fmla="*/ 1210 w 1210"/>
                <a:gd name="T15" fmla="*/ 97 h 97"/>
                <a:gd name="T16" fmla="*/ 1210 w 1210"/>
                <a:gd name="T17" fmla="*/ 97 h 97"/>
                <a:gd name="T18" fmla="*/ 1210 w 1210"/>
                <a:gd name="T19" fmla="*/ 67 h 97"/>
                <a:gd name="T20" fmla="*/ 1210 w 1210"/>
                <a:gd name="T21" fmla="*/ 40 h 97"/>
                <a:gd name="T22" fmla="*/ 1210 w 1210"/>
                <a:gd name="T23" fmla="*/ 40 h 97"/>
                <a:gd name="T24" fmla="*/ 1019 w 1210"/>
                <a:gd name="T25" fmla="*/ 30 h 97"/>
                <a:gd name="T26" fmla="*/ 829 w 1210"/>
                <a:gd name="T27" fmla="*/ 24 h 97"/>
                <a:gd name="T28" fmla="*/ 449 w 1210"/>
                <a:gd name="T29" fmla="*/ 11 h 97"/>
                <a:gd name="T30" fmla="*/ 449 w 1210"/>
                <a:gd name="T31" fmla="*/ 11 h 97"/>
                <a:gd name="T32" fmla="*/ 224 w 1210"/>
                <a:gd name="T33" fmla="*/ 3 h 97"/>
                <a:gd name="T34" fmla="*/ 0 w 1210"/>
                <a:gd name="T3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0" h="97">
                  <a:moveTo>
                    <a:pt x="0" y="0"/>
                  </a:moveTo>
                  <a:lnTo>
                    <a:pt x="0" y="0"/>
                  </a:lnTo>
                  <a:lnTo>
                    <a:pt x="237" y="11"/>
                  </a:lnTo>
                  <a:lnTo>
                    <a:pt x="475" y="27"/>
                  </a:lnTo>
                  <a:lnTo>
                    <a:pt x="713" y="46"/>
                  </a:lnTo>
                  <a:lnTo>
                    <a:pt x="951" y="70"/>
                  </a:lnTo>
                  <a:lnTo>
                    <a:pt x="951" y="70"/>
                  </a:lnTo>
                  <a:lnTo>
                    <a:pt x="1210" y="97"/>
                  </a:lnTo>
                  <a:lnTo>
                    <a:pt x="1210" y="97"/>
                  </a:lnTo>
                  <a:lnTo>
                    <a:pt x="1210" y="67"/>
                  </a:lnTo>
                  <a:lnTo>
                    <a:pt x="1210" y="40"/>
                  </a:lnTo>
                  <a:lnTo>
                    <a:pt x="1210" y="40"/>
                  </a:lnTo>
                  <a:lnTo>
                    <a:pt x="1019" y="30"/>
                  </a:lnTo>
                  <a:lnTo>
                    <a:pt x="829" y="24"/>
                  </a:lnTo>
                  <a:lnTo>
                    <a:pt x="449" y="11"/>
                  </a:lnTo>
                  <a:lnTo>
                    <a:pt x="449" y="11"/>
                  </a:lnTo>
                  <a:lnTo>
                    <a:pt x="22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xmlns="" id="{34069421-1BCC-4C84-95B2-6639DF211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5563" y="4691063"/>
              <a:ext cx="10440988" cy="144462"/>
            </a:xfrm>
            <a:custGeom>
              <a:avLst/>
              <a:gdLst>
                <a:gd name="T0" fmla="*/ 3929 w 6577"/>
                <a:gd name="T1" fmla="*/ 0 h 91"/>
                <a:gd name="T2" fmla="*/ 3398 w 6577"/>
                <a:gd name="T3" fmla="*/ 5 h 91"/>
                <a:gd name="T4" fmla="*/ 3007 w 6577"/>
                <a:gd name="T5" fmla="*/ 13 h 91"/>
                <a:gd name="T6" fmla="*/ 2222 w 6577"/>
                <a:gd name="T7" fmla="*/ 32 h 91"/>
                <a:gd name="T8" fmla="*/ 1831 w 6577"/>
                <a:gd name="T9" fmla="*/ 37 h 91"/>
                <a:gd name="T10" fmla="*/ 808 w 6577"/>
                <a:gd name="T11" fmla="*/ 43 h 91"/>
                <a:gd name="T12" fmla="*/ 578 w 6577"/>
                <a:gd name="T13" fmla="*/ 43 h 91"/>
                <a:gd name="T14" fmla="*/ 346 w 6577"/>
                <a:gd name="T15" fmla="*/ 43 h 91"/>
                <a:gd name="T16" fmla="*/ 216 w 6577"/>
                <a:gd name="T17" fmla="*/ 43 h 91"/>
                <a:gd name="T18" fmla="*/ 0 w 6577"/>
                <a:gd name="T19" fmla="*/ 43 h 91"/>
                <a:gd name="T20" fmla="*/ 444 w 6577"/>
                <a:gd name="T21" fmla="*/ 69 h 91"/>
                <a:gd name="T22" fmla="*/ 888 w 6577"/>
                <a:gd name="T23" fmla="*/ 91 h 91"/>
                <a:gd name="T24" fmla="*/ 1416 w 6577"/>
                <a:gd name="T25" fmla="*/ 80 h 91"/>
                <a:gd name="T26" fmla="*/ 2389 w 6577"/>
                <a:gd name="T27" fmla="*/ 67 h 91"/>
                <a:gd name="T28" fmla="*/ 3364 w 6577"/>
                <a:gd name="T29" fmla="*/ 48 h 91"/>
                <a:gd name="T30" fmla="*/ 3707 w 6577"/>
                <a:gd name="T31" fmla="*/ 37 h 91"/>
                <a:gd name="T32" fmla="*/ 4399 w 6577"/>
                <a:gd name="T33" fmla="*/ 21 h 91"/>
                <a:gd name="T34" fmla="*/ 4746 w 6577"/>
                <a:gd name="T35" fmla="*/ 19 h 91"/>
                <a:gd name="T36" fmla="*/ 5295 w 6577"/>
                <a:gd name="T37" fmla="*/ 27 h 91"/>
                <a:gd name="T38" fmla="*/ 5367 w 6577"/>
                <a:gd name="T39" fmla="*/ 29 h 91"/>
                <a:gd name="T40" fmla="*/ 5591 w 6577"/>
                <a:gd name="T41" fmla="*/ 32 h 91"/>
                <a:gd name="T42" fmla="*/ 5816 w 6577"/>
                <a:gd name="T43" fmla="*/ 40 h 91"/>
                <a:gd name="T44" fmla="*/ 6386 w 6577"/>
                <a:gd name="T45" fmla="*/ 59 h 91"/>
                <a:gd name="T46" fmla="*/ 6577 w 6577"/>
                <a:gd name="T47" fmla="*/ 69 h 91"/>
                <a:gd name="T48" fmla="*/ 6571 w 6577"/>
                <a:gd name="T49" fmla="*/ 43 h 91"/>
                <a:gd name="T50" fmla="*/ 6561 w 6577"/>
                <a:gd name="T51" fmla="*/ 32 h 91"/>
                <a:gd name="T52" fmla="*/ 6561 w 6577"/>
                <a:gd name="T53" fmla="*/ 32 h 91"/>
                <a:gd name="T54" fmla="*/ 6558 w 6577"/>
                <a:gd name="T55" fmla="*/ 32 h 91"/>
                <a:gd name="T56" fmla="*/ 6228 w 6577"/>
                <a:gd name="T57" fmla="*/ 32 h 91"/>
                <a:gd name="T58" fmla="*/ 5242 w 6577"/>
                <a:gd name="T59" fmla="*/ 16 h 91"/>
                <a:gd name="T60" fmla="*/ 4587 w 6577"/>
                <a:gd name="T61" fmla="*/ 5 h 91"/>
                <a:gd name="T62" fmla="*/ 3929 w 6577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77" h="91">
                  <a:moveTo>
                    <a:pt x="3929" y="0"/>
                  </a:moveTo>
                  <a:lnTo>
                    <a:pt x="3929" y="0"/>
                  </a:lnTo>
                  <a:lnTo>
                    <a:pt x="3665" y="0"/>
                  </a:lnTo>
                  <a:lnTo>
                    <a:pt x="3398" y="5"/>
                  </a:lnTo>
                  <a:lnTo>
                    <a:pt x="3398" y="5"/>
                  </a:lnTo>
                  <a:lnTo>
                    <a:pt x="3007" y="13"/>
                  </a:lnTo>
                  <a:lnTo>
                    <a:pt x="2613" y="21"/>
                  </a:lnTo>
                  <a:lnTo>
                    <a:pt x="2222" y="32"/>
                  </a:lnTo>
                  <a:lnTo>
                    <a:pt x="1831" y="37"/>
                  </a:lnTo>
                  <a:lnTo>
                    <a:pt x="1831" y="37"/>
                  </a:lnTo>
                  <a:lnTo>
                    <a:pt x="1318" y="43"/>
                  </a:lnTo>
                  <a:lnTo>
                    <a:pt x="808" y="43"/>
                  </a:lnTo>
                  <a:lnTo>
                    <a:pt x="808" y="43"/>
                  </a:lnTo>
                  <a:lnTo>
                    <a:pt x="578" y="43"/>
                  </a:lnTo>
                  <a:lnTo>
                    <a:pt x="578" y="43"/>
                  </a:lnTo>
                  <a:lnTo>
                    <a:pt x="346" y="43"/>
                  </a:lnTo>
                  <a:lnTo>
                    <a:pt x="346" y="43"/>
                  </a:lnTo>
                  <a:lnTo>
                    <a:pt x="216" y="43"/>
                  </a:lnTo>
                  <a:lnTo>
                    <a:pt x="216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444" y="69"/>
                  </a:lnTo>
                  <a:lnTo>
                    <a:pt x="888" y="91"/>
                  </a:lnTo>
                  <a:lnTo>
                    <a:pt x="888" y="91"/>
                  </a:lnTo>
                  <a:lnTo>
                    <a:pt x="1416" y="80"/>
                  </a:lnTo>
                  <a:lnTo>
                    <a:pt x="1416" y="80"/>
                  </a:lnTo>
                  <a:lnTo>
                    <a:pt x="1902" y="72"/>
                  </a:lnTo>
                  <a:lnTo>
                    <a:pt x="2389" y="67"/>
                  </a:lnTo>
                  <a:lnTo>
                    <a:pt x="2877" y="59"/>
                  </a:lnTo>
                  <a:lnTo>
                    <a:pt x="3364" y="48"/>
                  </a:lnTo>
                  <a:lnTo>
                    <a:pt x="3364" y="48"/>
                  </a:lnTo>
                  <a:lnTo>
                    <a:pt x="3707" y="37"/>
                  </a:lnTo>
                  <a:lnTo>
                    <a:pt x="4053" y="27"/>
                  </a:lnTo>
                  <a:lnTo>
                    <a:pt x="4399" y="21"/>
                  </a:lnTo>
                  <a:lnTo>
                    <a:pt x="4746" y="19"/>
                  </a:lnTo>
                  <a:lnTo>
                    <a:pt x="4746" y="19"/>
                  </a:lnTo>
                  <a:lnTo>
                    <a:pt x="5020" y="21"/>
                  </a:lnTo>
                  <a:lnTo>
                    <a:pt x="5295" y="27"/>
                  </a:lnTo>
                  <a:lnTo>
                    <a:pt x="5295" y="27"/>
                  </a:lnTo>
                  <a:lnTo>
                    <a:pt x="5367" y="29"/>
                  </a:lnTo>
                  <a:lnTo>
                    <a:pt x="5367" y="29"/>
                  </a:lnTo>
                  <a:lnTo>
                    <a:pt x="5591" y="32"/>
                  </a:lnTo>
                  <a:lnTo>
                    <a:pt x="5816" y="40"/>
                  </a:lnTo>
                  <a:lnTo>
                    <a:pt x="5816" y="40"/>
                  </a:lnTo>
                  <a:lnTo>
                    <a:pt x="6196" y="53"/>
                  </a:lnTo>
                  <a:lnTo>
                    <a:pt x="6386" y="59"/>
                  </a:lnTo>
                  <a:lnTo>
                    <a:pt x="6577" y="69"/>
                  </a:lnTo>
                  <a:lnTo>
                    <a:pt x="6577" y="69"/>
                  </a:lnTo>
                  <a:lnTo>
                    <a:pt x="6574" y="53"/>
                  </a:lnTo>
                  <a:lnTo>
                    <a:pt x="6571" y="43"/>
                  </a:lnTo>
                  <a:lnTo>
                    <a:pt x="6566" y="35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58" y="32"/>
                  </a:lnTo>
                  <a:lnTo>
                    <a:pt x="6558" y="32"/>
                  </a:lnTo>
                  <a:lnTo>
                    <a:pt x="6228" y="32"/>
                  </a:lnTo>
                  <a:lnTo>
                    <a:pt x="5900" y="27"/>
                  </a:lnTo>
                  <a:lnTo>
                    <a:pt x="5242" y="16"/>
                  </a:lnTo>
                  <a:lnTo>
                    <a:pt x="5242" y="16"/>
                  </a:lnTo>
                  <a:lnTo>
                    <a:pt x="4587" y="5"/>
                  </a:lnTo>
                  <a:lnTo>
                    <a:pt x="4259" y="3"/>
                  </a:lnTo>
                  <a:lnTo>
                    <a:pt x="3929" y="0"/>
                  </a:lnTo>
                  <a:close/>
                </a:path>
              </a:pathLst>
            </a:custGeom>
            <a:solidFill>
              <a:srgbClr val="FFF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xmlns="" id="{D8D3409C-4402-4612-A3DB-6E4307F2A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5563" y="4691063"/>
              <a:ext cx="10440988" cy="144462"/>
            </a:xfrm>
            <a:custGeom>
              <a:avLst/>
              <a:gdLst>
                <a:gd name="T0" fmla="*/ 3929 w 6577"/>
                <a:gd name="T1" fmla="*/ 0 h 91"/>
                <a:gd name="T2" fmla="*/ 3398 w 6577"/>
                <a:gd name="T3" fmla="*/ 5 h 91"/>
                <a:gd name="T4" fmla="*/ 3007 w 6577"/>
                <a:gd name="T5" fmla="*/ 13 h 91"/>
                <a:gd name="T6" fmla="*/ 2222 w 6577"/>
                <a:gd name="T7" fmla="*/ 32 h 91"/>
                <a:gd name="T8" fmla="*/ 1831 w 6577"/>
                <a:gd name="T9" fmla="*/ 37 h 91"/>
                <a:gd name="T10" fmla="*/ 808 w 6577"/>
                <a:gd name="T11" fmla="*/ 43 h 91"/>
                <a:gd name="T12" fmla="*/ 578 w 6577"/>
                <a:gd name="T13" fmla="*/ 43 h 91"/>
                <a:gd name="T14" fmla="*/ 346 w 6577"/>
                <a:gd name="T15" fmla="*/ 43 h 91"/>
                <a:gd name="T16" fmla="*/ 216 w 6577"/>
                <a:gd name="T17" fmla="*/ 43 h 91"/>
                <a:gd name="T18" fmla="*/ 0 w 6577"/>
                <a:gd name="T19" fmla="*/ 43 h 91"/>
                <a:gd name="T20" fmla="*/ 444 w 6577"/>
                <a:gd name="T21" fmla="*/ 69 h 91"/>
                <a:gd name="T22" fmla="*/ 888 w 6577"/>
                <a:gd name="T23" fmla="*/ 91 h 91"/>
                <a:gd name="T24" fmla="*/ 1416 w 6577"/>
                <a:gd name="T25" fmla="*/ 80 h 91"/>
                <a:gd name="T26" fmla="*/ 2389 w 6577"/>
                <a:gd name="T27" fmla="*/ 67 h 91"/>
                <a:gd name="T28" fmla="*/ 3364 w 6577"/>
                <a:gd name="T29" fmla="*/ 48 h 91"/>
                <a:gd name="T30" fmla="*/ 3707 w 6577"/>
                <a:gd name="T31" fmla="*/ 37 h 91"/>
                <a:gd name="T32" fmla="*/ 4399 w 6577"/>
                <a:gd name="T33" fmla="*/ 21 h 91"/>
                <a:gd name="T34" fmla="*/ 4746 w 6577"/>
                <a:gd name="T35" fmla="*/ 19 h 91"/>
                <a:gd name="T36" fmla="*/ 5295 w 6577"/>
                <a:gd name="T37" fmla="*/ 27 h 91"/>
                <a:gd name="T38" fmla="*/ 5367 w 6577"/>
                <a:gd name="T39" fmla="*/ 29 h 91"/>
                <a:gd name="T40" fmla="*/ 5591 w 6577"/>
                <a:gd name="T41" fmla="*/ 32 h 91"/>
                <a:gd name="T42" fmla="*/ 5816 w 6577"/>
                <a:gd name="T43" fmla="*/ 40 h 91"/>
                <a:gd name="T44" fmla="*/ 6386 w 6577"/>
                <a:gd name="T45" fmla="*/ 59 h 91"/>
                <a:gd name="T46" fmla="*/ 6577 w 6577"/>
                <a:gd name="T47" fmla="*/ 69 h 91"/>
                <a:gd name="T48" fmla="*/ 6571 w 6577"/>
                <a:gd name="T49" fmla="*/ 43 h 91"/>
                <a:gd name="T50" fmla="*/ 6561 w 6577"/>
                <a:gd name="T51" fmla="*/ 32 h 91"/>
                <a:gd name="T52" fmla="*/ 6561 w 6577"/>
                <a:gd name="T53" fmla="*/ 32 h 91"/>
                <a:gd name="T54" fmla="*/ 6558 w 6577"/>
                <a:gd name="T55" fmla="*/ 32 h 91"/>
                <a:gd name="T56" fmla="*/ 6228 w 6577"/>
                <a:gd name="T57" fmla="*/ 32 h 91"/>
                <a:gd name="T58" fmla="*/ 5242 w 6577"/>
                <a:gd name="T59" fmla="*/ 16 h 91"/>
                <a:gd name="T60" fmla="*/ 4587 w 6577"/>
                <a:gd name="T61" fmla="*/ 5 h 91"/>
                <a:gd name="T62" fmla="*/ 3929 w 6577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77" h="91">
                  <a:moveTo>
                    <a:pt x="3929" y="0"/>
                  </a:moveTo>
                  <a:lnTo>
                    <a:pt x="3929" y="0"/>
                  </a:lnTo>
                  <a:lnTo>
                    <a:pt x="3665" y="0"/>
                  </a:lnTo>
                  <a:lnTo>
                    <a:pt x="3398" y="5"/>
                  </a:lnTo>
                  <a:lnTo>
                    <a:pt x="3398" y="5"/>
                  </a:lnTo>
                  <a:lnTo>
                    <a:pt x="3007" y="13"/>
                  </a:lnTo>
                  <a:lnTo>
                    <a:pt x="2613" y="21"/>
                  </a:lnTo>
                  <a:lnTo>
                    <a:pt x="2222" y="32"/>
                  </a:lnTo>
                  <a:lnTo>
                    <a:pt x="1831" y="37"/>
                  </a:lnTo>
                  <a:lnTo>
                    <a:pt x="1831" y="37"/>
                  </a:lnTo>
                  <a:lnTo>
                    <a:pt x="1318" y="43"/>
                  </a:lnTo>
                  <a:lnTo>
                    <a:pt x="808" y="43"/>
                  </a:lnTo>
                  <a:lnTo>
                    <a:pt x="808" y="43"/>
                  </a:lnTo>
                  <a:lnTo>
                    <a:pt x="578" y="43"/>
                  </a:lnTo>
                  <a:lnTo>
                    <a:pt x="578" y="43"/>
                  </a:lnTo>
                  <a:lnTo>
                    <a:pt x="346" y="43"/>
                  </a:lnTo>
                  <a:lnTo>
                    <a:pt x="346" y="43"/>
                  </a:lnTo>
                  <a:lnTo>
                    <a:pt x="216" y="43"/>
                  </a:lnTo>
                  <a:lnTo>
                    <a:pt x="216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444" y="69"/>
                  </a:lnTo>
                  <a:lnTo>
                    <a:pt x="888" y="91"/>
                  </a:lnTo>
                  <a:lnTo>
                    <a:pt x="888" y="91"/>
                  </a:lnTo>
                  <a:lnTo>
                    <a:pt x="1416" y="80"/>
                  </a:lnTo>
                  <a:lnTo>
                    <a:pt x="1416" y="80"/>
                  </a:lnTo>
                  <a:lnTo>
                    <a:pt x="1902" y="72"/>
                  </a:lnTo>
                  <a:lnTo>
                    <a:pt x="2389" y="67"/>
                  </a:lnTo>
                  <a:lnTo>
                    <a:pt x="2877" y="59"/>
                  </a:lnTo>
                  <a:lnTo>
                    <a:pt x="3364" y="48"/>
                  </a:lnTo>
                  <a:lnTo>
                    <a:pt x="3364" y="48"/>
                  </a:lnTo>
                  <a:lnTo>
                    <a:pt x="3707" y="37"/>
                  </a:lnTo>
                  <a:lnTo>
                    <a:pt x="4053" y="27"/>
                  </a:lnTo>
                  <a:lnTo>
                    <a:pt x="4399" y="21"/>
                  </a:lnTo>
                  <a:lnTo>
                    <a:pt x="4746" y="19"/>
                  </a:lnTo>
                  <a:lnTo>
                    <a:pt x="4746" y="19"/>
                  </a:lnTo>
                  <a:lnTo>
                    <a:pt x="5020" y="21"/>
                  </a:lnTo>
                  <a:lnTo>
                    <a:pt x="5295" y="27"/>
                  </a:lnTo>
                  <a:lnTo>
                    <a:pt x="5295" y="27"/>
                  </a:lnTo>
                  <a:lnTo>
                    <a:pt x="5367" y="29"/>
                  </a:lnTo>
                  <a:lnTo>
                    <a:pt x="5367" y="29"/>
                  </a:lnTo>
                  <a:lnTo>
                    <a:pt x="5591" y="32"/>
                  </a:lnTo>
                  <a:lnTo>
                    <a:pt x="5816" y="40"/>
                  </a:lnTo>
                  <a:lnTo>
                    <a:pt x="5816" y="40"/>
                  </a:lnTo>
                  <a:lnTo>
                    <a:pt x="6196" y="53"/>
                  </a:lnTo>
                  <a:lnTo>
                    <a:pt x="6386" y="59"/>
                  </a:lnTo>
                  <a:lnTo>
                    <a:pt x="6577" y="69"/>
                  </a:lnTo>
                  <a:lnTo>
                    <a:pt x="6577" y="69"/>
                  </a:lnTo>
                  <a:lnTo>
                    <a:pt x="6574" y="53"/>
                  </a:lnTo>
                  <a:lnTo>
                    <a:pt x="6571" y="43"/>
                  </a:lnTo>
                  <a:lnTo>
                    <a:pt x="6566" y="35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58" y="32"/>
                  </a:lnTo>
                  <a:lnTo>
                    <a:pt x="6558" y="32"/>
                  </a:lnTo>
                  <a:lnTo>
                    <a:pt x="6228" y="32"/>
                  </a:lnTo>
                  <a:lnTo>
                    <a:pt x="5900" y="27"/>
                  </a:lnTo>
                  <a:lnTo>
                    <a:pt x="5242" y="16"/>
                  </a:lnTo>
                  <a:lnTo>
                    <a:pt x="5242" y="16"/>
                  </a:lnTo>
                  <a:lnTo>
                    <a:pt x="4587" y="5"/>
                  </a:lnTo>
                  <a:lnTo>
                    <a:pt x="4259" y="3"/>
                  </a:lnTo>
                  <a:lnTo>
                    <a:pt x="39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xmlns="" id="{B72B8564-8C37-4360-814B-370D73A80D62}"/>
              </a:ext>
            </a:extLst>
          </p:cNvPr>
          <p:cNvGrpSpPr/>
          <p:nvPr/>
        </p:nvGrpSpPr>
        <p:grpSpPr>
          <a:xfrm>
            <a:off x="2123728" y="5229200"/>
            <a:ext cx="2016224" cy="171999"/>
            <a:chOff x="1570038" y="4084638"/>
            <a:chExt cx="15478126" cy="987424"/>
          </a:xfrm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xmlns="" id="{177D89E3-4AC7-4D0F-8330-7B8B63153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038" y="4084638"/>
              <a:ext cx="14706600" cy="411162"/>
            </a:xfrm>
            <a:custGeom>
              <a:avLst/>
              <a:gdLst>
                <a:gd name="T0" fmla="*/ 9248 w 9264"/>
                <a:gd name="T1" fmla="*/ 0 h 259"/>
                <a:gd name="T2" fmla="*/ 9248 w 9264"/>
                <a:gd name="T3" fmla="*/ 0 h 259"/>
                <a:gd name="T4" fmla="*/ 8751 w 9264"/>
                <a:gd name="T5" fmla="*/ 22 h 259"/>
                <a:gd name="T6" fmla="*/ 8257 w 9264"/>
                <a:gd name="T7" fmla="*/ 27 h 259"/>
                <a:gd name="T8" fmla="*/ 7858 w 9264"/>
                <a:gd name="T9" fmla="*/ 24 h 259"/>
                <a:gd name="T10" fmla="*/ 7459 w 9264"/>
                <a:gd name="T11" fmla="*/ 22 h 259"/>
                <a:gd name="T12" fmla="*/ 6770 w 9264"/>
                <a:gd name="T13" fmla="*/ 19 h 259"/>
                <a:gd name="T14" fmla="*/ 5633 w 9264"/>
                <a:gd name="T15" fmla="*/ 22 h 259"/>
                <a:gd name="T16" fmla="*/ 3792 w 9264"/>
                <a:gd name="T17" fmla="*/ 22 h 259"/>
                <a:gd name="T18" fmla="*/ 2896 w 9264"/>
                <a:gd name="T19" fmla="*/ 32 h 259"/>
                <a:gd name="T20" fmla="*/ 2003 w 9264"/>
                <a:gd name="T21" fmla="*/ 56 h 259"/>
                <a:gd name="T22" fmla="*/ 1630 w 9264"/>
                <a:gd name="T23" fmla="*/ 64 h 259"/>
                <a:gd name="T24" fmla="*/ 1258 w 9264"/>
                <a:gd name="T25" fmla="*/ 67 h 259"/>
                <a:gd name="T26" fmla="*/ 647 w 9264"/>
                <a:gd name="T27" fmla="*/ 56 h 259"/>
                <a:gd name="T28" fmla="*/ 341 w 9264"/>
                <a:gd name="T29" fmla="*/ 43 h 259"/>
                <a:gd name="T30" fmla="*/ 37 w 9264"/>
                <a:gd name="T31" fmla="*/ 22 h 259"/>
                <a:gd name="T32" fmla="*/ 37 w 9264"/>
                <a:gd name="T33" fmla="*/ 22 h 259"/>
                <a:gd name="T34" fmla="*/ 31 w 9264"/>
                <a:gd name="T35" fmla="*/ 22 h 259"/>
                <a:gd name="T36" fmla="*/ 18 w 9264"/>
                <a:gd name="T37" fmla="*/ 51 h 259"/>
                <a:gd name="T38" fmla="*/ 2 w 9264"/>
                <a:gd name="T39" fmla="*/ 115 h 259"/>
                <a:gd name="T40" fmla="*/ 2 w 9264"/>
                <a:gd name="T41" fmla="*/ 182 h 259"/>
                <a:gd name="T42" fmla="*/ 8 w 9264"/>
                <a:gd name="T43" fmla="*/ 206 h 259"/>
                <a:gd name="T44" fmla="*/ 18 w 9264"/>
                <a:gd name="T45" fmla="*/ 214 h 259"/>
                <a:gd name="T46" fmla="*/ 195 w 9264"/>
                <a:gd name="T47" fmla="*/ 235 h 259"/>
                <a:gd name="T48" fmla="*/ 203 w 9264"/>
                <a:gd name="T49" fmla="*/ 209 h 259"/>
                <a:gd name="T50" fmla="*/ 214 w 9264"/>
                <a:gd name="T51" fmla="*/ 195 h 259"/>
                <a:gd name="T52" fmla="*/ 214 w 9264"/>
                <a:gd name="T53" fmla="*/ 195 h 259"/>
                <a:gd name="T54" fmla="*/ 433 w 9264"/>
                <a:gd name="T55" fmla="*/ 198 h 259"/>
                <a:gd name="T56" fmla="*/ 655 w 9264"/>
                <a:gd name="T57" fmla="*/ 201 h 259"/>
                <a:gd name="T58" fmla="*/ 1197 w 9264"/>
                <a:gd name="T59" fmla="*/ 192 h 259"/>
                <a:gd name="T60" fmla="*/ 1334 w 9264"/>
                <a:gd name="T61" fmla="*/ 192 h 259"/>
                <a:gd name="T62" fmla="*/ 1453 w 9264"/>
                <a:gd name="T63" fmla="*/ 192 h 259"/>
                <a:gd name="T64" fmla="*/ 1807 w 9264"/>
                <a:gd name="T65" fmla="*/ 206 h 259"/>
                <a:gd name="T66" fmla="*/ 2278 w 9264"/>
                <a:gd name="T67" fmla="*/ 230 h 259"/>
                <a:gd name="T68" fmla="*/ 2872 w 9264"/>
                <a:gd name="T69" fmla="*/ 259 h 259"/>
                <a:gd name="T70" fmla="*/ 3496 w 9264"/>
                <a:gd name="T71" fmla="*/ 251 h 259"/>
                <a:gd name="T72" fmla="*/ 3514 w 9264"/>
                <a:gd name="T73" fmla="*/ 251 h 259"/>
                <a:gd name="T74" fmla="*/ 4098 w 9264"/>
                <a:gd name="T75" fmla="*/ 241 h 259"/>
                <a:gd name="T76" fmla="*/ 5271 w 9264"/>
                <a:gd name="T77" fmla="*/ 219 h 259"/>
                <a:gd name="T78" fmla="*/ 5858 w 9264"/>
                <a:gd name="T79" fmla="*/ 203 h 259"/>
                <a:gd name="T80" fmla="*/ 6447 w 9264"/>
                <a:gd name="T81" fmla="*/ 184 h 259"/>
                <a:gd name="T82" fmla="*/ 7036 w 9264"/>
                <a:gd name="T83" fmla="*/ 179 h 259"/>
                <a:gd name="T84" fmla="*/ 7229 w 9264"/>
                <a:gd name="T85" fmla="*/ 179 h 259"/>
                <a:gd name="T86" fmla="*/ 7615 w 9264"/>
                <a:gd name="T87" fmla="*/ 187 h 259"/>
                <a:gd name="T88" fmla="*/ 7808 w 9264"/>
                <a:gd name="T89" fmla="*/ 195 h 259"/>
                <a:gd name="T90" fmla="*/ 8331 w 9264"/>
                <a:gd name="T91" fmla="*/ 211 h 259"/>
                <a:gd name="T92" fmla="*/ 8688 w 9264"/>
                <a:gd name="T93" fmla="*/ 225 h 259"/>
                <a:gd name="T94" fmla="*/ 9045 w 9264"/>
                <a:gd name="T95" fmla="*/ 246 h 259"/>
                <a:gd name="T96" fmla="*/ 9224 w 9264"/>
                <a:gd name="T97" fmla="*/ 235 h 259"/>
                <a:gd name="T98" fmla="*/ 9235 w 9264"/>
                <a:gd name="T99" fmla="*/ 233 h 259"/>
                <a:gd name="T100" fmla="*/ 9248 w 9264"/>
                <a:gd name="T101" fmla="*/ 211 h 259"/>
                <a:gd name="T102" fmla="*/ 9261 w 9264"/>
                <a:gd name="T103" fmla="*/ 160 h 259"/>
                <a:gd name="T104" fmla="*/ 9264 w 9264"/>
                <a:gd name="T105" fmla="*/ 75 h 259"/>
                <a:gd name="T106" fmla="*/ 9256 w 9264"/>
                <a:gd name="T107" fmla="*/ 11 h 259"/>
                <a:gd name="T108" fmla="*/ 9248 w 9264"/>
                <a:gd name="T10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64" h="259">
                  <a:moveTo>
                    <a:pt x="9248" y="0"/>
                  </a:moveTo>
                  <a:lnTo>
                    <a:pt x="9248" y="0"/>
                  </a:lnTo>
                  <a:lnTo>
                    <a:pt x="9248" y="0"/>
                  </a:lnTo>
                  <a:lnTo>
                    <a:pt x="9248" y="0"/>
                  </a:lnTo>
                  <a:lnTo>
                    <a:pt x="9000" y="14"/>
                  </a:lnTo>
                  <a:lnTo>
                    <a:pt x="8751" y="22"/>
                  </a:lnTo>
                  <a:lnTo>
                    <a:pt x="8503" y="27"/>
                  </a:lnTo>
                  <a:lnTo>
                    <a:pt x="8257" y="27"/>
                  </a:lnTo>
                  <a:lnTo>
                    <a:pt x="8257" y="27"/>
                  </a:lnTo>
                  <a:lnTo>
                    <a:pt x="7858" y="24"/>
                  </a:lnTo>
                  <a:lnTo>
                    <a:pt x="7459" y="22"/>
                  </a:lnTo>
                  <a:lnTo>
                    <a:pt x="7459" y="22"/>
                  </a:lnTo>
                  <a:lnTo>
                    <a:pt x="6770" y="19"/>
                  </a:lnTo>
                  <a:lnTo>
                    <a:pt x="6770" y="19"/>
                  </a:lnTo>
                  <a:lnTo>
                    <a:pt x="5633" y="22"/>
                  </a:lnTo>
                  <a:lnTo>
                    <a:pt x="5633" y="22"/>
                  </a:lnTo>
                  <a:lnTo>
                    <a:pt x="3792" y="22"/>
                  </a:lnTo>
                  <a:lnTo>
                    <a:pt x="3792" y="22"/>
                  </a:lnTo>
                  <a:lnTo>
                    <a:pt x="3345" y="24"/>
                  </a:lnTo>
                  <a:lnTo>
                    <a:pt x="2896" y="32"/>
                  </a:lnTo>
                  <a:lnTo>
                    <a:pt x="2449" y="43"/>
                  </a:lnTo>
                  <a:lnTo>
                    <a:pt x="2003" y="56"/>
                  </a:lnTo>
                  <a:lnTo>
                    <a:pt x="2003" y="56"/>
                  </a:lnTo>
                  <a:lnTo>
                    <a:pt x="1630" y="64"/>
                  </a:lnTo>
                  <a:lnTo>
                    <a:pt x="1258" y="67"/>
                  </a:lnTo>
                  <a:lnTo>
                    <a:pt x="1258" y="67"/>
                  </a:lnTo>
                  <a:lnTo>
                    <a:pt x="951" y="64"/>
                  </a:lnTo>
                  <a:lnTo>
                    <a:pt x="647" y="56"/>
                  </a:lnTo>
                  <a:lnTo>
                    <a:pt x="494" y="51"/>
                  </a:lnTo>
                  <a:lnTo>
                    <a:pt x="341" y="43"/>
                  </a:lnTo>
                  <a:lnTo>
                    <a:pt x="187" y="3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1" y="22"/>
                  </a:lnTo>
                  <a:lnTo>
                    <a:pt x="26" y="30"/>
                  </a:lnTo>
                  <a:lnTo>
                    <a:pt x="18" y="51"/>
                  </a:lnTo>
                  <a:lnTo>
                    <a:pt x="10" y="80"/>
                  </a:lnTo>
                  <a:lnTo>
                    <a:pt x="2" y="115"/>
                  </a:lnTo>
                  <a:lnTo>
                    <a:pt x="0" y="152"/>
                  </a:lnTo>
                  <a:lnTo>
                    <a:pt x="2" y="182"/>
                  </a:lnTo>
                  <a:lnTo>
                    <a:pt x="5" y="195"/>
                  </a:lnTo>
                  <a:lnTo>
                    <a:pt x="8" y="206"/>
                  </a:lnTo>
                  <a:lnTo>
                    <a:pt x="13" y="211"/>
                  </a:lnTo>
                  <a:lnTo>
                    <a:pt x="18" y="214"/>
                  </a:lnTo>
                  <a:lnTo>
                    <a:pt x="18" y="214"/>
                  </a:lnTo>
                  <a:lnTo>
                    <a:pt x="195" y="235"/>
                  </a:lnTo>
                  <a:lnTo>
                    <a:pt x="195" y="235"/>
                  </a:lnTo>
                  <a:lnTo>
                    <a:pt x="203" y="209"/>
                  </a:lnTo>
                  <a:lnTo>
                    <a:pt x="209" y="198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433" y="198"/>
                  </a:lnTo>
                  <a:lnTo>
                    <a:pt x="655" y="201"/>
                  </a:lnTo>
                  <a:lnTo>
                    <a:pt x="655" y="201"/>
                  </a:lnTo>
                  <a:lnTo>
                    <a:pt x="925" y="198"/>
                  </a:lnTo>
                  <a:lnTo>
                    <a:pt x="1197" y="192"/>
                  </a:lnTo>
                  <a:lnTo>
                    <a:pt x="1197" y="192"/>
                  </a:lnTo>
                  <a:lnTo>
                    <a:pt x="1334" y="192"/>
                  </a:lnTo>
                  <a:lnTo>
                    <a:pt x="1334" y="192"/>
                  </a:lnTo>
                  <a:lnTo>
                    <a:pt x="1453" y="192"/>
                  </a:lnTo>
                  <a:lnTo>
                    <a:pt x="1572" y="195"/>
                  </a:lnTo>
                  <a:lnTo>
                    <a:pt x="1807" y="206"/>
                  </a:lnTo>
                  <a:lnTo>
                    <a:pt x="2278" y="230"/>
                  </a:lnTo>
                  <a:lnTo>
                    <a:pt x="2278" y="230"/>
                  </a:lnTo>
                  <a:lnTo>
                    <a:pt x="2872" y="259"/>
                  </a:lnTo>
                  <a:lnTo>
                    <a:pt x="2872" y="259"/>
                  </a:lnTo>
                  <a:lnTo>
                    <a:pt x="3184" y="254"/>
                  </a:lnTo>
                  <a:lnTo>
                    <a:pt x="3496" y="251"/>
                  </a:lnTo>
                  <a:lnTo>
                    <a:pt x="3496" y="251"/>
                  </a:lnTo>
                  <a:lnTo>
                    <a:pt x="3514" y="251"/>
                  </a:lnTo>
                  <a:lnTo>
                    <a:pt x="3514" y="251"/>
                  </a:lnTo>
                  <a:lnTo>
                    <a:pt x="4098" y="241"/>
                  </a:lnTo>
                  <a:lnTo>
                    <a:pt x="4685" y="230"/>
                  </a:lnTo>
                  <a:lnTo>
                    <a:pt x="5271" y="219"/>
                  </a:lnTo>
                  <a:lnTo>
                    <a:pt x="5858" y="203"/>
                  </a:lnTo>
                  <a:lnTo>
                    <a:pt x="5858" y="203"/>
                  </a:lnTo>
                  <a:lnTo>
                    <a:pt x="6154" y="192"/>
                  </a:lnTo>
                  <a:lnTo>
                    <a:pt x="6447" y="184"/>
                  </a:lnTo>
                  <a:lnTo>
                    <a:pt x="6743" y="179"/>
                  </a:lnTo>
                  <a:lnTo>
                    <a:pt x="7036" y="179"/>
                  </a:lnTo>
                  <a:lnTo>
                    <a:pt x="7036" y="179"/>
                  </a:lnTo>
                  <a:lnTo>
                    <a:pt x="7229" y="179"/>
                  </a:lnTo>
                  <a:lnTo>
                    <a:pt x="7422" y="182"/>
                  </a:lnTo>
                  <a:lnTo>
                    <a:pt x="7615" y="187"/>
                  </a:lnTo>
                  <a:lnTo>
                    <a:pt x="7808" y="195"/>
                  </a:lnTo>
                  <a:lnTo>
                    <a:pt x="7808" y="195"/>
                  </a:lnTo>
                  <a:lnTo>
                    <a:pt x="8070" y="203"/>
                  </a:lnTo>
                  <a:lnTo>
                    <a:pt x="8331" y="211"/>
                  </a:lnTo>
                  <a:lnTo>
                    <a:pt x="8331" y="211"/>
                  </a:lnTo>
                  <a:lnTo>
                    <a:pt x="8688" y="225"/>
                  </a:lnTo>
                  <a:lnTo>
                    <a:pt x="8868" y="233"/>
                  </a:lnTo>
                  <a:lnTo>
                    <a:pt x="9045" y="246"/>
                  </a:lnTo>
                  <a:lnTo>
                    <a:pt x="9045" y="246"/>
                  </a:lnTo>
                  <a:lnTo>
                    <a:pt x="9224" y="235"/>
                  </a:lnTo>
                  <a:lnTo>
                    <a:pt x="9224" y="235"/>
                  </a:lnTo>
                  <a:lnTo>
                    <a:pt x="9235" y="233"/>
                  </a:lnTo>
                  <a:lnTo>
                    <a:pt x="9240" y="225"/>
                  </a:lnTo>
                  <a:lnTo>
                    <a:pt x="9248" y="211"/>
                  </a:lnTo>
                  <a:lnTo>
                    <a:pt x="9253" y="198"/>
                  </a:lnTo>
                  <a:lnTo>
                    <a:pt x="9261" y="160"/>
                  </a:lnTo>
                  <a:lnTo>
                    <a:pt x="9264" y="118"/>
                  </a:lnTo>
                  <a:lnTo>
                    <a:pt x="9264" y="75"/>
                  </a:lnTo>
                  <a:lnTo>
                    <a:pt x="9261" y="38"/>
                  </a:lnTo>
                  <a:lnTo>
                    <a:pt x="9256" y="11"/>
                  </a:lnTo>
                  <a:lnTo>
                    <a:pt x="9251" y="3"/>
                  </a:lnTo>
                  <a:lnTo>
                    <a:pt x="9248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xmlns="" id="{91465616-2A2B-421D-BF95-AF64E3DA7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038" y="4084638"/>
              <a:ext cx="14706600" cy="411162"/>
            </a:xfrm>
            <a:custGeom>
              <a:avLst/>
              <a:gdLst>
                <a:gd name="T0" fmla="*/ 9248 w 9264"/>
                <a:gd name="T1" fmla="*/ 0 h 259"/>
                <a:gd name="T2" fmla="*/ 9248 w 9264"/>
                <a:gd name="T3" fmla="*/ 0 h 259"/>
                <a:gd name="T4" fmla="*/ 8751 w 9264"/>
                <a:gd name="T5" fmla="*/ 22 h 259"/>
                <a:gd name="T6" fmla="*/ 8257 w 9264"/>
                <a:gd name="T7" fmla="*/ 27 h 259"/>
                <a:gd name="T8" fmla="*/ 7858 w 9264"/>
                <a:gd name="T9" fmla="*/ 24 h 259"/>
                <a:gd name="T10" fmla="*/ 7459 w 9264"/>
                <a:gd name="T11" fmla="*/ 22 h 259"/>
                <a:gd name="T12" fmla="*/ 6770 w 9264"/>
                <a:gd name="T13" fmla="*/ 19 h 259"/>
                <a:gd name="T14" fmla="*/ 5633 w 9264"/>
                <a:gd name="T15" fmla="*/ 22 h 259"/>
                <a:gd name="T16" fmla="*/ 3792 w 9264"/>
                <a:gd name="T17" fmla="*/ 22 h 259"/>
                <a:gd name="T18" fmla="*/ 2896 w 9264"/>
                <a:gd name="T19" fmla="*/ 32 h 259"/>
                <a:gd name="T20" fmla="*/ 2003 w 9264"/>
                <a:gd name="T21" fmla="*/ 56 h 259"/>
                <a:gd name="T22" fmla="*/ 1630 w 9264"/>
                <a:gd name="T23" fmla="*/ 64 h 259"/>
                <a:gd name="T24" fmla="*/ 1258 w 9264"/>
                <a:gd name="T25" fmla="*/ 67 h 259"/>
                <a:gd name="T26" fmla="*/ 647 w 9264"/>
                <a:gd name="T27" fmla="*/ 56 h 259"/>
                <a:gd name="T28" fmla="*/ 341 w 9264"/>
                <a:gd name="T29" fmla="*/ 43 h 259"/>
                <a:gd name="T30" fmla="*/ 37 w 9264"/>
                <a:gd name="T31" fmla="*/ 22 h 259"/>
                <a:gd name="T32" fmla="*/ 37 w 9264"/>
                <a:gd name="T33" fmla="*/ 22 h 259"/>
                <a:gd name="T34" fmla="*/ 31 w 9264"/>
                <a:gd name="T35" fmla="*/ 22 h 259"/>
                <a:gd name="T36" fmla="*/ 18 w 9264"/>
                <a:gd name="T37" fmla="*/ 51 h 259"/>
                <a:gd name="T38" fmla="*/ 2 w 9264"/>
                <a:gd name="T39" fmla="*/ 115 h 259"/>
                <a:gd name="T40" fmla="*/ 2 w 9264"/>
                <a:gd name="T41" fmla="*/ 182 h 259"/>
                <a:gd name="T42" fmla="*/ 8 w 9264"/>
                <a:gd name="T43" fmla="*/ 206 h 259"/>
                <a:gd name="T44" fmla="*/ 18 w 9264"/>
                <a:gd name="T45" fmla="*/ 214 h 259"/>
                <a:gd name="T46" fmla="*/ 195 w 9264"/>
                <a:gd name="T47" fmla="*/ 235 h 259"/>
                <a:gd name="T48" fmla="*/ 203 w 9264"/>
                <a:gd name="T49" fmla="*/ 209 h 259"/>
                <a:gd name="T50" fmla="*/ 214 w 9264"/>
                <a:gd name="T51" fmla="*/ 195 h 259"/>
                <a:gd name="T52" fmla="*/ 214 w 9264"/>
                <a:gd name="T53" fmla="*/ 195 h 259"/>
                <a:gd name="T54" fmla="*/ 433 w 9264"/>
                <a:gd name="T55" fmla="*/ 198 h 259"/>
                <a:gd name="T56" fmla="*/ 655 w 9264"/>
                <a:gd name="T57" fmla="*/ 201 h 259"/>
                <a:gd name="T58" fmla="*/ 1197 w 9264"/>
                <a:gd name="T59" fmla="*/ 192 h 259"/>
                <a:gd name="T60" fmla="*/ 1334 w 9264"/>
                <a:gd name="T61" fmla="*/ 192 h 259"/>
                <a:gd name="T62" fmla="*/ 1453 w 9264"/>
                <a:gd name="T63" fmla="*/ 192 h 259"/>
                <a:gd name="T64" fmla="*/ 1807 w 9264"/>
                <a:gd name="T65" fmla="*/ 206 h 259"/>
                <a:gd name="T66" fmla="*/ 2278 w 9264"/>
                <a:gd name="T67" fmla="*/ 230 h 259"/>
                <a:gd name="T68" fmla="*/ 2872 w 9264"/>
                <a:gd name="T69" fmla="*/ 259 h 259"/>
                <a:gd name="T70" fmla="*/ 3496 w 9264"/>
                <a:gd name="T71" fmla="*/ 251 h 259"/>
                <a:gd name="T72" fmla="*/ 3514 w 9264"/>
                <a:gd name="T73" fmla="*/ 251 h 259"/>
                <a:gd name="T74" fmla="*/ 4098 w 9264"/>
                <a:gd name="T75" fmla="*/ 241 h 259"/>
                <a:gd name="T76" fmla="*/ 5271 w 9264"/>
                <a:gd name="T77" fmla="*/ 219 h 259"/>
                <a:gd name="T78" fmla="*/ 5858 w 9264"/>
                <a:gd name="T79" fmla="*/ 203 h 259"/>
                <a:gd name="T80" fmla="*/ 6447 w 9264"/>
                <a:gd name="T81" fmla="*/ 184 h 259"/>
                <a:gd name="T82" fmla="*/ 7036 w 9264"/>
                <a:gd name="T83" fmla="*/ 179 h 259"/>
                <a:gd name="T84" fmla="*/ 7229 w 9264"/>
                <a:gd name="T85" fmla="*/ 179 h 259"/>
                <a:gd name="T86" fmla="*/ 7615 w 9264"/>
                <a:gd name="T87" fmla="*/ 187 h 259"/>
                <a:gd name="T88" fmla="*/ 7808 w 9264"/>
                <a:gd name="T89" fmla="*/ 195 h 259"/>
                <a:gd name="T90" fmla="*/ 8331 w 9264"/>
                <a:gd name="T91" fmla="*/ 211 h 259"/>
                <a:gd name="T92" fmla="*/ 8688 w 9264"/>
                <a:gd name="T93" fmla="*/ 225 h 259"/>
                <a:gd name="T94" fmla="*/ 9045 w 9264"/>
                <a:gd name="T95" fmla="*/ 246 h 259"/>
                <a:gd name="T96" fmla="*/ 9224 w 9264"/>
                <a:gd name="T97" fmla="*/ 235 h 259"/>
                <a:gd name="T98" fmla="*/ 9235 w 9264"/>
                <a:gd name="T99" fmla="*/ 233 h 259"/>
                <a:gd name="T100" fmla="*/ 9248 w 9264"/>
                <a:gd name="T101" fmla="*/ 211 h 259"/>
                <a:gd name="T102" fmla="*/ 9261 w 9264"/>
                <a:gd name="T103" fmla="*/ 160 h 259"/>
                <a:gd name="T104" fmla="*/ 9264 w 9264"/>
                <a:gd name="T105" fmla="*/ 75 h 259"/>
                <a:gd name="T106" fmla="*/ 9256 w 9264"/>
                <a:gd name="T107" fmla="*/ 11 h 259"/>
                <a:gd name="T108" fmla="*/ 9248 w 9264"/>
                <a:gd name="T10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64" h="259">
                  <a:moveTo>
                    <a:pt x="9248" y="0"/>
                  </a:moveTo>
                  <a:lnTo>
                    <a:pt x="9248" y="0"/>
                  </a:lnTo>
                  <a:lnTo>
                    <a:pt x="9248" y="0"/>
                  </a:lnTo>
                  <a:lnTo>
                    <a:pt x="9248" y="0"/>
                  </a:lnTo>
                  <a:lnTo>
                    <a:pt x="9000" y="14"/>
                  </a:lnTo>
                  <a:lnTo>
                    <a:pt x="8751" y="22"/>
                  </a:lnTo>
                  <a:lnTo>
                    <a:pt x="8503" y="27"/>
                  </a:lnTo>
                  <a:lnTo>
                    <a:pt x="8257" y="27"/>
                  </a:lnTo>
                  <a:lnTo>
                    <a:pt x="8257" y="27"/>
                  </a:lnTo>
                  <a:lnTo>
                    <a:pt x="7858" y="24"/>
                  </a:lnTo>
                  <a:lnTo>
                    <a:pt x="7459" y="22"/>
                  </a:lnTo>
                  <a:lnTo>
                    <a:pt x="7459" y="22"/>
                  </a:lnTo>
                  <a:lnTo>
                    <a:pt x="6770" y="19"/>
                  </a:lnTo>
                  <a:lnTo>
                    <a:pt x="6770" y="19"/>
                  </a:lnTo>
                  <a:lnTo>
                    <a:pt x="5633" y="22"/>
                  </a:lnTo>
                  <a:lnTo>
                    <a:pt x="5633" y="22"/>
                  </a:lnTo>
                  <a:lnTo>
                    <a:pt x="3792" y="22"/>
                  </a:lnTo>
                  <a:lnTo>
                    <a:pt x="3792" y="22"/>
                  </a:lnTo>
                  <a:lnTo>
                    <a:pt x="3345" y="24"/>
                  </a:lnTo>
                  <a:lnTo>
                    <a:pt x="2896" y="32"/>
                  </a:lnTo>
                  <a:lnTo>
                    <a:pt x="2449" y="43"/>
                  </a:lnTo>
                  <a:lnTo>
                    <a:pt x="2003" y="56"/>
                  </a:lnTo>
                  <a:lnTo>
                    <a:pt x="2003" y="56"/>
                  </a:lnTo>
                  <a:lnTo>
                    <a:pt x="1630" y="64"/>
                  </a:lnTo>
                  <a:lnTo>
                    <a:pt x="1258" y="67"/>
                  </a:lnTo>
                  <a:lnTo>
                    <a:pt x="1258" y="67"/>
                  </a:lnTo>
                  <a:lnTo>
                    <a:pt x="951" y="64"/>
                  </a:lnTo>
                  <a:lnTo>
                    <a:pt x="647" y="56"/>
                  </a:lnTo>
                  <a:lnTo>
                    <a:pt x="494" y="51"/>
                  </a:lnTo>
                  <a:lnTo>
                    <a:pt x="341" y="43"/>
                  </a:lnTo>
                  <a:lnTo>
                    <a:pt x="187" y="3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1" y="22"/>
                  </a:lnTo>
                  <a:lnTo>
                    <a:pt x="26" y="30"/>
                  </a:lnTo>
                  <a:lnTo>
                    <a:pt x="18" y="51"/>
                  </a:lnTo>
                  <a:lnTo>
                    <a:pt x="10" y="80"/>
                  </a:lnTo>
                  <a:lnTo>
                    <a:pt x="2" y="115"/>
                  </a:lnTo>
                  <a:lnTo>
                    <a:pt x="0" y="152"/>
                  </a:lnTo>
                  <a:lnTo>
                    <a:pt x="2" y="182"/>
                  </a:lnTo>
                  <a:lnTo>
                    <a:pt x="5" y="195"/>
                  </a:lnTo>
                  <a:lnTo>
                    <a:pt x="8" y="206"/>
                  </a:lnTo>
                  <a:lnTo>
                    <a:pt x="13" y="211"/>
                  </a:lnTo>
                  <a:lnTo>
                    <a:pt x="18" y="214"/>
                  </a:lnTo>
                  <a:lnTo>
                    <a:pt x="18" y="214"/>
                  </a:lnTo>
                  <a:lnTo>
                    <a:pt x="195" y="235"/>
                  </a:lnTo>
                  <a:lnTo>
                    <a:pt x="195" y="235"/>
                  </a:lnTo>
                  <a:lnTo>
                    <a:pt x="203" y="209"/>
                  </a:lnTo>
                  <a:lnTo>
                    <a:pt x="209" y="198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433" y="198"/>
                  </a:lnTo>
                  <a:lnTo>
                    <a:pt x="655" y="201"/>
                  </a:lnTo>
                  <a:lnTo>
                    <a:pt x="655" y="201"/>
                  </a:lnTo>
                  <a:lnTo>
                    <a:pt x="925" y="198"/>
                  </a:lnTo>
                  <a:lnTo>
                    <a:pt x="1197" y="192"/>
                  </a:lnTo>
                  <a:lnTo>
                    <a:pt x="1197" y="192"/>
                  </a:lnTo>
                  <a:lnTo>
                    <a:pt x="1334" y="192"/>
                  </a:lnTo>
                  <a:lnTo>
                    <a:pt x="1334" y="192"/>
                  </a:lnTo>
                  <a:lnTo>
                    <a:pt x="1453" y="192"/>
                  </a:lnTo>
                  <a:lnTo>
                    <a:pt x="1572" y="195"/>
                  </a:lnTo>
                  <a:lnTo>
                    <a:pt x="1807" y="206"/>
                  </a:lnTo>
                  <a:lnTo>
                    <a:pt x="2278" y="230"/>
                  </a:lnTo>
                  <a:lnTo>
                    <a:pt x="2278" y="230"/>
                  </a:lnTo>
                  <a:lnTo>
                    <a:pt x="2872" y="259"/>
                  </a:lnTo>
                  <a:lnTo>
                    <a:pt x="2872" y="259"/>
                  </a:lnTo>
                  <a:lnTo>
                    <a:pt x="3184" y="254"/>
                  </a:lnTo>
                  <a:lnTo>
                    <a:pt x="3496" y="251"/>
                  </a:lnTo>
                  <a:lnTo>
                    <a:pt x="3496" y="251"/>
                  </a:lnTo>
                  <a:lnTo>
                    <a:pt x="3514" y="251"/>
                  </a:lnTo>
                  <a:lnTo>
                    <a:pt x="3514" y="251"/>
                  </a:lnTo>
                  <a:lnTo>
                    <a:pt x="4098" y="241"/>
                  </a:lnTo>
                  <a:lnTo>
                    <a:pt x="4685" y="230"/>
                  </a:lnTo>
                  <a:lnTo>
                    <a:pt x="5271" y="219"/>
                  </a:lnTo>
                  <a:lnTo>
                    <a:pt x="5858" y="203"/>
                  </a:lnTo>
                  <a:lnTo>
                    <a:pt x="5858" y="203"/>
                  </a:lnTo>
                  <a:lnTo>
                    <a:pt x="6154" y="192"/>
                  </a:lnTo>
                  <a:lnTo>
                    <a:pt x="6447" y="184"/>
                  </a:lnTo>
                  <a:lnTo>
                    <a:pt x="6743" y="179"/>
                  </a:lnTo>
                  <a:lnTo>
                    <a:pt x="7036" y="179"/>
                  </a:lnTo>
                  <a:lnTo>
                    <a:pt x="7036" y="179"/>
                  </a:lnTo>
                  <a:lnTo>
                    <a:pt x="7229" y="179"/>
                  </a:lnTo>
                  <a:lnTo>
                    <a:pt x="7422" y="182"/>
                  </a:lnTo>
                  <a:lnTo>
                    <a:pt x="7615" y="187"/>
                  </a:lnTo>
                  <a:lnTo>
                    <a:pt x="7808" y="195"/>
                  </a:lnTo>
                  <a:lnTo>
                    <a:pt x="7808" y="195"/>
                  </a:lnTo>
                  <a:lnTo>
                    <a:pt x="8070" y="203"/>
                  </a:lnTo>
                  <a:lnTo>
                    <a:pt x="8331" y="211"/>
                  </a:lnTo>
                  <a:lnTo>
                    <a:pt x="8331" y="211"/>
                  </a:lnTo>
                  <a:lnTo>
                    <a:pt x="8688" y="225"/>
                  </a:lnTo>
                  <a:lnTo>
                    <a:pt x="8868" y="233"/>
                  </a:lnTo>
                  <a:lnTo>
                    <a:pt x="9045" y="246"/>
                  </a:lnTo>
                  <a:lnTo>
                    <a:pt x="9045" y="246"/>
                  </a:lnTo>
                  <a:lnTo>
                    <a:pt x="9224" y="235"/>
                  </a:lnTo>
                  <a:lnTo>
                    <a:pt x="9224" y="235"/>
                  </a:lnTo>
                  <a:lnTo>
                    <a:pt x="9235" y="233"/>
                  </a:lnTo>
                  <a:lnTo>
                    <a:pt x="9240" y="225"/>
                  </a:lnTo>
                  <a:lnTo>
                    <a:pt x="9248" y="211"/>
                  </a:lnTo>
                  <a:lnTo>
                    <a:pt x="9253" y="198"/>
                  </a:lnTo>
                  <a:lnTo>
                    <a:pt x="9261" y="160"/>
                  </a:lnTo>
                  <a:lnTo>
                    <a:pt x="9264" y="118"/>
                  </a:lnTo>
                  <a:lnTo>
                    <a:pt x="9264" y="75"/>
                  </a:lnTo>
                  <a:lnTo>
                    <a:pt x="9261" y="38"/>
                  </a:lnTo>
                  <a:lnTo>
                    <a:pt x="9256" y="11"/>
                  </a:lnTo>
                  <a:lnTo>
                    <a:pt x="9251" y="3"/>
                  </a:lnTo>
                  <a:lnTo>
                    <a:pt x="924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xmlns="" id="{88B8DC45-31F5-41C8-991B-027A7ACA60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76426" y="4457700"/>
              <a:ext cx="15171738" cy="471487"/>
            </a:xfrm>
            <a:custGeom>
              <a:avLst/>
              <a:gdLst>
                <a:gd name="T0" fmla="*/ 8852 w 9557"/>
                <a:gd name="T1" fmla="*/ 11 h 297"/>
                <a:gd name="T2" fmla="*/ 8358 w 9557"/>
                <a:gd name="T3" fmla="*/ 24 h 297"/>
                <a:gd name="T4" fmla="*/ 8606 w 9557"/>
                <a:gd name="T5" fmla="*/ 48 h 297"/>
                <a:gd name="T6" fmla="*/ 8979 w 9557"/>
                <a:gd name="T7" fmla="*/ 80 h 297"/>
                <a:gd name="T8" fmla="*/ 9227 w 9557"/>
                <a:gd name="T9" fmla="*/ 91 h 297"/>
                <a:gd name="T10" fmla="*/ 9354 w 9557"/>
                <a:gd name="T11" fmla="*/ 91 h 297"/>
                <a:gd name="T12" fmla="*/ 9364 w 9557"/>
                <a:gd name="T13" fmla="*/ 91 h 297"/>
                <a:gd name="T14" fmla="*/ 9364 w 9557"/>
                <a:gd name="T15" fmla="*/ 91 h 297"/>
                <a:gd name="T16" fmla="*/ 9372 w 9557"/>
                <a:gd name="T17" fmla="*/ 102 h 297"/>
                <a:gd name="T18" fmla="*/ 9380 w 9557"/>
                <a:gd name="T19" fmla="*/ 128 h 297"/>
                <a:gd name="T20" fmla="*/ 9380 w 9557"/>
                <a:gd name="T21" fmla="*/ 208 h 297"/>
                <a:gd name="T22" fmla="*/ 9375 w 9557"/>
                <a:gd name="T23" fmla="*/ 254 h 297"/>
                <a:gd name="T24" fmla="*/ 9364 w 9557"/>
                <a:gd name="T25" fmla="*/ 294 h 297"/>
                <a:gd name="T26" fmla="*/ 9396 w 9557"/>
                <a:gd name="T27" fmla="*/ 297 h 297"/>
                <a:gd name="T28" fmla="*/ 9428 w 9557"/>
                <a:gd name="T29" fmla="*/ 297 h 297"/>
                <a:gd name="T30" fmla="*/ 9478 w 9557"/>
                <a:gd name="T31" fmla="*/ 294 h 297"/>
                <a:gd name="T32" fmla="*/ 9523 w 9557"/>
                <a:gd name="T33" fmla="*/ 281 h 297"/>
                <a:gd name="T34" fmla="*/ 9533 w 9557"/>
                <a:gd name="T35" fmla="*/ 270 h 297"/>
                <a:gd name="T36" fmla="*/ 9547 w 9557"/>
                <a:gd name="T37" fmla="*/ 243 h 297"/>
                <a:gd name="T38" fmla="*/ 9555 w 9557"/>
                <a:gd name="T39" fmla="*/ 198 h 297"/>
                <a:gd name="T40" fmla="*/ 9557 w 9557"/>
                <a:gd name="T41" fmla="*/ 171 h 297"/>
                <a:gd name="T42" fmla="*/ 9549 w 9557"/>
                <a:gd name="T43" fmla="*/ 75 h 297"/>
                <a:gd name="T44" fmla="*/ 9544 w 9557"/>
                <a:gd name="T45" fmla="*/ 59 h 297"/>
                <a:gd name="T46" fmla="*/ 9544 w 9557"/>
                <a:gd name="T47" fmla="*/ 59 h 297"/>
                <a:gd name="T48" fmla="*/ 9526 w 9557"/>
                <a:gd name="T49" fmla="*/ 67 h 297"/>
                <a:gd name="T50" fmla="*/ 9481 w 9557"/>
                <a:gd name="T51" fmla="*/ 72 h 297"/>
                <a:gd name="T52" fmla="*/ 9457 w 9557"/>
                <a:gd name="T53" fmla="*/ 72 h 297"/>
                <a:gd name="T54" fmla="*/ 9338 w 9557"/>
                <a:gd name="T55" fmla="*/ 64 h 297"/>
                <a:gd name="T56" fmla="*/ 9256 w 9557"/>
                <a:gd name="T57" fmla="*/ 56 h 297"/>
                <a:gd name="T58" fmla="*/ 9013 w 9557"/>
                <a:gd name="T59" fmla="*/ 27 h 297"/>
                <a:gd name="T60" fmla="*/ 8852 w 9557"/>
                <a:gd name="T61" fmla="*/ 11 h 297"/>
                <a:gd name="T62" fmla="*/ 2 w 9557"/>
                <a:gd name="T63" fmla="*/ 0 h 297"/>
                <a:gd name="T64" fmla="*/ 0 w 9557"/>
                <a:gd name="T65" fmla="*/ 48 h 297"/>
                <a:gd name="T66" fmla="*/ 5 w 9557"/>
                <a:gd name="T67" fmla="*/ 70 h 297"/>
                <a:gd name="T68" fmla="*/ 10 w 9557"/>
                <a:gd name="T69" fmla="*/ 72 h 297"/>
                <a:gd name="T70" fmla="*/ 148 w 9557"/>
                <a:gd name="T71" fmla="*/ 115 h 297"/>
                <a:gd name="T72" fmla="*/ 296 w 9557"/>
                <a:gd name="T73" fmla="*/ 139 h 297"/>
                <a:gd name="T74" fmla="*/ 446 w 9557"/>
                <a:gd name="T75" fmla="*/ 150 h 297"/>
                <a:gd name="T76" fmla="*/ 599 w 9557"/>
                <a:gd name="T77" fmla="*/ 152 h 297"/>
                <a:gd name="T78" fmla="*/ 703 w 9557"/>
                <a:gd name="T79" fmla="*/ 152 h 297"/>
                <a:gd name="T80" fmla="*/ 967 w 9557"/>
                <a:gd name="T81" fmla="*/ 128 h 297"/>
                <a:gd name="T82" fmla="*/ 1495 w 9557"/>
                <a:gd name="T83" fmla="*/ 88 h 297"/>
                <a:gd name="T84" fmla="*/ 1760 w 9557"/>
                <a:gd name="T85" fmla="*/ 72 h 297"/>
                <a:gd name="T86" fmla="*/ 2296 w 9557"/>
                <a:gd name="T87" fmla="*/ 48 h 297"/>
                <a:gd name="T88" fmla="*/ 2830 w 9557"/>
                <a:gd name="T89" fmla="*/ 30 h 297"/>
                <a:gd name="T90" fmla="*/ 2679 w 9557"/>
                <a:gd name="T91" fmla="*/ 24 h 297"/>
                <a:gd name="T92" fmla="*/ 1585 w 9557"/>
                <a:gd name="T93" fmla="*/ 46 h 297"/>
                <a:gd name="T94" fmla="*/ 1347 w 9557"/>
                <a:gd name="T95" fmla="*/ 48 h 297"/>
                <a:gd name="T96" fmla="*/ 1109 w 9557"/>
                <a:gd name="T97" fmla="*/ 51 h 297"/>
                <a:gd name="T98" fmla="*/ 692 w 9557"/>
                <a:gd name="T99" fmla="*/ 46 h 297"/>
                <a:gd name="T100" fmla="*/ 417 w 9557"/>
                <a:gd name="T101" fmla="*/ 35 h 297"/>
                <a:gd name="T102" fmla="*/ 140 w 9557"/>
                <a:gd name="T103" fmla="*/ 1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557" h="297">
                  <a:moveTo>
                    <a:pt x="8852" y="11"/>
                  </a:moveTo>
                  <a:lnTo>
                    <a:pt x="8852" y="11"/>
                  </a:lnTo>
                  <a:lnTo>
                    <a:pt x="8603" y="19"/>
                  </a:lnTo>
                  <a:lnTo>
                    <a:pt x="8358" y="24"/>
                  </a:lnTo>
                  <a:lnTo>
                    <a:pt x="8358" y="24"/>
                  </a:lnTo>
                  <a:lnTo>
                    <a:pt x="8606" y="48"/>
                  </a:lnTo>
                  <a:lnTo>
                    <a:pt x="8854" y="70"/>
                  </a:lnTo>
                  <a:lnTo>
                    <a:pt x="8979" y="80"/>
                  </a:lnTo>
                  <a:lnTo>
                    <a:pt x="9103" y="86"/>
                  </a:lnTo>
                  <a:lnTo>
                    <a:pt x="9227" y="91"/>
                  </a:lnTo>
                  <a:lnTo>
                    <a:pt x="9354" y="91"/>
                  </a:lnTo>
                  <a:lnTo>
                    <a:pt x="9354" y="91"/>
                  </a:lnTo>
                  <a:lnTo>
                    <a:pt x="9364" y="91"/>
                  </a:lnTo>
                  <a:lnTo>
                    <a:pt x="9364" y="91"/>
                  </a:lnTo>
                  <a:lnTo>
                    <a:pt x="9364" y="91"/>
                  </a:lnTo>
                  <a:lnTo>
                    <a:pt x="9364" y="91"/>
                  </a:lnTo>
                  <a:lnTo>
                    <a:pt x="9370" y="94"/>
                  </a:lnTo>
                  <a:lnTo>
                    <a:pt x="9372" y="102"/>
                  </a:lnTo>
                  <a:lnTo>
                    <a:pt x="9378" y="112"/>
                  </a:lnTo>
                  <a:lnTo>
                    <a:pt x="9380" y="128"/>
                  </a:lnTo>
                  <a:lnTo>
                    <a:pt x="9383" y="166"/>
                  </a:lnTo>
                  <a:lnTo>
                    <a:pt x="9380" y="208"/>
                  </a:lnTo>
                  <a:lnTo>
                    <a:pt x="9380" y="208"/>
                  </a:lnTo>
                  <a:lnTo>
                    <a:pt x="9375" y="254"/>
                  </a:lnTo>
                  <a:lnTo>
                    <a:pt x="9370" y="275"/>
                  </a:lnTo>
                  <a:lnTo>
                    <a:pt x="9364" y="294"/>
                  </a:lnTo>
                  <a:lnTo>
                    <a:pt x="9364" y="294"/>
                  </a:lnTo>
                  <a:lnTo>
                    <a:pt x="9396" y="297"/>
                  </a:lnTo>
                  <a:lnTo>
                    <a:pt x="9428" y="297"/>
                  </a:lnTo>
                  <a:lnTo>
                    <a:pt x="9428" y="297"/>
                  </a:lnTo>
                  <a:lnTo>
                    <a:pt x="9454" y="297"/>
                  </a:lnTo>
                  <a:lnTo>
                    <a:pt x="9478" y="294"/>
                  </a:lnTo>
                  <a:lnTo>
                    <a:pt x="9502" y="289"/>
                  </a:lnTo>
                  <a:lnTo>
                    <a:pt x="9523" y="281"/>
                  </a:lnTo>
                  <a:lnTo>
                    <a:pt x="9523" y="281"/>
                  </a:lnTo>
                  <a:lnTo>
                    <a:pt x="9533" y="270"/>
                  </a:lnTo>
                  <a:lnTo>
                    <a:pt x="9541" y="259"/>
                  </a:lnTo>
                  <a:lnTo>
                    <a:pt x="9547" y="243"/>
                  </a:lnTo>
                  <a:lnTo>
                    <a:pt x="9552" y="230"/>
                  </a:lnTo>
                  <a:lnTo>
                    <a:pt x="9555" y="198"/>
                  </a:lnTo>
                  <a:lnTo>
                    <a:pt x="9557" y="171"/>
                  </a:lnTo>
                  <a:lnTo>
                    <a:pt x="9557" y="171"/>
                  </a:lnTo>
                  <a:lnTo>
                    <a:pt x="9555" y="112"/>
                  </a:lnTo>
                  <a:lnTo>
                    <a:pt x="9549" y="75"/>
                  </a:lnTo>
                  <a:lnTo>
                    <a:pt x="9547" y="64"/>
                  </a:lnTo>
                  <a:lnTo>
                    <a:pt x="9544" y="59"/>
                  </a:lnTo>
                  <a:lnTo>
                    <a:pt x="9544" y="59"/>
                  </a:lnTo>
                  <a:lnTo>
                    <a:pt x="9544" y="59"/>
                  </a:lnTo>
                  <a:lnTo>
                    <a:pt x="9544" y="59"/>
                  </a:lnTo>
                  <a:lnTo>
                    <a:pt x="9526" y="67"/>
                  </a:lnTo>
                  <a:lnTo>
                    <a:pt x="9504" y="70"/>
                  </a:lnTo>
                  <a:lnTo>
                    <a:pt x="9481" y="72"/>
                  </a:lnTo>
                  <a:lnTo>
                    <a:pt x="9457" y="72"/>
                  </a:lnTo>
                  <a:lnTo>
                    <a:pt x="9457" y="72"/>
                  </a:lnTo>
                  <a:lnTo>
                    <a:pt x="9393" y="70"/>
                  </a:lnTo>
                  <a:lnTo>
                    <a:pt x="9338" y="64"/>
                  </a:lnTo>
                  <a:lnTo>
                    <a:pt x="9338" y="64"/>
                  </a:lnTo>
                  <a:lnTo>
                    <a:pt x="9256" y="56"/>
                  </a:lnTo>
                  <a:lnTo>
                    <a:pt x="9174" y="48"/>
                  </a:lnTo>
                  <a:lnTo>
                    <a:pt x="9013" y="27"/>
                  </a:lnTo>
                  <a:lnTo>
                    <a:pt x="9013" y="27"/>
                  </a:lnTo>
                  <a:lnTo>
                    <a:pt x="8852" y="11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2" y="64"/>
                  </a:lnTo>
                  <a:lnTo>
                    <a:pt x="5" y="70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79" y="96"/>
                  </a:lnTo>
                  <a:lnTo>
                    <a:pt x="148" y="115"/>
                  </a:lnTo>
                  <a:lnTo>
                    <a:pt x="222" y="128"/>
                  </a:lnTo>
                  <a:lnTo>
                    <a:pt x="296" y="139"/>
                  </a:lnTo>
                  <a:lnTo>
                    <a:pt x="370" y="147"/>
                  </a:lnTo>
                  <a:lnTo>
                    <a:pt x="446" y="150"/>
                  </a:lnTo>
                  <a:lnTo>
                    <a:pt x="523" y="152"/>
                  </a:lnTo>
                  <a:lnTo>
                    <a:pt x="599" y="152"/>
                  </a:lnTo>
                  <a:lnTo>
                    <a:pt x="599" y="152"/>
                  </a:lnTo>
                  <a:lnTo>
                    <a:pt x="703" y="152"/>
                  </a:lnTo>
                  <a:lnTo>
                    <a:pt x="703" y="152"/>
                  </a:lnTo>
                  <a:lnTo>
                    <a:pt x="967" y="128"/>
                  </a:lnTo>
                  <a:lnTo>
                    <a:pt x="1231" y="107"/>
                  </a:lnTo>
                  <a:lnTo>
                    <a:pt x="1495" y="88"/>
                  </a:lnTo>
                  <a:lnTo>
                    <a:pt x="1760" y="72"/>
                  </a:lnTo>
                  <a:lnTo>
                    <a:pt x="1760" y="72"/>
                  </a:lnTo>
                  <a:lnTo>
                    <a:pt x="2026" y="59"/>
                  </a:lnTo>
                  <a:lnTo>
                    <a:pt x="2296" y="48"/>
                  </a:lnTo>
                  <a:lnTo>
                    <a:pt x="2830" y="30"/>
                  </a:lnTo>
                  <a:lnTo>
                    <a:pt x="2830" y="30"/>
                  </a:lnTo>
                  <a:lnTo>
                    <a:pt x="2679" y="24"/>
                  </a:lnTo>
                  <a:lnTo>
                    <a:pt x="2679" y="24"/>
                  </a:lnTo>
                  <a:lnTo>
                    <a:pt x="2132" y="35"/>
                  </a:lnTo>
                  <a:lnTo>
                    <a:pt x="1585" y="46"/>
                  </a:lnTo>
                  <a:lnTo>
                    <a:pt x="1585" y="46"/>
                  </a:lnTo>
                  <a:lnTo>
                    <a:pt x="1347" y="48"/>
                  </a:lnTo>
                  <a:lnTo>
                    <a:pt x="1109" y="51"/>
                  </a:lnTo>
                  <a:lnTo>
                    <a:pt x="1109" y="51"/>
                  </a:lnTo>
                  <a:lnTo>
                    <a:pt x="832" y="48"/>
                  </a:lnTo>
                  <a:lnTo>
                    <a:pt x="692" y="46"/>
                  </a:lnTo>
                  <a:lnTo>
                    <a:pt x="555" y="40"/>
                  </a:lnTo>
                  <a:lnTo>
                    <a:pt x="417" y="35"/>
                  </a:lnTo>
                  <a:lnTo>
                    <a:pt x="277" y="24"/>
                  </a:lnTo>
                  <a:lnTo>
                    <a:pt x="140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xmlns="" id="{2A7FBFBF-6832-4DA2-B020-6ECDA6D1C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44751" y="4475163"/>
              <a:ext cx="1903413" cy="454025"/>
            </a:xfrm>
            <a:custGeom>
              <a:avLst/>
              <a:gdLst>
                <a:gd name="T0" fmla="*/ 494 w 1199"/>
                <a:gd name="T1" fmla="*/ 0 h 286"/>
                <a:gd name="T2" fmla="*/ 494 w 1199"/>
                <a:gd name="T3" fmla="*/ 0 h 286"/>
                <a:gd name="T4" fmla="*/ 245 w 1199"/>
                <a:gd name="T5" fmla="*/ 8 h 286"/>
                <a:gd name="T6" fmla="*/ 0 w 1199"/>
                <a:gd name="T7" fmla="*/ 13 h 286"/>
                <a:gd name="T8" fmla="*/ 0 w 1199"/>
                <a:gd name="T9" fmla="*/ 13 h 286"/>
                <a:gd name="T10" fmla="*/ 248 w 1199"/>
                <a:gd name="T11" fmla="*/ 37 h 286"/>
                <a:gd name="T12" fmla="*/ 496 w 1199"/>
                <a:gd name="T13" fmla="*/ 59 h 286"/>
                <a:gd name="T14" fmla="*/ 621 w 1199"/>
                <a:gd name="T15" fmla="*/ 69 h 286"/>
                <a:gd name="T16" fmla="*/ 745 w 1199"/>
                <a:gd name="T17" fmla="*/ 75 h 286"/>
                <a:gd name="T18" fmla="*/ 869 w 1199"/>
                <a:gd name="T19" fmla="*/ 80 h 286"/>
                <a:gd name="T20" fmla="*/ 996 w 1199"/>
                <a:gd name="T21" fmla="*/ 80 h 286"/>
                <a:gd name="T22" fmla="*/ 996 w 1199"/>
                <a:gd name="T23" fmla="*/ 80 h 286"/>
                <a:gd name="T24" fmla="*/ 1006 w 1199"/>
                <a:gd name="T25" fmla="*/ 80 h 286"/>
                <a:gd name="T26" fmla="*/ 1006 w 1199"/>
                <a:gd name="T27" fmla="*/ 80 h 286"/>
                <a:gd name="T28" fmla="*/ 1006 w 1199"/>
                <a:gd name="T29" fmla="*/ 80 h 286"/>
                <a:gd name="T30" fmla="*/ 1006 w 1199"/>
                <a:gd name="T31" fmla="*/ 80 h 286"/>
                <a:gd name="T32" fmla="*/ 1012 w 1199"/>
                <a:gd name="T33" fmla="*/ 83 h 286"/>
                <a:gd name="T34" fmla="*/ 1014 w 1199"/>
                <a:gd name="T35" fmla="*/ 91 h 286"/>
                <a:gd name="T36" fmla="*/ 1020 w 1199"/>
                <a:gd name="T37" fmla="*/ 101 h 286"/>
                <a:gd name="T38" fmla="*/ 1022 w 1199"/>
                <a:gd name="T39" fmla="*/ 117 h 286"/>
                <a:gd name="T40" fmla="*/ 1025 w 1199"/>
                <a:gd name="T41" fmla="*/ 155 h 286"/>
                <a:gd name="T42" fmla="*/ 1022 w 1199"/>
                <a:gd name="T43" fmla="*/ 197 h 286"/>
                <a:gd name="T44" fmla="*/ 1022 w 1199"/>
                <a:gd name="T45" fmla="*/ 197 h 286"/>
                <a:gd name="T46" fmla="*/ 1017 w 1199"/>
                <a:gd name="T47" fmla="*/ 243 h 286"/>
                <a:gd name="T48" fmla="*/ 1012 w 1199"/>
                <a:gd name="T49" fmla="*/ 264 h 286"/>
                <a:gd name="T50" fmla="*/ 1006 w 1199"/>
                <a:gd name="T51" fmla="*/ 283 h 286"/>
                <a:gd name="T52" fmla="*/ 1006 w 1199"/>
                <a:gd name="T53" fmla="*/ 283 h 286"/>
                <a:gd name="T54" fmla="*/ 1038 w 1199"/>
                <a:gd name="T55" fmla="*/ 286 h 286"/>
                <a:gd name="T56" fmla="*/ 1070 w 1199"/>
                <a:gd name="T57" fmla="*/ 286 h 286"/>
                <a:gd name="T58" fmla="*/ 1070 w 1199"/>
                <a:gd name="T59" fmla="*/ 286 h 286"/>
                <a:gd name="T60" fmla="*/ 1096 w 1199"/>
                <a:gd name="T61" fmla="*/ 286 h 286"/>
                <a:gd name="T62" fmla="*/ 1120 w 1199"/>
                <a:gd name="T63" fmla="*/ 283 h 286"/>
                <a:gd name="T64" fmla="*/ 1144 w 1199"/>
                <a:gd name="T65" fmla="*/ 278 h 286"/>
                <a:gd name="T66" fmla="*/ 1165 w 1199"/>
                <a:gd name="T67" fmla="*/ 270 h 286"/>
                <a:gd name="T68" fmla="*/ 1165 w 1199"/>
                <a:gd name="T69" fmla="*/ 270 h 286"/>
                <a:gd name="T70" fmla="*/ 1175 w 1199"/>
                <a:gd name="T71" fmla="*/ 259 h 286"/>
                <a:gd name="T72" fmla="*/ 1183 w 1199"/>
                <a:gd name="T73" fmla="*/ 248 h 286"/>
                <a:gd name="T74" fmla="*/ 1189 w 1199"/>
                <a:gd name="T75" fmla="*/ 232 h 286"/>
                <a:gd name="T76" fmla="*/ 1194 w 1199"/>
                <a:gd name="T77" fmla="*/ 219 h 286"/>
                <a:gd name="T78" fmla="*/ 1197 w 1199"/>
                <a:gd name="T79" fmla="*/ 187 h 286"/>
                <a:gd name="T80" fmla="*/ 1199 w 1199"/>
                <a:gd name="T81" fmla="*/ 160 h 286"/>
                <a:gd name="T82" fmla="*/ 1199 w 1199"/>
                <a:gd name="T83" fmla="*/ 160 h 286"/>
                <a:gd name="T84" fmla="*/ 1197 w 1199"/>
                <a:gd name="T85" fmla="*/ 101 h 286"/>
                <a:gd name="T86" fmla="*/ 1191 w 1199"/>
                <a:gd name="T87" fmla="*/ 64 h 286"/>
                <a:gd name="T88" fmla="*/ 1189 w 1199"/>
                <a:gd name="T89" fmla="*/ 53 h 286"/>
                <a:gd name="T90" fmla="*/ 1186 w 1199"/>
                <a:gd name="T91" fmla="*/ 48 h 286"/>
                <a:gd name="T92" fmla="*/ 1186 w 1199"/>
                <a:gd name="T93" fmla="*/ 48 h 286"/>
                <a:gd name="T94" fmla="*/ 1186 w 1199"/>
                <a:gd name="T95" fmla="*/ 48 h 286"/>
                <a:gd name="T96" fmla="*/ 1186 w 1199"/>
                <a:gd name="T97" fmla="*/ 48 h 286"/>
                <a:gd name="T98" fmla="*/ 1168 w 1199"/>
                <a:gd name="T99" fmla="*/ 56 h 286"/>
                <a:gd name="T100" fmla="*/ 1146 w 1199"/>
                <a:gd name="T101" fmla="*/ 59 h 286"/>
                <a:gd name="T102" fmla="*/ 1123 w 1199"/>
                <a:gd name="T103" fmla="*/ 61 h 286"/>
                <a:gd name="T104" fmla="*/ 1099 w 1199"/>
                <a:gd name="T105" fmla="*/ 61 h 286"/>
                <a:gd name="T106" fmla="*/ 1099 w 1199"/>
                <a:gd name="T107" fmla="*/ 61 h 286"/>
                <a:gd name="T108" fmla="*/ 1035 w 1199"/>
                <a:gd name="T109" fmla="*/ 59 h 286"/>
                <a:gd name="T110" fmla="*/ 980 w 1199"/>
                <a:gd name="T111" fmla="*/ 53 h 286"/>
                <a:gd name="T112" fmla="*/ 980 w 1199"/>
                <a:gd name="T113" fmla="*/ 53 h 286"/>
                <a:gd name="T114" fmla="*/ 898 w 1199"/>
                <a:gd name="T115" fmla="*/ 45 h 286"/>
                <a:gd name="T116" fmla="*/ 816 w 1199"/>
                <a:gd name="T117" fmla="*/ 37 h 286"/>
                <a:gd name="T118" fmla="*/ 655 w 1199"/>
                <a:gd name="T119" fmla="*/ 16 h 286"/>
                <a:gd name="T120" fmla="*/ 655 w 1199"/>
                <a:gd name="T121" fmla="*/ 16 h 286"/>
                <a:gd name="T122" fmla="*/ 494 w 1199"/>
                <a:gd name="T123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9" h="286">
                  <a:moveTo>
                    <a:pt x="494" y="0"/>
                  </a:moveTo>
                  <a:lnTo>
                    <a:pt x="494" y="0"/>
                  </a:lnTo>
                  <a:lnTo>
                    <a:pt x="245" y="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48" y="37"/>
                  </a:lnTo>
                  <a:lnTo>
                    <a:pt x="496" y="59"/>
                  </a:lnTo>
                  <a:lnTo>
                    <a:pt x="621" y="69"/>
                  </a:lnTo>
                  <a:lnTo>
                    <a:pt x="745" y="75"/>
                  </a:lnTo>
                  <a:lnTo>
                    <a:pt x="869" y="80"/>
                  </a:lnTo>
                  <a:lnTo>
                    <a:pt x="996" y="80"/>
                  </a:lnTo>
                  <a:lnTo>
                    <a:pt x="996" y="80"/>
                  </a:lnTo>
                  <a:lnTo>
                    <a:pt x="1006" y="80"/>
                  </a:lnTo>
                  <a:lnTo>
                    <a:pt x="1006" y="80"/>
                  </a:lnTo>
                  <a:lnTo>
                    <a:pt x="1006" y="80"/>
                  </a:lnTo>
                  <a:lnTo>
                    <a:pt x="1006" y="80"/>
                  </a:lnTo>
                  <a:lnTo>
                    <a:pt x="1012" y="83"/>
                  </a:lnTo>
                  <a:lnTo>
                    <a:pt x="1014" y="91"/>
                  </a:lnTo>
                  <a:lnTo>
                    <a:pt x="1020" y="101"/>
                  </a:lnTo>
                  <a:lnTo>
                    <a:pt x="1022" y="117"/>
                  </a:lnTo>
                  <a:lnTo>
                    <a:pt x="1025" y="155"/>
                  </a:lnTo>
                  <a:lnTo>
                    <a:pt x="1022" y="197"/>
                  </a:lnTo>
                  <a:lnTo>
                    <a:pt x="1022" y="197"/>
                  </a:lnTo>
                  <a:lnTo>
                    <a:pt x="1017" y="243"/>
                  </a:lnTo>
                  <a:lnTo>
                    <a:pt x="1012" y="264"/>
                  </a:lnTo>
                  <a:lnTo>
                    <a:pt x="1006" y="283"/>
                  </a:lnTo>
                  <a:lnTo>
                    <a:pt x="1006" y="283"/>
                  </a:lnTo>
                  <a:lnTo>
                    <a:pt x="1038" y="286"/>
                  </a:lnTo>
                  <a:lnTo>
                    <a:pt x="1070" y="286"/>
                  </a:lnTo>
                  <a:lnTo>
                    <a:pt x="1070" y="286"/>
                  </a:lnTo>
                  <a:lnTo>
                    <a:pt x="1096" y="286"/>
                  </a:lnTo>
                  <a:lnTo>
                    <a:pt x="1120" y="283"/>
                  </a:lnTo>
                  <a:lnTo>
                    <a:pt x="1144" y="278"/>
                  </a:lnTo>
                  <a:lnTo>
                    <a:pt x="1165" y="270"/>
                  </a:lnTo>
                  <a:lnTo>
                    <a:pt x="1165" y="270"/>
                  </a:lnTo>
                  <a:lnTo>
                    <a:pt x="1175" y="259"/>
                  </a:lnTo>
                  <a:lnTo>
                    <a:pt x="1183" y="248"/>
                  </a:lnTo>
                  <a:lnTo>
                    <a:pt x="1189" y="232"/>
                  </a:lnTo>
                  <a:lnTo>
                    <a:pt x="1194" y="219"/>
                  </a:lnTo>
                  <a:lnTo>
                    <a:pt x="1197" y="187"/>
                  </a:lnTo>
                  <a:lnTo>
                    <a:pt x="1199" y="160"/>
                  </a:lnTo>
                  <a:lnTo>
                    <a:pt x="1199" y="160"/>
                  </a:lnTo>
                  <a:lnTo>
                    <a:pt x="1197" y="101"/>
                  </a:lnTo>
                  <a:lnTo>
                    <a:pt x="1191" y="64"/>
                  </a:lnTo>
                  <a:lnTo>
                    <a:pt x="1189" y="53"/>
                  </a:lnTo>
                  <a:lnTo>
                    <a:pt x="1186" y="48"/>
                  </a:lnTo>
                  <a:lnTo>
                    <a:pt x="1186" y="48"/>
                  </a:lnTo>
                  <a:lnTo>
                    <a:pt x="1186" y="48"/>
                  </a:lnTo>
                  <a:lnTo>
                    <a:pt x="1186" y="48"/>
                  </a:lnTo>
                  <a:lnTo>
                    <a:pt x="1168" y="56"/>
                  </a:lnTo>
                  <a:lnTo>
                    <a:pt x="1146" y="59"/>
                  </a:lnTo>
                  <a:lnTo>
                    <a:pt x="1123" y="61"/>
                  </a:lnTo>
                  <a:lnTo>
                    <a:pt x="1099" y="61"/>
                  </a:lnTo>
                  <a:lnTo>
                    <a:pt x="1099" y="61"/>
                  </a:lnTo>
                  <a:lnTo>
                    <a:pt x="1035" y="59"/>
                  </a:lnTo>
                  <a:lnTo>
                    <a:pt x="980" y="53"/>
                  </a:lnTo>
                  <a:lnTo>
                    <a:pt x="980" y="53"/>
                  </a:lnTo>
                  <a:lnTo>
                    <a:pt x="898" y="45"/>
                  </a:lnTo>
                  <a:lnTo>
                    <a:pt x="816" y="37"/>
                  </a:lnTo>
                  <a:lnTo>
                    <a:pt x="655" y="16"/>
                  </a:lnTo>
                  <a:lnTo>
                    <a:pt x="655" y="16"/>
                  </a:lnTo>
                  <a:lnTo>
                    <a:pt x="4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xmlns="" id="{C9D1B63B-ECAC-4542-A867-7C0DA2FD9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426" y="4457700"/>
              <a:ext cx="4492625" cy="241300"/>
            </a:xfrm>
            <a:custGeom>
              <a:avLst/>
              <a:gdLst>
                <a:gd name="T0" fmla="*/ 2 w 2830"/>
                <a:gd name="T1" fmla="*/ 0 h 152"/>
                <a:gd name="T2" fmla="*/ 2 w 2830"/>
                <a:gd name="T3" fmla="*/ 0 h 152"/>
                <a:gd name="T4" fmla="*/ 0 w 2830"/>
                <a:gd name="T5" fmla="*/ 24 h 152"/>
                <a:gd name="T6" fmla="*/ 0 w 2830"/>
                <a:gd name="T7" fmla="*/ 48 h 152"/>
                <a:gd name="T8" fmla="*/ 2 w 2830"/>
                <a:gd name="T9" fmla="*/ 64 h 152"/>
                <a:gd name="T10" fmla="*/ 5 w 2830"/>
                <a:gd name="T11" fmla="*/ 70 h 152"/>
                <a:gd name="T12" fmla="*/ 10 w 2830"/>
                <a:gd name="T13" fmla="*/ 72 h 152"/>
                <a:gd name="T14" fmla="*/ 10 w 2830"/>
                <a:gd name="T15" fmla="*/ 72 h 152"/>
                <a:gd name="T16" fmla="*/ 79 w 2830"/>
                <a:gd name="T17" fmla="*/ 96 h 152"/>
                <a:gd name="T18" fmla="*/ 148 w 2830"/>
                <a:gd name="T19" fmla="*/ 115 h 152"/>
                <a:gd name="T20" fmla="*/ 222 w 2830"/>
                <a:gd name="T21" fmla="*/ 128 h 152"/>
                <a:gd name="T22" fmla="*/ 296 w 2830"/>
                <a:gd name="T23" fmla="*/ 139 h 152"/>
                <a:gd name="T24" fmla="*/ 370 w 2830"/>
                <a:gd name="T25" fmla="*/ 147 h 152"/>
                <a:gd name="T26" fmla="*/ 446 w 2830"/>
                <a:gd name="T27" fmla="*/ 150 h 152"/>
                <a:gd name="T28" fmla="*/ 523 w 2830"/>
                <a:gd name="T29" fmla="*/ 152 h 152"/>
                <a:gd name="T30" fmla="*/ 599 w 2830"/>
                <a:gd name="T31" fmla="*/ 152 h 152"/>
                <a:gd name="T32" fmla="*/ 599 w 2830"/>
                <a:gd name="T33" fmla="*/ 152 h 152"/>
                <a:gd name="T34" fmla="*/ 703 w 2830"/>
                <a:gd name="T35" fmla="*/ 152 h 152"/>
                <a:gd name="T36" fmla="*/ 703 w 2830"/>
                <a:gd name="T37" fmla="*/ 152 h 152"/>
                <a:gd name="T38" fmla="*/ 967 w 2830"/>
                <a:gd name="T39" fmla="*/ 128 h 152"/>
                <a:gd name="T40" fmla="*/ 1231 w 2830"/>
                <a:gd name="T41" fmla="*/ 107 h 152"/>
                <a:gd name="T42" fmla="*/ 1495 w 2830"/>
                <a:gd name="T43" fmla="*/ 88 h 152"/>
                <a:gd name="T44" fmla="*/ 1760 w 2830"/>
                <a:gd name="T45" fmla="*/ 72 h 152"/>
                <a:gd name="T46" fmla="*/ 1760 w 2830"/>
                <a:gd name="T47" fmla="*/ 72 h 152"/>
                <a:gd name="T48" fmla="*/ 2026 w 2830"/>
                <a:gd name="T49" fmla="*/ 59 h 152"/>
                <a:gd name="T50" fmla="*/ 2296 w 2830"/>
                <a:gd name="T51" fmla="*/ 48 h 152"/>
                <a:gd name="T52" fmla="*/ 2830 w 2830"/>
                <a:gd name="T53" fmla="*/ 30 h 152"/>
                <a:gd name="T54" fmla="*/ 2830 w 2830"/>
                <a:gd name="T55" fmla="*/ 30 h 152"/>
                <a:gd name="T56" fmla="*/ 2679 w 2830"/>
                <a:gd name="T57" fmla="*/ 24 h 152"/>
                <a:gd name="T58" fmla="*/ 2679 w 2830"/>
                <a:gd name="T59" fmla="*/ 24 h 152"/>
                <a:gd name="T60" fmla="*/ 2132 w 2830"/>
                <a:gd name="T61" fmla="*/ 35 h 152"/>
                <a:gd name="T62" fmla="*/ 1585 w 2830"/>
                <a:gd name="T63" fmla="*/ 46 h 152"/>
                <a:gd name="T64" fmla="*/ 1585 w 2830"/>
                <a:gd name="T65" fmla="*/ 46 h 152"/>
                <a:gd name="T66" fmla="*/ 1347 w 2830"/>
                <a:gd name="T67" fmla="*/ 48 h 152"/>
                <a:gd name="T68" fmla="*/ 1109 w 2830"/>
                <a:gd name="T69" fmla="*/ 51 h 152"/>
                <a:gd name="T70" fmla="*/ 1109 w 2830"/>
                <a:gd name="T71" fmla="*/ 51 h 152"/>
                <a:gd name="T72" fmla="*/ 832 w 2830"/>
                <a:gd name="T73" fmla="*/ 48 h 152"/>
                <a:gd name="T74" fmla="*/ 692 w 2830"/>
                <a:gd name="T75" fmla="*/ 46 h 152"/>
                <a:gd name="T76" fmla="*/ 555 w 2830"/>
                <a:gd name="T77" fmla="*/ 40 h 152"/>
                <a:gd name="T78" fmla="*/ 417 w 2830"/>
                <a:gd name="T79" fmla="*/ 35 h 152"/>
                <a:gd name="T80" fmla="*/ 277 w 2830"/>
                <a:gd name="T81" fmla="*/ 24 h 152"/>
                <a:gd name="T82" fmla="*/ 140 w 2830"/>
                <a:gd name="T83" fmla="*/ 14 h 152"/>
                <a:gd name="T84" fmla="*/ 2 w 2830"/>
                <a:gd name="T8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30" h="152">
                  <a:moveTo>
                    <a:pt x="2" y="0"/>
                  </a:moveTo>
                  <a:lnTo>
                    <a:pt x="2" y="0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2" y="64"/>
                  </a:lnTo>
                  <a:lnTo>
                    <a:pt x="5" y="70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79" y="96"/>
                  </a:lnTo>
                  <a:lnTo>
                    <a:pt x="148" y="115"/>
                  </a:lnTo>
                  <a:lnTo>
                    <a:pt x="222" y="128"/>
                  </a:lnTo>
                  <a:lnTo>
                    <a:pt x="296" y="139"/>
                  </a:lnTo>
                  <a:lnTo>
                    <a:pt x="370" y="147"/>
                  </a:lnTo>
                  <a:lnTo>
                    <a:pt x="446" y="150"/>
                  </a:lnTo>
                  <a:lnTo>
                    <a:pt x="523" y="152"/>
                  </a:lnTo>
                  <a:lnTo>
                    <a:pt x="599" y="152"/>
                  </a:lnTo>
                  <a:lnTo>
                    <a:pt x="599" y="152"/>
                  </a:lnTo>
                  <a:lnTo>
                    <a:pt x="703" y="152"/>
                  </a:lnTo>
                  <a:lnTo>
                    <a:pt x="703" y="152"/>
                  </a:lnTo>
                  <a:lnTo>
                    <a:pt x="967" y="128"/>
                  </a:lnTo>
                  <a:lnTo>
                    <a:pt x="1231" y="107"/>
                  </a:lnTo>
                  <a:lnTo>
                    <a:pt x="1495" y="88"/>
                  </a:lnTo>
                  <a:lnTo>
                    <a:pt x="1760" y="72"/>
                  </a:lnTo>
                  <a:lnTo>
                    <a:pt x="1760" y="72"/>
                  </a:lnTo>
                  <a:lnTo>
                    <a:pt x="2026" y="59"/>
                  </a:lnTo>
                  <a:lnTo>
                    <a:pt x="2296" y="48"/>
                  </a:lnTo>
                  <a:lnTo>
                    <a:pt x="2830" y="30"/>
                  </a:lnTo>
                  <a:lnTo>
                    <a:pt x="2830" y="30"/>
                  </a:lnTo>
                  <a:lnTo>
                    <a:pt x="2679" y="24"/>
                  </a:lnTo>
                  <a:lnTo>
                    <a:pt x="2679" y="24"/>
                  </a:lnTo>
                  <a:lnTo>
                    <a:pt x="2132" y="35"/>
                  </a:lnTo>
                  <a:lnTo>
                    <a:pt x="1585" y="46"/>
                  </a:lnTo>
                  <a:lnTo>
                    <a:pt x="1585" y="46"/>
                  </a:lnTo>
                  <a:lnTo>
                    <a:pt x="1347" y="48"/>
                  </a:lnTo>
                  <a:lnTo>
                    <a:pt x="1109" y="51"/>
                  </a:lnTo>
                  <a:lnTo>
                    <a:pt x="1109" y="51"/>
                  </a:lnTo>
                  <a:lnTo>
                    <a:pt x="832" y="48"/>
                  </a:lnTo>
                  <a:lnTo>
                    <a:pt x="692" y="46"/>
                  </a:lnTo>
                  <a:lnTo>
                    <a:pt x="555" y="40"/>
                  </a:lnTo>
                  <a:lnTo>
                    <a:pt x="417" y="35"/>
                  </a:lnTo>
                  <a:lnTo>
                    <a:pt x="277" y="24"/>
                  </a:lnTo>
                  <a:lnTo>
                    <a:pt x="140" y="14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xmlns="" id="{78567780-5A91-44EF-942F-FAF5E8BA9E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79601" y="4389438"/>
              <a:ext cx="14049375" cy="149225"/>
            </a:xfrm>
            <a:custGeom>
              <a:avLst/>
              <a:gdLst>
                <a:gd name="T0" fmla="*/ 7613 w 8850"/>
                <a:gd name="T1" fmla="*/ 3 h 94"/>
                <a:gd name="T2" fmla="*/ 7613 w 8850"/>
                <a:gd name="T3" fmla="*/ 3 h 94"/>
                <a:gd name="T4" fmla="*/ 7616 w 8850"/>
                <a:gd name="T5" fmla="*/ 3 h 94"/>
                <a:gd name="T6" fmla="*/ 7616 w 8850"/>
                <a:gd name="T7" fmla="*/ 3 h 94"/>
                <a:gd name="T8" fmla="*/ 7801 w 8850"/>
                <a:gd name="T9" fmla="*/ 14 h 94"/>
                <a:gd name="T10" fmla="*/ 7986 w 8850"/>
                <a:gd name="T11" fmla="*/ 30 h 94"/>
                <a:gd name="T12" fmla="*/ 8171 w 8850"/>
                <a:gd name="T13" fmla="*/ 49 h 94"/>
                <a:gd name="T14" fmla="*/ 8356 w 8850"/>
                <a:gd name="T15" fmla="*/ 67 h 94"/>
                <a:gd name="T16" fmla="*/ 8356 w 8850"/>
                <a:gd name="T17" fmla="*/ 67 h 94"/>
                <a:gd name="T18" fmla="*/ 8601 w 8850"/>
                <a:gd name="T19" fmla="*/ 62 h 94"/>
                <a:gd name="T20" fmla="*/ 8850 w 8850"/>
                <a:gd name="T21" fmla="*/ 54 h 94"/>
                <a:gd name="T22" fmla="*/ 8850 w 8850"/>
                <a:gd name="T23" fmla="*/ 54 h 94"/>
                <a:gd name="T24" fmla="*/ 8673 w 8850"/>
                <a:gd name="T25" fmla="*/ 41 h 94"/>
                <a:gd name="T26" fmla="*/ 8493 w 8850"/>
                <a:gd name="T27" fmla="*/ 33 h 94"/>
                <a:gd name="T28" fmla="*/ 8136 w 8850"/>
                <a:gd name="T29" fmla="*/ 19 h 94"/>
                <a:gd name="T30" fmla="*/ 8136 w 8850"/>
                <a:gd name="T31" fmla="*/ 19 h 94"/>
                <a:gd name="T32" fmla="*/ 7875 w 8850"/>
                <a:gd name="T33" fmla="*/ 11 h 94"/>
                <a:gd name="T34" fmla="*/ 7613 w 8850"/>
                <a:gd name="T35" fmla="*/ 3 h 94"/>
                <a:gd name="T36" fmla="*/ 1139 w 8850"/>
                <a:gd name="T37" fmla="*/ 0 h 94"/>
                <a:gd name="T38" fmla="*/ 1139 w 8850"/>
                <a:gd name="T39" fmla="*/ 0 h 94"/>
                <a:gd name="T40" fmla="*/ 1002 w 8850"/>
                <a:gd name="T41" fmla="*/ 0 h 94"/>
                <a:gd name="T42" fmla="*/ 1002 w 8850"/>
                <a:gd name="T43" fmla="*/ 0 h 94"/>
                <a:gd name="T44" fmla="*/ 730 w 8850"/>
                <a:gd name="T45" fmla="*/ 6 h 94"/>
                <a:gd name="T46" fmla="*/ 460 w 8850"/>
                <a:gd name="T47" fmla="*/ 9 h 94"/>
                <a:gd name="T48" fmla="*/ 460 w 8850"/>
                <a:gd name="T49" fmla="*/ 9 h 94"/>
                <a:gd name="T50" fmla="*/ 238 w 8850"/>
                <a:gd name="T51" fmla="*/ 6 h 94"/>
                <a:gd name="T52" fmla="*/ 19 w 8850"/>
                <a:gd name="T53" fmla="*/ 3 h 94"/>
                <a:gd name="T54" fmla="*/ 19 w 8850"/>
                <a:gd name="T55" fmla="*/ 3 h 94"/>
                <a:gd name="T56" fmla="*/ 19 w 8850"/>
                <a:gd name="T57" fmla="*/ 3 h 94"/>
                <a:gd name="T58" fmla="*/ 19 w 8850"/>
                <a:gd name="T59" fmla="*/ 3 h 94"/>
                <a:gd name="T60" fmla="*/ 14 w 8850"/>
                <a:gd name="T61" fmla="*/ 6 h 94"/>
                <a:gd name="T62" fmla="*/ 8 w 8850"/>
                <a:gd name="T63" fmla="*/ 17 h 94"/>
                <a:gd name="T64" fmla="*/ 0 w 8850"/>
                <a:gd name="T65" fmla="*/ 43 h 94"/>
                <a:gd name="T66" fmla="*/ 0 w 8850"/>
                <a:gd name="T67" fmla="*/ 43 h 94"/>
                <a:gd name="T68" fmla="*/ 138 w 8850"/>
                <a:gd name="T69" fmla="*/ 57 h 94"/>
                <a:gd name="T70" fmla="*/ 275 w 8850"/>
                <a:gd name="T71" fmla="*/ 67 h 94"/>
                <a:gd name="T72" fmla="*/ 415 w 8850"/>
                <a:gd name="T73" fmla="*/ 78 h 94"/>
                <a:gd name="T74" fmla="*/ 553 w 8850"/>
                <a:gd name="T75" fmla="*/ 83 h 94"/>
                <a:gd name="T76" fmla="*/ 690 w 8850"/>
                <a:gd name="T77" fmla="*/ 89 h 94"/>
                <a:gd name="T78" fmla="*/ 830 w 8850"/>
                <a:gd name="T79" fmla="*/ 91 h 94"/>
                <a:gd name="T80" fmla="*/ 1107 w 8850"/>
                <a:gd name="T81" fmla="*/ 94 h 94"/>
                <a:gd name="T82" fmla="*/ 1107 w 8850"/>
                <a:gd name="T83" fmla="*/ 94 h 94"/>
                <a:gd name="T84" fmla="*/ 1345 w 8850"/>
                <a:gd name="T85" fmla="*/ 91 h 94"/>
                <a:gd name="T86" fmla="*/ 1583 w 8850"/>
                <a:gd name="T87" fmla="*/ 89 h 94"/>
                <a:gd name="T88" fmla="*/ 1583 w 8850"/>
                <a:gd name="T89" fmla="*/ 89 h 94"/>
                <a:gd name="T90" fmla="*/ 2130 w 8850"/>
                <a:gd name="T91" fmla="*/ 78 h 94"/>
                <a:gd name="T92" fmla="*/ 2677 w 8850"/>
                <a:gd name="T93" fmla="*/ 67 h 94"/>
                <a:gd name="T94" fmla="*/ 2677 w 8850"/>
                <a:gd name="T95" fmla="*/ 67 h 94"/>
                <a:gd name="T96" fmla="*/ 2083 w 8850"/>
                <a:gd name="T97" fmla="*/ 38 h 94"/>
                <a:gd name="T98" fmla="*/ 2083 w 8850"/>
                <a:gd name="T99" fmla="*/ 38 h 94"/>
                <a:gd name="T100" fmla="*/ 1612 w 8850"/>
                <a:gd name="T101" fmla="*/ 14 h 94"/>
                <a:gd name="T102" fmla="*/ 1377 w 8850"/>
                <a:gd name="T103" fmla="*/ 3 h 94"/>
                <a:gd name="T104" fmla="*/ 1258 w 8850"/>
                <a:gd name="T105" fmla="*/ 0 h 94"/>
                <a:gd name="T106" fmla="*/ 1139 w 8850"/>
                <a:gd name="T10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50" h="94">
                  <a:moveTo>
                    <a:pt x="7613" y="3"/>
                  </a:moveTo>
                  <a:lnTo>
                    <a:pt x="7613" y="3"/>
                  </a:lnTo>
                  <a:lnTo>
                    <a:pt x="7616" y="3"/>
                  </a:lnTo>
                  <a:lnTo>
                    <a:pt x="7616" y="3"/>
                  </a:lnTo>
                  <a:lnTo>
                    <a:pt x="7801" y="14"/>
                  </a:lnTo>
                  <a:lnTo>
                    <a:pt x="7986" y="30"/>
                  </a:lnTo>
                  <a:lnTo>
                    <a:pt x="8171" y="49"/>
                  </a:lnTo>
                  <a:lnTo>
                    <a:pt x="8356" y="67"/>
                  </a:lnTo>
                  <a:lnTo>
                    <a:pt x="8356" y="67"/>
                  </a:lnTo>
                  <a:lnTo>
                    <a:pt x="8601" y="62"/>
                  </a:lnTo>
                  <a:lnTo>
                    <a:pt x="8850" y="54"/>
                  </a:lnTo>
                  <a:lnTo>
                    <a:pt x="8850" y="54"/>
                  </a:lnTo>
                  <a:lnTo>
                    <a:pt x="8673" y="41"/>
                  </a:lnTo>
                  <a:lnTo>
                    <a:pt x="8493" y="33"/>
                  </a:lnTo>
                  <a:lnTo>
                    <a:pt x="8136" y="19"/>
                  </a:lnTo>
                  <a:lnTo>
                    <a:pt x="8136" y="19"/>
                  </a:lnTo>
                  <a:lnTo>
                    <a:pt x="7875" y="11"/>
                  </a:lnTo>
                  <a:lnTo>
                    <a:pt x="7613" y="3"/>
                  </a:lnTo>
                  <a:close/>
                  <a:moveTo>
                    <a:pt x="1139" y="0"/>
                  </a:moveTo>
                  <a:lnTo>
                    <a:pt x="1139" y="0"/>
                  </a:lnTo>
                  <a:lnTo>
                    <a:pt x="1002" y="0"/>
                  </a:lnTo>
                  <a:lnTo>
                    <a:pt x="1002" y="0"/>
                  </a:lnTo>
                  <a:lnTo>
                    <a:pt x="730" y="6"/>
                  </a:lnTo>
                  <a:lnTo>
                    <a:pt x="460" y="9"/>
                  </a:lnTo>
                  <a:lnTo>
                    <a:pt x="460" y="9"/>
                  </a:lnTo>
                  <a:lnTo>
                    <a:pt x="238" y="6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8" y="17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38" y="57"/>
                  </a:lnTo>
                  <a:lnTo>
                    <a:pt x="275" y="67"/>
                  </a:lnTo>
                  <a:lnTo>
                    <a:pt x="415" y="78"/>
                  </a:lnTo>
                  <a:lnTo>
                    <a:pt x="553" y="83"/>
                  </a:lnTo>
                  <a:lnTo>
                    <a:pt x="690" y="89"/>
                  </a:lnTo>
                  <a:lnTo>
                    <a:pt x="830" y="91"/>
                  </a:lnTo>
                  <a:lnTo>
                    <a:pt x="1107" y="94"/>
                  </a:lnTo>
                  <a:lnTo>
                    <a:pt x="1107" y="94"/>
                  </a:lnTo>
                  <a:lnTo>
                    <a:pt x="1345" y="91"/>
                  </a:lnTo>
                  <a:lnTo>
                    <a:pt x="1583" y="89"/>
                  </a:lnTo>
                  <a:lnTo>
                    <a:pt x="1583" y="89"/>
                  </a:lnTo>
                  <a:lnTo>
                    <a:pt x="2130" y="78"/>
                  </a:lnTo>
                  <a:lnTo>
                    <a:pt x="2677" y="67"/>
                  </a:lnTo>
                  <a:lnTo>
                    <a:pt x="2677" y="67"/>
                  </a:lnTo>
                  <a:lnTo>
                    <a:pt x="2083" y="38"/>
                  </a:lnTo>
                  <a:lnTo>
                    <a:pt x="2083" y="38"/>
                  </a:lnTo>
                  <a:lnTo>
                    <a:pt x="1612" y="14"/>
                  </a:lnTo>
                  <a:lnTo>
                    <a:pt x="1377" y="3"/>
                  </a:lnTo>
                  <a:lnTo>
                    <a:pt x="1258" y="0"/>
                  </a:lnTo>
                  <a:lnTo>
                    <a:pt x="1139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xmlns="" id="{A9A687F3-22AA-4312-B9AB-5CB835AD8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65238" y="4394200"/>
              <a:ext cx="1963738" cy="101600"/>
            </a:xfrm>
            <a:custGeom>
              <a:avLst/>
              <a:gdLst>
                <a:gd name="T0" fmla="*/ 0 w 1237"/>
                <a:gd name="T1" fmla="*/ 0 h 64"/>
                <a:gd name="T2" fmla="*/ 0 w 1237"/>
                <a:gd name="T3" fmla="*/ 0 h 64"/>
                <a:gd name="T4" fmla="*/ 3 w 1237"/>
                <a:gd name="T5" fmla="*/ 0 h 64"/>
                <a:gd name="T6" fmla="*/ 3 w 1237"/>
                <a:gd name="T7" fmla="*/ 0 h 64"/>
                <a:gd name="T8" fmla="*/ 188 w 1237"/>
                <a:gd name="T9" fmla="*/ 11 h 64"/>
                <a:gd name="T10" fmla="*/ 373 w 1237"/>
                <a:gd name="T11" fmla="*/ 27 h 64"/>
                <a:gd name="T12" fmla="*/ 558 w 1237"/>
                <a:gd name="T13" fmla="*/ 46 h 64"/>
                <a:gd name="T14" fmla="*/ 743 w 1237"/>
                <a:gd name="T15" fmla="*/ 64 h 64"/>
                <a:gd name="T16" fmla="*/ 743 w 1237"/>
                <a:gd name="T17" fmla="*/ 64 h 64"/>
                <a:gd name="T18" fmla="*/ 988 w 1237"/>
                <a:gd name="T19" fmla="*/ 59 h 64"/>
                <a:gd name="T20" fmla="*/ 1237 w 1237"/>
                <a:gd name="T21" fmla="*/ 51 h 64"/>
                <a:gd name="T22" fmla="*/ 1237 w 1237"/>
                <a:gd name="T23" fmla="*/ 51 h 64"/>
                <a:gd name="T24" fmla="*/ 1060 w 1237"/>
                <a:gd name="T25" fmla="*/ 38 h 64"/>
                <a:gd name="T26" fmla="*/ 880 w 1237"/>
                <a:gd name="T27" fmla="*/ 30 h 64"/>
                <a:gd name="T28" fmla="*/ 523 w 1237"/>
                <a:gd name="T29" fmla="*/ 16 h 64"/>
                <a:gd name="T30" fmla="*/ 523 w 1237"/>
                <a:gd name="T31" fmla="*/ 16 h 64"/>
                <a:gd name="T32" fmla="*/ 262 w 1237"/>
                <a:gd name="T33" fmla="*/ 8 h 64"/>
                <a:gd name="T34" fmla="*/ 0 w 1237"/>
                <a:gd name="T3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7" h="64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88" y="11"/>
                  </a:lnTo>
                  <a:lnTo>
                    <a:pt x="373" y="27"/>
                  </a:lnTo>
                  <a:lnTo>
                    <a:pt x="558" y="46"/>
                  </a:lnTo>
                  <a:lnTo>
                    <a:pt x="743" y="64"/>
                  </a:lnTo>
                  <a:lnTo>
                    <a:pt x="743" y="64"/>
                  </a:lnTo>
                  <a:lnTo>
                    <a:pt x="988" y="59"/>
                  </a:lnTo>
                  <a:lnTo>
                    <a:pt x="1237" y="51"/>
                  </a:lnTo>
                  <a:lnTo>
                    <a:pt x="1237" y="51"/>
                  </a:lnTo>
                  <a:lnTo>
                    <a:pt x="1060" y="38"/>
                  </a:lnTo>
                  <a:lnTo>
                    <a:pt x="880" y="30"/>
                  </a:lnTo>
                  <a:lnTo>
                    <a:pt x="523" y="16"/>
                  </a:lnTo>
                  <a:lnTo>
                    <a:pt x="523" y="16"/>
                  </a:lnTo>
                  <a:lnTo>
                    <a:pt x="262" y="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12">
              <a:extLst>
                <a:ext uri="{FF2B5EF4-FFF2-40B4-BE49-F238E27FC236}">
                  <a16:creationId xmlns:a16="http://schemas.microsoft.com/office/drawing/2014/main" xmlns="" id="{09564A36-6A54-4332-9086-6ED2BF106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601" y="4389438"/>
              <a:ext cx="4249738" cy="149225"/>
            </a:xfrm>
            <a:custGeom>
              <a:avLst/>
              <a:gdLst>
                <a:gd name="T0" fmla="*/ 1139 w 2677"/>
                <a:gd name="T1" fmla="*/ 0 h 94"/>
                <a:gd name="T2" fmla="*/ 1139 w 2677"/>
                <a:gd name="T3" fmla="*/ 0 h 94"/>
                <a:gd name="T4" fmla="*/ 1002 w 2677"/>
                <a:gd name="T5" fmla="*/ 0 h 94"/>
                <a:gd name="T6" fmla="*/ 1002 w 2677"/>
                <a:gd name="T7" fmla="*/ 0 h 94"/>
                <a:gd name="T8" fmla="*/ 730 w 2677"/>
                <a:gd name="T9" fmla="*/ 6 h 94"/>
                <a:gd name="T10" fmla="*/ 460 w 2677"/>
                <a:gd name="T11" fmla="*/ 9 h 94"/>
                <a:gd name="T12" fmla="*/ 460 w 2677"/>
                <a:gd name="T13" fmla="*/ 9 h 94"/>
                <a:gd name="T14" fmla="*/ 238 w 2677"/>
                <a:gd name="T15" fmla="*/ 6 h 94"/>
                <a:gd name="T16" fmla="*/ 19 w 2677"/>
                <a:gd name="T17" fmla="*/ 3 h 94"/>
                <a:gd name="T18" fmla="*/ 19 w 2677"/>
                <a:gd name="T19" fmla="*/ 3 h 94"/>
                <a:gd name="T20" fmla="*/ 19 w 2677"/>
                <a:gd name="T21" fmla="*/ 3 h 94"/>
                <a:gd name="T22" fmla="*/ 19 w 2677"/>
                <a:gd name="T23" fmla="*/ 3 h 94"/>
                <a:gd name="T24" fmla="*/ 14 w 2677"/>
                <a:gd name="T25" fmla="*/ 6 h 94"/>
                <a:gd name="T26" fmla="*/ 8 w 2677"/>
                <a:gd name="T27" fmla="*/ 17 h 94"/>
                <a:gd name="T28" fmla="*/ 0 w 2677"/>
                <a:gd name="T29" fmla="*/ 43 h 94"/>
                <a:gd name="T30" fmla="*/ 0 w 2677"/>
                <a:gd name="T31" fmla="*/ 43 h 94"/>
                <a:gd name="T32" fmla="*/ 138 w 2677"/>
                <a:gd name="T33" fmla="*/ 57 h 94"/>
                <a:gd name="T34" fmla="*/ 275 w 2677"/>
                <a:gd name="T35" fmla="*/ 67 h 94"/>
                <a:gd name="T36" fmla="*/ 415 w 2677"/>
                <a:gd name="T37" fmla="*/ 78 h 94"/>
                <a:gd name="T38" fmla="*/ 553 w 2677"/>
                <a:gd name="T39" fmla="*/ 83 h 94"/>
                <a:gd name="T40" fmla="*/ 690 w 2677"/>
                <a:gd name="T41" fmla="*/ 89 h 94"/>
                <a:gd name="T42" fmla="*/ 830 w 2677"/>
                <a:gd name="T43" fmla="*/ 91 h 94"/>
                <a:gd name="T44" fmla="*/ 1107 w 2677"/>
                <a:gd name="T45" fmla="*/ 94 h 94"/>
                <a:gd name="T46" fmla="*/ 1107 w 2677"/>
                <a:gd name="T47" fmla="*/ 94 h 94"/>
                <a:gd name="T48" fmla="*/ 1345 w 2677"/>
                <a:gd name="T49" fmla="*/ 91 h 94"/>
                <a:gd name="T50" fmla="*/ 1583 w 2677"/>
                <a:gd name="T51" fmla="*/ 89 h 94"/>
                <a:gd name="T52" fmla="*/ 1583 w 2677"/>
                <a:gd name="T53" fmla="*/ 89 h 94"/>
                <a:gd name="T54" fmla="*/ 2130 w 2677"/>
                <a:gd name="T55" fmla="*/ 78 h 94"/>
                <a:gd name="T56" fmla="*/ 2677 w 2677"/>
                <a:gd name="T57" fmla="*/ 67 h 94"/>
                <a:gd name="T58" fmla="*/ 2677 w 2677"/>
                <a:gd name="T59" fmla="*/ 67 h 94"/>
                <a:gd name="T60" fmla="*/ 2083 w 2677"/>
                <a:gd name="T61" fmla="*/ 38 h 94"/>
                <a:gd name="T62" fmla="*/ 2083 w 2677"/>
                <a:gd name="T63" fmla="*/ 38 h 94"/>
                <a:gd name="T64" fmla="*/ 1612 w 2677"/>
                <a:gd name="T65" fmla="*/ 14 h 94"/>
                <a:gd name="T66" fmla="*/ 1377 w 2677"/>
                <a:gd name="T67" fmla="*/ 3 h 94"/>
                <a:gd name="T68" fmla="*/ 1258 w 2677"/>
                <a:gd name="T69" fmla="*/ 0 h 94"/>
                <a:gd name="T70" fmla="*/ 1139 w 2677"/>
                <a:gd name="T7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77" h="94">
                  <a:moveTo>
                    <a:pt x="1139" y="0"/>
                  </a:moveTo>
                  <a:lnTo>
                    <a:pt x="1139" y="0"/>
                  </a:lnTo>
                  <a:lnTo>
                    <a:pt x="1002" y="0"/>
                  </a:lnTo>
                  <a:lnTo>
                    <a:pt x="1002" y="0"/>
                  </a:lnTo>
                  <a:lnTo>
                    <a:pt x="730" y="6"/>
                  </a:lnTo>
                  <a:lnTo>
                    <a:pt x="460" y="9"/>
                  </a:lnTo>
                  <a:lnTo>
                    <a:pt x="460" y="9"/>
                  </a:lnTo>
                  <a:lnTo>
                    <a:pt x="238" y="6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8" y="17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38" y="57"/>
                  </a:lnTo>
                  <a:lnTo>
                    <a:pt x="275" y="67"/>
                  </a:lnTo>
                  <a:lnTo>
                    <a:pt x="415" y="78"/>
                  </a:lnTo>
                  <a:lnTo>
                    <a:pt x="553" y="83"/>
                  </a:lnTo>
                  <a:lnTo>
                    <a:pt x="690" y="89"/>
                  </a:lnTo>
                  <a:lnTo>
                    <a:pt x="830" y="91"/>
                  </a:lnTo>
                  <a:lnTo>
                    <a:pt x="1107" y="94"/>
                  </a:lnTo>
                  <a:lnTo>
                    <a:pt x="1107" y="94"/>
                  </a:lnTo>
                  <a:lnTo>
                    <a:pt x="1345" y="91"/>
                  </a:lnTo>
                  <a:lnTo>
                    <a:pt x="1583" y="89"/>
                  </a:lnTo>
                  <a:lnTo>
                    <a:pt x="1583" y="89"/>
                  </a:lnTo>
                  <a:lnTo>
                    <a:pt x="2130" y="78"/>
                  </a:lnTo>
                  <a:lnTo>
                    <a:pt x="2677" y="67"/>
                  </a:lnTo>
                  <a:lnTo>
                    <a:pt x="2677" y="67"/>
                  </a:lnTo>
                  <a:lnTo>
                    <a:pt x="2083" y="38"/>
                  </a:lnTo>
                  <a:lnTo>
                    <a:pt x="2083" y="38"/>
                  </a:lnTo>
                  <a:lnTo>
                    <a:pt x="1612" y="14"/>
                  </a:lnTo>
                  <a:lnTo>
                    <a:pt x="1377" y="3"/>
                  </a:lnTo>
                  <a:lnTo>
                    <a:pt x="1258" y="0"/>
                  </a:lnTo>
                  <a:lnTo>
                    <a:pt x="1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13">
              <a:extLst>
                <a:ext uri="{FF2B5EF4-FFF2-40B4-BE49-F238E27FC236}">
                  <a16:creationId xmlns:a16="http://schemas.microsoft.com/office/drawing/2014/main" xmlns="" id="{E88BE478-A122-4E6C-9C19-B7896F0F46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9426" y="4483100"/>
              <a:ext cx="14992350" cy="568325"/>
            </a:xfrm>
            <a:custGeom>
              <a:avLst/>
              <a:gdLst>
                <a:gd name="T0" fmla="*/ 8710 w 9444"/>
                <a:gd name="T1" fmla="*/ 200 h 358"/>
                <a:gd name="T2" fmla="*/ 8710 w 9444"/>
                <a:gd name="T3" fmla="*/ 257 h 358"/>
                <a:gd name="T4" fmla="*/ 8887 w 9444"/>
                <a:gd name="T5" fmla="*/ 275 h 358"/>
                <a:gd name="T6" fmla="*/ 9244 w 9444"/>
                <a:gd name="T7" fmla="*/ 302 h 358"/>
                <a:gd name="T8" fmla="*/ 9421 w 9444"/>
                <a:gd name="T9" fmla="*/ 307 h 358"/>
                <a:gd name="T10" fmla="*/ 9423 w 9444"/>
                <a:gd name="T11" fmla="*/ 307 h 358"/>
                <a:gd name="T12" fmla="*/ 9428 w 9444"/>
                <a:gd name="T13" fmla="*/ 305 h 358"/>
                <a:gd name="T14" fmla="*/ 9439 w 9444"/>
                <a:gd name="T15" fmla="*/ 289 h 358"/>
                <a:gd name="T16" fmla="*/ 9444 w 9444"/>
                <a:gd name="T17" fmla="*/ 278 h 358"/>
                <a:gd name="T18" fmla="*/ 9347 w 9444"/>
                <a:gd name="T19" fmla="*/ 267 h 358"/>
                <a:gd name="T20" fmla="*/ 9096 w 9444"/>
                <a:gd name="T21" fmla="*/ 235 h 358"/>
                <a:gd name="T22" fmla="*/ 9011 w 9444"/>
                <a:gd name="T23" fmla="*/ 225 h 358"/>
                <a:gd name="T24" fmla="*/ 8710 w 9444"/>
                <a:gd name="T25" fmla="*/ 200 h 358"/>
                <a:gd name="T26" fmla="*/ 1047 w 9444"/>
                <a:gd name="T27" fmla="*/ 134 h 358"/>
                <a:gd name="T28" fmla="*/ 960 w 9444"/>
                <a:gd name="T29" fmla="*/ 134 h 358"/>
                <a:gd name="T30" fmla="*/ 783 w 9444"/>
                <a:gd name="T31" fmla="*/ 136 h 358"/>
                <a:gd name="T32" fmla="*/ 775 w 9444"/>
                <a:gd name="T33" fmla="*/ 136 h 358"/>
                <a:gd name="T34" fmla="*/ 590 w 9444"/>
                <a:gd name="T35" fmla="*/ 158 h 358"/>
                <a:gd name="T36" fmla="*/ 402 w 9444"/>
                <a:gd name="T37" fmla="*/ 182 h 358"/>
                <a:gd name="T38" fmla="*/ 225 w 9444"/>
                <a:gd name="T39" fmla="*/ 200 h 358"/>
                <a:gd name="T40" fmla="*/ 164 w 9444"/>
                <a:gd name="T41" fmla="*/ 203 h 358"/>
                <a:gd name="T42" fmla="*/ 93 w 9444"/>
                <a:gd name="T43" fmla="*/ 198 h 358"/>
                <a:gd name="T44" fmla="*/ 24 w 9444"/>
                <a:gd name="T45" fmla="*/ 187 h 358"/>
                <a:gd name="T46" fmla="*/ 24 w 9444"/>
                <a:gd name="T47" fmla="*/ 187 h 358"/>
                <a:gd name="T48" fmla="*/ 19 w 9444"/>
                <a:gd name="T49" fmla="*/ 190 h 358"/>
                <a:gd name="T50" fmla="*/ 3 w 9444"/>
                <a:gd name="T51" fmla="*/ 246 h 358"/>
                <a:gd name="T52" fmla="*/ 0 w 9444"/>
                <a:gd name="T53" fmla="*/ 286 h 358"/>
                <a:gd name="T54" fmla="*/ 6 w 9444"/>
                <a:gd name="T55" fmla="*/ 307 h 358"/>
                <a:gd name="T56" fmla="*/ 11 w 9444"/>
                <a:gd name="T57" fmla="*/ 313 h 358"/>
                <a:gd name="T58" fmla="*/ 80 w 9444"/>
                <a:gd name="T59" fmla="*/ 334 h 358"/>
                <a:gd name="T60" fmla="*/ 151 w 9444"/>
                <a:gd name="T61" fmla="*/ 347 h 358"/>
                <a:gd name="T62" fmla="*/ 302 w 9444"/>
                <a:gd name="T63" fmla="*/ 358 h 358"/>
                <a:gd name="T64" fmla="*/ 399 w 9444"/>
                <a:gd name="T65" fmla="*/ 355 h 358"/>
                <a:gd name="T66" fmla="*/ 682 w 9444"/>
                <a:gd name="T67" fmla="*/ 329 h 358"/>
                <a:gd name="T68" fmla="*/ 827 w 9444"/>
                <a:gd name="T69" fmla="*/ 315 h 358"/>
                <a:gd name="T70" fmla="*/ 690 w 9444"/>
                <a:gd name="T71" fmla="*/ 305 h 358"/>
                <a:gd name="T72" fmla="*/ 555 w 9444"/>
                <a:gd name="T73" fmla="*/ 289 h 358"/>
                <a:gd name="T74" fmla="*/ 550 w 9444"/>
                <a:gd name="T75" fmla="*/ 286 h 358"/>
                <a:gd name="T76" fmla="*/ 547 w 9444"/>
                <a:gd name="T77" fmla="*/ 249 h 358"/>
                <a:gd name="T78" fmla="*/ 558 w 9444"/>
                <a:gd name="T79" fmla="*/ 211 h 358"/>
                <a:gd name="T80" fmla="*/ 563 w 9444"/>
                <a:gd name="T81" fmla="*/ 209 h 358"/>
                <a:gd name="T82" fmla="*/ 706 w 9444"/>
                <a:gd name="T83" fmla="*/ 192 h 358"/>
                <a:gd name="T84" fmla="*/ 854 w 9444"/>
                <a:gd name="T85" fmla="*/ 182 h 358"/>
                <a:gd name="T86" fmla="*/ 1150 w 9444"/>
                <a:gd name="T87" fmla="*/ 176 h 358"/>
                <a:gd name="T88" fmla="*/ 1293 w 9444"/>
                <a:gd name="T89" fmla="*/ 176 h 358"/>
                <a:gd name="T90" fmla="*/ 1430 w 9444"/>
                <a:gd name="T91" fmla="*/ 176 h 358"/>
                <a:gd name="T92" fmla="*/ 1480 w 9444"/>
                <a:gd name="T93" fmla="*/ 176 h 358"/>
                <a:gd name="T94" fmla="*/ 2133 w 9444"/>
                <a:gd name="T95" fmla="*/ 174 h 358"/>
                <a:gd name="T96" fmla="*/ 1892 w 9444"/>
                <a:gd name="T97" fmla="*/ 163 h 358"/>
                <a:gd name="T98" fmla="*/ 1681 w 9444"/>
                <a:gd name="T99" fmla="*/ 150 h 358"/>
                <a:gd name="T100" fmla="*/ 1258 w 9444"/>
                <a:gd name="T101" fmla="*/ 136 h 358"/>
                <a:gd name="T102" fmla="*/ 3401 w 9444"/>
                <a:gd name="T103" fmla="*/ 0 h 358"/>
                <a:gd name="T104" fmla="*/ 2910 w 9444"/>
                <a:gd name="T105" fmla="*/ 14 h 358"/>
                <a:gd name="T106" fmla="*/ 3150 w 9444"/>
                <a:gd name="T107" fmla="*/ 22 h 358"/>
                <a:gd name="T108" fmla="*/ 3634 w 9444"/>
                <a:gd name="T109" fmla="*/ 35 h 358"/>
                <a:gd name="T110" fmla="*/ 3874 w 9444"/>
                <a:gd name="T111" fmla="*/ 35 h 358"/>
                <a:gd name="T112" fmla="*/ 4191 w 9444"/>
                <a:gd name="T113" fmla="*/ 32 h 358"/>
                <a:gd name="T114" fmla="*/ 4659 w 9444"/>
                <a:gd name="T115" fmla="*/ 19 h 358"/>
                <a:gd name="T116" fmla="*/ 5127 w 9444"/>
                <a:gd name="T117" fmla="*/ 3 h 358"/>
                <a:gd name="T118" fmla="*/ 5090 w 9444"/>
                <a:gd name="T119" fmla="*/ 3 h 358"/>
                <a:gd name="T120" fmla="*/ 4207 w 9444"/>
                <a:gd name="T121" fmla="*/ 3 h 358"/>
                <a:gd name="T122" fmla="*/ 3425 w 9444"/>
                <a:gd name="T123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444" h="358">
                  <a:moveTo>
                    <a:pt x="8710" y="200"/>
                  </a:moveTo>
                  <a:lnTo>
                    <a:pt x="8710" y="200"/>
                  </a:lnTo>
                  <a:lnTo>
                    <a:pt x="8710" y="227"/>
                  </a:lnTo>
                  <a:lnTo>
                    <a:pt x="8710" y="257"/>
                  </a:lnTo>
                  <a:lnTo>
                    <a:pt x="8710" y="257"/>
                  </a:lnTo>
                  <a:lnTo>
                    <a:pt x="8887" y="275"/>
                  </a:lnTo>
                  <a:lnTo>
                    <a:pt x="9066" y="291"/>
                  </a:lnTo>
                  <a:lnTo>
                    <a:pt x="9244" y="302"/>
                  </a:lnTo>
                  <a:lnTo>
                    <a:pt x="9333" y="305"/>
                  </a:lnTo>
                  <a:lnTo>
                    <a:pt x="9421" y="307"/>
                  </a:lnTo>
                  <a:lnTo>
                    <a:pt x="9421" y="307"/>
                  </a:lnTo>
                  <a:lnTo>
                    <a:pt x="9423" y="307"/>
                  </a:lnTo>
                  <a:lnTo>
                    <a:pt x="9423" y="307"/>
                  </a:lnTo>
                  <a:lnTo>
                    <a:pt x="9428" y="305"/>
                  </a:lnTo>
                  <a:lnTo>
                    <a:pt x="9434" y="299"/>
                  </a:lnTo>
                  <a:lnTo>
                    <a:pt x="9439" y="289"/>
                  </a:lnTo>
                  <a:lnTo>
                    <a:pt x="9444" y="278"/>
                  </a:lnTo>
                  <a:lnTo>
                    <a:pt x="9444" y="278"/>
                  </a:lnTo>
                  <a:lnTo>
                    <a:pt x="9347" y="267"/>
                  </a:lnTo>
                  <a:lnTo>
                    <a:pt x="9347" y="267"/>
                  </a:lnTo>
                  <a:lnTo>
                    <a:pt x="9180" y="246"/>
                  </a:lnTo>
                  <a:lnTo>
                    <a:pt x="9096" y="235"/>
                  </a:lnTo>
                  <a:lnTo>
                    <a:pt x="9011" y="225"/>
                  </a:lnTo>
                  <a:lnTo>
                    <a:pt x="9011" y="225"/>
                  </a:lnTo>
                  <a:lnTo>
                    <a:pt x="8860" y="211"/>
                  </a:lnTo>
                  <a:lnTo>
                    <a:pt x="8710" y="200"/>
                  </a:lnTo>
                  <a:close/>
                  <a:moveTo>
                    <a:pt x="1047" y="134"/>
                  </a:moveTo>
                  <a:lnTo>
                    <a:pt x="1047" y="134"/>
                  </a:lnTo>
                  <a:lnTo>
                    <a:pt x="960" y="134"/>
                  </a:lnTo>
                  <a:lnTo>
                    <a:pt x="960" y="134"/>
                  </a:lnTo>
                  <a:lnTo>
                    <a:pt x="783" y="136"/>
                  </a:lnTo>
                  <a:lnTo>
                    <a:pt x="783" y="136"/>
                  </a:lnTo>
                  <a:lnTo>
                    <a:pt x="775" y="136"/>
                  </a:lnTo>
                  <a:lnTo>
                    <a:pt x="775" y="136"/>
                  </a:lnTo>
                  <a:lnTo>
                    <a:pt x="682" y="147"/>
                  </a:lnTo>
                  <a:lnTo>
                    <a:pt x="590" y="158"/>
                  </a:lnTo>
                  <a:lnTo>
                    <a:pt x="402" y="182"/>
                  </a:lnTo>
                  <a:lnTo>
                    <a:pt x="402" y="182"/>
                  </a:lnTo>
                  <a:lnTo>
                    <a:pt x="286" y="195"/>
                  </a:lnTo>
                  <a:lnTo>
                    <a:pt x="225" y="200"/>
                  </a:lnTo>
                  <a:lnTo>
                    <a:pt x="164" y="203"/>
                  </a:lnTo>
                  <a:lnTo>
                    <a:pt x="164" y="203"/>
                  </a:lnTo>
                  <a:lnTo>
                    <a:pt x="130" y="200"/>
                  </a:lnTo>
                  <a:lnTo>
                    <a:pt x="93" y="198"/>
                  </a:lnTo>
                  <a:lnTo>
                    <a:pt x="59" y="192"/>
                  </a:lnTo>
                  <a:lnTo>
                    <a:pt x="24" y="187"/>
                  </a:lnTo>
                  <a:lnTo>
                    <a:pt x="24" y="187"/>
                  </a:lnTo>
                  <a:lnTo>
                    <a:pt x="24" y="187"/>
                  </a:lnTo>
                  <a:lnTo>
                    <a:pt x="24" y="187"/>
                  </a:lnTo>
                  <a:lnTo>
                    <a:pt x="19" y="190"/>
                  </a:lnTo>
                  <a:lnTo>
                    <a:pt x="14" y="203"/>
                  </a:lnTo>
                  <a:lnTo>
                    <a:pt x="3" y="246"/>
                  </a:lnTo>
                  <a:lnTo>
                    <a:pt x="0" y="267"/>
                  </a:lnTo>
                  <a:lnTo>
                    <a:pt x="0" y="286"/>
                  </a:lnTo>
                  <a:lnTo>
                    <a:pt x="3" y="302"/>
                  </a:lnTo>
                  <a:lnTo>
                    <a:pt x="6" y="307"/>
                  </a:lnTo>
                  <a:lnTo>
                    <a:pt x="11" y="313"/>
                  </a:lnTo>
                  <a:lnTo>
                    <a:pt x="11" y="313"/>
                  </a:lnTo>
                  <a:lnTo>
                    <a:pt x="45" y="323"/>
                  </a:lnTo>
                  <a:lnTo>
                    <a:pt x="80" y="334"/>
                  </a:lnTo>
                  <a:lnTo>
                    <a:pt x="114" y="342"/>
                  </a:lnTo>
                  <a:lnTo>
                    <a:pt x="151" y="347"/>
                  </a:lnTo>
                  <a:lnTo>
                    <a:pt x="225" y="355"/>
                  </a:lnTo>
                  <a:lnTo>
                    <a:pt x="302" y="358"/>
                  </a:lnTo>
                  <a:lnTo>
                    <a:pt x="302" y="358"/>
                  </a:lnTo>
                  <a:lnTo>
                    <a:pt x="399" y="355"/>
                  </a:lnTo>
                  <a:lnTo>
                    <a:pt x="495" y="347"/>
                  </a:lnTo>
                  <a:lnTo>
                    <a:pt x="682" y="329"/>
                  </a:lnTo>
                  <a:lnTo>
                    <a:pt x="682" y="329"/>
                  </a:lnTo>
                  <a:lnTo>
                    <a:pt x="827" y="315"/>
                  </a:lnTo>
                  <a:lnTo>
                    <a:pt x="827" y="315"/>
                  </a:lnTo>
                  <a:lnTo>
                    <a:pt x="690" y="305"/>
                  </a:lnTo>
                  <a:lnTo>
                    <a:pt x="621" y="299"/>
                  </a:lnTo>
                  <a:lnTo>
                    <a:pt x="555" y="289"/>
                  </a:lnTo>
                  <a:lnTo>
                    <a:pt x="555" y="289"/>
                  </a:lnTo>
                  <a:lnTo>
                    <a:pt x="550" y="286"/>
                  </a:lnTo>
                  <a:lnTo>
                    <a:pt x="547" y="275"/>
                  </a:lnTo>
                  <a:lnTo>
                    <a:pt x="547" y="249"/>
                  </a:lnTo>
                  <a:lnTo>
                    <a:pt x="553" y="222"/>
                  </a:lnTo>
                  <a:lnTo>
                    <a:pt x="558" y="211"/>
                  </a:lnTo>
                  <a:lnTo>
                    <a:pt x="563" y="209"/>
                  </a:lnTo>
                  <a:lnTo>
                    <a:pt x="563" y="209"/>
                  </a:lnTo>
                  <a:lnTo>
                    <a:pt x="635" y="198"/>
                  </a:lnTo>
                  <a:lnTo>
                    <a:pt x="706" y="192"/>
                  </a:lnTo>
                  <a:lnTo>
                    <a:pt x="780" y="184"/>
                  </a:lnTo>
                  <a:lnTo>
                    <a:pt x="854" y="182"/>
                  </a:lnTo>
                  <a:lnTo>
                    <a:pt x="1002" y="176"/>
                  </a:lnTo>
                  <a:lnTo>
                    <a:pt x="1150" y="176"/>
                  </a:lnTo>
                  <a:lnTo>
                    <a:pt x="1150" y="176"/>
                  </a:lnTo>
                  <a:lnTo>
                    <a:pt x="1293" y="176"/>
                  </a:lnTo>
                  <a:lnTo>
                    <a:pt x="1293" y="176"/>
                  </a:lnTo>
                  <a:lnTo>
                    <a:pt x="1430" y="176"/>
                  </a:lnTo>
                  <a:lnTo>
                    <a:pt x="1430" y="176"/>
                  </a:lnTo>
                  <a:lnTo>
                    <a:pt x="1480" y="176"/>
                  </a:lnTo>
                  <a:lnTo>
                    <a:pt x="1480" y="176"/>
                  </a:lnTo>
                  <a:lnTo>
                    <a:pt x="2133" y="174"/>
                  </a:lnTo>
                  <a:lnTo>
                    <a:pt x="2133" y="174"/>
                  </a:lnTo>
                  <a:lnTo>
                    <a:pt x="1892" y="163"/>
                  </a:lnTo>
                  <a:lnTo>
                    <a:pt x="1892" y="163"/>
                  </a:lnTo>
                  <a:lnTo>
                    <a:pt x="1681" y="150"/>
                  </a:lnTo>
                  <a:lnTo>
                    <a:pt x="1470" y="142"/>
                  </a:lnTo>
                  <a:lnTo>
                    <a:pt x="1258" y="136"/>
                  </a:lnTo>
                  <a:lnTo>
                    <a:pt x="1047" y="134"/>
                  </a:lnTo>
                  <a:close/>
                  <a:moveTo>
                    <a:pt x="3401" y="0"/>
                  </a:moveTo>
                  <a:lnTo>
                    <a:pt x="3401" y="0"/>
                  </a:lnTo>
                  <a:lnTo>
                    <a:pt x="2910" y="14"/>
                  </a:lnTo>
                  <a:lnTo>
                    <a:pt x="2910" y="14"/>
                  </a:lnTo>
                  <a:lnTo>
                    <a:pt x="3150" y="22"/>
                  </a:lnTo>
                  <a:lnTo>
                    <a:pt x="3391" y="30"/>
                  </a:lnTo>
                  <a:lnTo>
                    <a:pt x="3634" y="35"/>
                  </a:lnTo>
                  <a:lnTo>
                    <a:pt x="3874" y="35"/>
                  </a:lnTo>
                  <a:lnTo>
                    <a:pt x="3874" y="35"/>
                  </a:lnTo>
                  <a:lnTo>
                    <a:pt x="4191" y="32"/>
                  </a:lnTo>
                  <a:lnTo>
                    <a:pt x="4191" y="32"/>
                  </a:lnTo>
                  <a:lnTo>
                    <a:pt x="4424" y="27"/>
                  </a:lnTo>
                  <a:lnTo>
                    <a:pt x="4659" y="19"/>
                  </a:lnTo>
                  <a:lnTo>
                    <a:pt x="5127" y="3"/>
                  </a:lnTo>
                  <a:lnTo>
                    <a:pt x="5127" y="3"/>
                  </a:lnTo>
                  <a:lnTo>
                    <a:pt x="5090" y="3"/>
                  </a:lnTo>
                  <a:lnTo>
                    <a:pt x="5090" y="3"/>
                  </a:lnTo>
                  <a:lnTo>
                    <a:pt x="4207" y="3"/>
                  </a:lnTo>
                  <a:lnTo>
                    <a:pt x="4207" y="3"/>
                  </a:lnTo>
                  <a:lnTo>
                    <a:pt x="3425" y="0"/>
                  </a:lnTo>
                  <a:lnTo>
                    <a:pt x="3425" y="0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xmlns="" id="{B01AFA10-92E1-4379-9FB0-A052A8BAF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6551" y="4800600"/>
              <a:ext cx="1165225" cy="169862"/>
            </a:xfrm>
            <a:custGeom>
              <a:avLst/>
              <a:gdLst>
                <a:gd name="T0" fmla="*/ 0 w 734"/>
                <a:gd name="T1" fmla="*/ 0 h 107"/>
                <a:gd name="T2" fmla="*/ 0 w 734"/>
                <a:gd name="T3" fmla="*/ 0 h 107"/>
                <a:gd name="T4" fmla="*/ 0 w 734"/>
                <a:gd name="T5" fmla="*/ 27 h 107"/>
                <a:gd name="T6" fmla="*/ 0 w 734"/>
                <a:gd name="T7" fmla="*/ 57 h 107"/>
                <a:gd name="T8" fmla="*/ 0 w 734"/>
                <a:gd name="T9" fmla="*/ 57 h 107"/>
                <a:gd name="T10" fmla="*/ 177 w 734"/>
                <a:gd name="T11" fmla="*/ 75 h 107"/>
                <a:gd name="T12" fmla="*/ 356 w 734"/>
                <a:gd name="T13" fmla="*/ 91 h 107"/>
                <a:gd name="T14" fmla="*/ 534 w 734"/>
                <a:gd name="T15" fmla="*/ 102 h 107"/>
                <a:gd name="T16" fmla="*/ 623 w 734"/>
                <a:gd name="T17" fmla="*/ 105 h 107"/>
                <a:gd name="T18" fmla="*/ 711 w 734"/>
                <a:gd name="T19" fmla="*/ 107 h 107"/>
                <a:gd name="T20" fmla="*/ 711 w 734"/>
                <a:gd name="T21" fmla="*/ 107 h 107"/>
                <a:gd name="T22" fmla="*/ 713 w 734"/>
                <a:gd name="T23" fmla="*/ 107 h 107"/>
                <a:gd name="T24" fmla="*/ 713 w 734"/>
                <a:gd name="T25" fmla="*/ 107 h 107"/>
                <a:gd name="T26" fmla="*/ 718 w 734"/>
                <a:gd name="T27" fmla="*/ 105 h 107"/>
                <a:gd name="T28" fmla="*/ 724 w 734"/>
                <a:gd name="T29" fmla="*/ 99 h 107"/>
                <a:gd name="T30" fmla="*/ 729 w 734"/>
                <a:gd name="T31" fmla="*/ 89 h 107"/>
                <a:gd name="T32" fmla="*/ 734 w 734"/>
                <a:gd name="T33" fmla="*/ 78 h 107"/>
                <a:gd name="T34" fmla="*/ 734 w 734"/>
                <a:gd name="T35" fmla="*/ 78 h 107"/>
                <a:gd name="T36" fmla="*/ 637 w 734"/>
                <a:gd name="T37" fmla="*/ 67 h 107"/>
                <a:gd name="T38" fmla="*/ 637 w 734"/>
                <a:gd name="T39" fmla="*/ 67 h 107"/>
                <a:gd name="T40" fmla="*/ 470 w 734"/>
                <a:gd name="T41" fmla="*/ 46 h 107"/>
                <a:gd name="T42" fmla="*/ 386 w 734"/>
                <a:gd name="T43" fmla="*/ 35 h 107"/>
                <a:gd name="T44" fmla="*/ 301 w 734"/>
                <a:gd name="T45" fmla="*/ 25 h 107"/>
                <a:gd name="T46" fmla="*/ 301 w 734"/>
                <a:gd name="T47" fmla="*/ 25 h 107"/>
                <a:gd name="T48" fmla="*/ 150 w 734"/>
                <a:gd name="T49" fmla="*/ 11 h 107"/>
                <a:gd name="T50" fmla="*/ 0 w 734"/>
                <a:gd name="T5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4" h="107">
                  <a:moveTo>
                    <a:pt x="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77" y="75"/>
                  </a:lnTo>
                  <a:lnTo>
                    <a:pt x="356" y="91"/>
                  </a:lnTo>
                  <a:lnTo>
                    <a:pt x="534" y="102"/>
                  </a:lnTo>
                  <a:lnTo>
                    <a:pt x="623" y="105"/>
                  </a:lnTo>
                  <a:lnTo>
                    <a:pt x="711" y="107"/>
                  </a:lnTo>
                  <a:lnTo>
                    <a:pt x="711" y="107"/>
                  </a:lnTo>
                  <a:lnTo>
                    <a:pt x="713" y="107"/>
                  </a:lnTo>
                  <a:lnTo>
                    <a:pt x="713" y="107"/>
                  </a:lnTo>
                  <a:lnTo>
                    <a:pt x="718" y="105"/>
                  </a:lnTo>
                  <a:lnTo>
                    <a:pt x="724" y="99"/>
                  </a:lnTo>
                  <a:lnTo>
                    <a:pt x="729" y="89"/>
                  </a:lnTo>
                  <a:lnTo>
                    <a:pt x="734" y="78"/>
                  </a:lnTo>
                  <a:lnTo>
                    <a:pt x="734" y="78"/>
                  </a:lnTo>
                  <a:lnTo>
                    <a:pt x="637" y="67"/>
                  </a:lnTo>
                  <a:lnTo>
                    <a:pt x="637" y="67"/>
                  </a:lnTo>
                  <a:lnTo>
                    <a:pt x="470" y="46"/>
                  </a:lnTo>
                  <a:lnTo>
                    <a:pt x="386" y="3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150" y="1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xmlns="" id="{00ED1949-B87C-4A03-A1E6-D36524E76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426" y="4695825"/>
              <a:ext cx="3386138" cy="355600"/>
            </a:xfrm>
            <a:custGeom>
              <a:avLst/>
              <a:gdLst>
                <a:gd name="T0" fmla="*/ 1047 w 2133"/>
                <a:gd name="T1" fmla="*/ 0 h 224"/>
                <a:gd name="T2" fmla="*/ 960 w 2133"/>
                <a:gd name="T3" fmla="*/ 0 h 224"/>
                <a:gd name="T4" fmla="*/ 783 w 2133"/>
                <a:gd name="T5" fmla="*/ 2 h 224"/>
                <a:gd name="T6" fmla="*/ 775 w 2133"/>
                <a:gd name="T7" fmla="*/ 2 h 224"/>
                <a:gd name="T8" fmla="*/ 590 w 2133"/>
                <a:gd name="T9" fmla="*/ 24 h 224"/>
                <a:gd name="T10" fmla="*/ 402 w 2133"/>
                <a:gd name="T11" fmla="*/ 48 h 224"/>
                <a:gd name="T12" fmla="*/ 225 w 2133"/>
                <a:gd name="T13" fmla="*/ 66 h 224"/>
                <a:gd name="T14" fmla="*/ 164 w 2133"/>
                <a:gd name="T15" fmla="*/ 69 h 224"/>
                <a:gd name="T16" fmla="*/ 93 w 2133"/>
                <a:gd name="T17" fmla="*/ 64 h 224"/>
                <a:gd name="T18" fmla="*/ 24 w 2133"/>
                <a:gd name="T19" fmla="*/ 53 h 224"/>
                <a:gd name="T20" fmla="*/ 24 w 2133"/>
                <a:gd name="T21" fmla="*/ 53 h 224"/>
                <a:gd name="T22" fmla="*/ 19 w 2133"/>
                <a:gd name="T23" fmla="*/ 56 h 224"/>
                <a:gd name="T24" fmla="*/ 3 w 2133"/>
                <a:gd name="T25" fmla="*/ 112 h 224"/>
                <a:gd name="T26" fmla="*/ 0 w 2133"/>
                <a:gd name="T27" fmla="*/ 152 h 224"/>
                <a:gd name="T28" fmla="*/ 6 w 2133"/>
                <a:gd name="T29" fmla="*/ 173 h 224"/>
                <a:gd name="T30" fmla="*/ 11 w 2133"/>
                <a:gd name="T31" fmla="*/ 179 h 224"/>
                <a:gd name="T32" fmla="*/ 80 w 2133"/>
                <a:gd name="T33" fmla="*/ 200 h 224"/>
                <a:gd name="T34" fmla="*/ 151 w 2133"/>
                <a:gd name="T35" fmla="*/ 213 h 224"/>
                <a:gd name="T36" fmla="*/ 302 w 2133"/>
                <a:gd name="T37" fmla="*/ 224 h 224"/>
                <a:gd name="T38" fmla="*/ 399 w 2133"/>
                <a:gd name="T39" fmla="*/ 221 h 224"/>
                <a:gd name="T40" fmla="*/ 682 w 2133"/>
                <a:gd name="T41" fmla="*/ 195 h 224"/>
                <a:gd name="T42" fmla="*/ 827 w 2133"/>
                <a:gd name="T43" fmla="*/ 181 h 224"/>
                <a:gd name="T44" fmla="*/ 690 w 2133"/>
                <a:gd name="T45" fmla="*/ 171 h 224"/>
                <a:gd name="T46" fmla="*/ 555 w 2133"/>
                <a:gd name="T47" fmla="*/ 155 h 224"/>
                <a:gd name="T48" fmla="*/ 550 w 2133"/>
                <a:gd name="T49" fmla="*/ 152 h 224"/>
                <a:gd name="T50" fmla="*/ 547 w 2133"/>
                <a:gd name="T51" fmla="*/ 115 h 224"/>
                <a:gd name="T52" fmla="*/ 558 w 2133"/>
                <a:gd name="T53" fmla="*/ 77 h 224"/>
                <a:gd name="T54" fmla="*/ 563 w 2133"/>
                <a:gd name="T55" fmla="*/ 75 h 224"/>
                <a:gd name="T56" fmla="*/ 706 w 2133"/>
                <a:gd name="T57" fmla="*/ 58 h 224"/>
                <a:gd name="T58" fmla="*/ 854 w 2133"/>
                <a:gd name="T59" fmla="*/ 48 h 224"/>
                <a:gd name="T60" fmla="*/ 1150 w 2133"/>
                <a:gd name="T61" fmla="*/ 42 h 224"/>
                <a:gd name="T62" fmla="*/ 1293 w 2133"/>
                <a:gd name="T63" fmla="*/ 42 h 224"/>
                <a:gd name="T64" fmla="*/ 1430 w 2133"/>
                <a:gd name="T65" fmla="*/ 42 h 224"/>
                <a:gd name="T66" fmla="*/ 1480 w 2133"/>
                <a:gd name="T67" fmla="*/ 42 h 224"/>
                <a:gd name="T68" fmla="*/ 2133 w 2133"/>
                <a:gd name="T69" fmla="*/ 40 h 224"/>
                <a:gd name="T70" fmla="*/ 1892 w 2133"/>
                <a:gd name="T71" fmla="*/ 29 h 224"/>
                <a:gd name="T72" fmla="*/ 1681 w 2133"/>
                <a:gd name="T73" fmla="*/ 16 h 224"/>
                <a:gd name="T74" fmla="*/ 1258 w 2133"/>
                <a:gd name="T75" fmla="*/ 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33" h="224">
                  <a:moveTo>
                    <a:pt x="1047" y="0"/>
                  </a:moveTo>
                  <a:lnTo>
                    <a:pt x="1047" y="0"/>
                  </a:lnTo>
                  <a:lnTo>
                    <a:pt x="960" y="0"/>
                  </a:lnTo>
                  <a:lnTo>
                    <a:pt x="960" y="0"/>
                  </a:lnTo>
                  <a:lnTo>
                    <a:pt x="783" y="2"/>
                  </a:lnTo>
                  <a:lnTo>
                    <a:pt x="783" y="2"/>
                  </a:lnTo>
                  <a:lnTo>
                    <a:pt x="775" y="2"/>
                  </a:lnTo>
                  <a:lnTo>
                    <a:pt x="775" y="2"/>
                  </a:lnTo>
                  <a:lnTo>
                    <a:pt x="682" y="13"/>
                  </a:lnTo>
                  <a:lnTo>
                    <a:pt x="590" y="24"/>
                  </a:lnTo>
                  <a:lnTo>
                    <a:pt x="402" y="48"/>
                  </a:lnTo>
                  <a:lnTo>
                    <a:pt x="402" y="48"/>
                  </a:lnTo>
                  <a:lnTo>
                    <a:pt x="286" y="61"/>
                  </a:lnTo>
                  <a:lnTo>
                    <a:pt x="225" y="66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30" y="66"/>
                  </a:lnTo>
                  <a:lnTo>
                    <a:pt x="93" y="64"/>
                  </a:lnTo>
                  <a:lnTo>
                    <a:pt x="59" y="58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19" y="56"/>
                  </a:lnTo>
                  <a:lnTo>
                    <a:pt x="14" y="69"/>
                  </a:lnTo>
                  <a:lnTo>
                    <a:pt x="3" y="112"/>
                  </a:lnTo>
                  <a:lnTo>
                    <a:pt x="0" y="133"/>
                  </a:lnTo>
                  <a:lnTo>
                    <a:pt x="0" y="152"/>
                  </a:lnTo>
                  <a:lnTo>
                    <a:pt x="3" y="168"/>
                  </a:lnTo>
                  <a:lnTo>
                    <a:pt x="6" y="173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45" y="189"/>
                  </a:lnTo>
                  <a:lnTo>
                    <a:pt x="80" y="200"/>
                  </a:lnTo>
                  <a:lnTo>
                    <a:pt x="114" y="208"/>
                  </a:lnTo>
                  <a:lnTo>
                    <a:pt x="151" y="213"/>
                  </a:lnTo>
                  <a:lnTo>
                    <a:pt x="225" y="221"/>
                  </a:lnTo>
                  <a:lnTo>
                    <a:pt x="302" y="224"/>
                  </a:lnTo>
                  <a:lnTo>
                    <a:pt x="302" y="224"/>
                  </a:lnTo>
                  <a:lnTo>
                    <a:pt x="399" y="221"/>
                  </a:lnTo>
                  <a:lnTo>
                    <a:pt x="495" y="213"/>
                  </a:lnTo>
                  <a:lnTo>
                    <a:pt x="682" y="195"/>
                  </a:lnTo>
                  <a:lnTo>
                    <a:pt x="682" y="195"/>
                  </a:lnTo>
                  <a:lnTo>
                    <a:pt x="827" y="181"/>
                  </a:lnTo>
                  <a:lnTo>
                    <a:pt x="827" y="181"/>
                  </a:lnTo>
                  <a:lnTo>
                    <a:pt x="690" y="171"/>
                  </a:lnTo>
                  <a:lnTo>
                    <a:pt x="621" y="165"/>
                  </a:lnTo>
                  <a:lnTo>
                    <a:pt x="555" y="155"/>
                  </a:lnTo>
                  <a:lnTo>
                    <a:pt x="555" y="155"/>
                  </a:lnTo>
                  <a:lnTo>
                    <a:pt x="550" y="152"/>
                  </a:lnTo>
                  <a:lnTo>
                    <a:pt x="547" y="141"/>
                  </a:lnTo>
                  <a:lnTo>
                    <a:pt x="547" y="115"/>
                  </a:lnTo>
                  <a:lnTo>
                    <a:pt x="553" y="88"/>
                  </a:lnTo>
                  <a:lnTo>
                    <a:pt x="558" y="77"/>
                  </a:lnTo>
                  <a:lnTo>
                    <a:pt x="563" y="75"/>
                  </a:lnTo>
                  <a:lnTo>
                    <a:pt x="563" y="75"/>
                  </a:lnTo>
                  <a:lnTo>
                    <a:pt x="635" y="64"/>
                  </a:lnTo>
                  <a:lnTo>
                    <a:pt x="706" y="58"/>
                  </a:lnTo>
                  <a:lnTo>
                    <a:pt x="780" y="50"/>
                  </a:lnTo>
                  <a:lnTo>
                    <a:pt x="854" y="48"/>
                  </a:lnTo>
                  <a:lnTo>
                    <a:pt x="1002" y="42"/>
                  </a:lnTo>
                  <a:lnTo>
                    <a:pt x="1150" y="42"/>
                  </a:lnTo>
                  <a:lnTo>
                    <a:pt x="1150" y="42"/>
                  </a:lnTo>
                  <a:lnTo>
                    <a:pt x="1293" y="42"/>
                  </a:lnTo>
                  <a:lnTo>
                    <a:pt x="1293" y="42"/>
                  </a:lnTo>
                  <a:lnTo>
                    <a:pt x="1430" y="42"/>
                  </a:lnTo>
                  <a:lnTo>
                    <a:pt x="1430" y="42"/>
                  </a:lnTo>
                  <a:lnTo>
                    <a:pt x="1480" y="42"/>
                  </a:lnTo>
                  <a:lnTo>
                    <a:pt x="1480" y="42"/>
                  </a:lnTo>
                  <a:lnTo>
                    <a:pt x="2133" y="40"/>
                  </a:lnTo>
                  <a:lnTo>
                    <a:pt x="2133" y="40"/>
                  </a:lnTo>
                  <a:lnTo>
                    <a:pt x="1892" y="29"/>
                  </a:lnTo>
                  <a:lnTo>
                    <a:pt x="1892" y="29"/>
                  </a:lnTo>
                  <a:lnTo>
                    <a:pt x="1681" y="16"/>
                  </a:lnTo>
                  <a:lnTo>
                    <a:pt x="1470" y="8"/>
                  </a:lnTo>
                  <a:lnTo>
                    <a:pt x="1258" y="2"/>
                  </a:lnTo>
                  <a:lnTo>
                    <a:pt x="104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xmlns="" id="{AC9D024B-AE3E-40DB-BBBB-FA71271DB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9051" y="4483100"/>
              <a:ext cx="3519488" cy="55562"/>
            </a:xfrm>
            <a:custGeom>
              <a:avLst/>
              <a:gdLst>
                <a:gd name="T0" fmla="*/ 491 w 2217"/>
                <a:gd name="T1" fmla="*/ 0 h 35"/>
                <a:gd name="T2" fmla="*/ 491 w 2217"/>
                <a:gd name="T3" fmla="*/ 0 h 35"/>
                <a:gd name="T4" fmla="*/ 0 w 2217"/>
                <a:gd name="T5" fmla="*/ 14 h 35"/>
                <a:gd name="T6" fmla="*/ 0 w 2217"/>
                <a:gd name="T7" fmla="*/ 14 h 35"/>
                <a:gd name="T8" fmla="*/ 240 w 2217"/>
                <a:gd name="T9" fmla="*/ 22 h 35"/>
                <a:gd name="T10" fmla="*/ 481 w 2217"/>
                <a:gd name="T11" fmla="*/ 30 h 35"/>
                <a:gd name="T12" fmla="*/ 724 w 2217"/>
                <a:gd name="T13" fmla="*/ 35 h 35"/>
                <a:gd name="T14" fmla="*/ 964 w 2217"/>
                <a:gd name="T15" fmla="*/ 35 h 35"/>
                <a:gd name="T16" fmla="*/ 964 w 2217"/>
                <a:gd name="T17" fmla="*/ 35 h 35"/>
                <a:gd name="T18" fmla="*/ 1281 w 2217"/>
                <a:gd name="T19" fmla="*/ 32 h 35"/>
                <a:gd name="T20" fmla="*/ 1281 w 2217"/>
                <a:gd name="T21" fmla="*/ 32 h 35"/>
                <a:gd name="T22" fmla="*/ 1514 w 2217"/>
                <a:gd name="T23" fmla="*/ 27 h 35"/>
                <a:gd name="T24" fmla="*/ 1749 w 2217"/>
                <a:gd name="T25" fmla="*/ 19 h 35"/>
                <a:gd name="T26" fmla="*/ 2217 w 2217"/>
                <a:gd name="T27" fmla="*/ 3 h 35"/>
                <a:gd name="T28" fmla="*/ 2217 w 2217"/>
                <a:gd name="T29" fmla="*/ 3 h 35"/>
                <a:gd name="T30" fmla="*/ 2180 w 2217"/>
                <a:gd name="T31" fmla="*/ 3 h 35"/>
                <a:gd name="T32" fmla="*/ 2180 w 2217"/>
                <a:gd name="T33" fmla="*/ 3 h 35"/>
                <a:gd name="T34" fmla="*/ 1297 w 2217"/>
                <a:gd name="T35" fmla="*/ 3 h 35"/>
                <a:gd name="T36" fmla="*/ 1297 w 2217"/>
                <a:gd name="T37" fmla="*/ 3 h 35"/>
                <a:gd name="T38" fmla="*/ 515 w 2217"/>
                <a:gd name="T39" fmla="*/ 0 h 35"/>
                <a:gd name="T40" fmla="*/ 515 w 2217"/>
                <a:gd name="T41" fmla="*/ 0 h 35"/>
                <a:gd name="T42" fmla="*/ 491 w 2217"/>
                <a:gd name="T4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7" h="35">
                  <a:moveTo>
                    <a:pt x="491" y="0"/>
                  </a:moveTo>
                  <a:lnTo>
                    <a:pt x="491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40" y="22"/>
                  </a:lnTo>
                  <a:lnTo>
                    <a:pt x="481" y="30"/>
                  </a:lnTo>
                  <a:lnTo>
                    <a:pt x="724" y="35"/>
                  </a:lnTo>
                  <a:lnTo>
                    <a:pt x="964" y="35"/>
                  </a:lnTo>
                  <a:lnTo>
                    <a:pt x="964" y="35"/>
                  </a:lnTo>
                  <a:lnTo>
                    <a:pt x="1281" y="32"/>
                  </a:lnTo>
                  <a:lnTo>
                    <a:pt x="1281" y="32"/>
                  </a:lnTo>
                  <a:lnTo>
                    <a:pt x="1514" y="27"/>
                  </a:lnTo>
                  <a:lnTo>
                    <a:pt x="1749" y="19"/>
                  </a:lnTo>
                  <a:lnTo>
                    <a:pt x="2217" y="3"/>
                  </a:lnTo>
                  <a:lnTo>
                    <a:pt x="2217" y="3"/>
                  </a:lnTo>
                  <a:lnTo>
                    <a:pt x="2180" y="3"/>
                  </a:lnTo>
                  <a:lnTo>
                    <a:pt x="2180" y="3"/>
                  </a:lnTo>
                  <a:lnTo>
                    <a:pt x="1297" y="3"/>
                  </a:lnTo>
                  <a:lnTo>
                    <a:pt x="1297" y="3"/>
                  </a:lnTo>
                  <a:lnTo>
                    <a:pt x="515" y="0"/>
                  </a:lnTo>
                  <a:lnTo>
                    <a:pt x="515" y="0"/>
                  </a:lnTo>
                  <a:lnTo>
                    <a:pt x="4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17">
              <a:extLst>
                <a:ext uri="{FF2B5EF4-FFF2-40B4-BE49-F238E27FC236}">
                  <a16:creationId xmlns:a16="http://schemas.microsoft.com/office/drawing/2014/main" xmlns="" id="{CE0596F8-EB5C-4229-B2AE-F5BF9793A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513" y="4368800"/>
              <a:ext cx="6816725" cy="119062"/>
            </a:xfrm>
            <a:custGeom>
              <a:avLst/>
              <a:gdLst>
                <a:gd name="T0" fmla="*/ 3522 w 4294"/>
                <a:gd name="T1" fmla="*/ 0 h 75"/>
                <a:gd name="T2" fmla="*/ 3522 w 4294"/>
                <a:gd name="T3" fmla="*/ 0 h 75"/>
                <a:gd name="T4" fmla="*/ 3229 w 4294"/>
                <a:gd name="T5" fmla="*/ 0 h 75"/>
                <a:gd name="T6" fmla="*/ 2933 w 4294"/>
                <a:gd name="T7" fmla="*/ 5 h 75"/>
                <a:gd name="T8" fmla="*/ 2640 w 4294"/>
                <a:gd name="T9" fmla="*/ 13 h 75"/>
                <a:gd name="T10" fmla="*/ 2344 w 4294"/>
                <a:gd name="T11" fmla="*/ 24 h 75"/>
                <a:gd name="T12" fmla="*/ 2344 w 4294"/>
                <a:gd name="T13" fmla="*/ 24 h 75"/>
                <a:gd name="T14" fmla="*/ 1757 w 4294"/>
                <a:gd name="T15" fmla="*/ 40 h 75"/>
                <a:gd name="T16" fmla="*/ 1171 w 4294"/>
                <a:gd name="T17" fmla="*/ 51 h 75"/>
                <a:gd name="T18" fmla="*/ 584 w 4294"/>
                <a:gd name="T19" fmla="*/ 62 h 75"/>
                <a:gd name="T20" fmla="*/ 0 w 4294"/>
                <a:gd name="T21" fmla="*/ 72 h 75"/>
                <a:gd name="T22" fmla="*/ 0 w 4294"/>
                <a:gd name="T23" fmla="*/ 72 h 75"/>
                <a:gd name="T24" fmla="*/ 24 w 4294"/>
                <a:gd name="T25" fmla="*/ 72 h 75"/>
                <a:gd name="T26" fmla="*/ 24 w 4294"/>
                <a:gd name="T27" fmla="*/ 72 h 75"/>
                <a:gd name="T28" fmla="*/ 806 w 4294"/>
                <a:gd name="T29" fmla="*/ 75 h 75"/>
                <a:gd name="T30" fmla="*/ 806 w 4294"/>
                <a:gd name="T31" fmla="*/ 75 h 75"/>
                <a:gd name="T32" fmla="*/ 1689 w 4294"/>
                <a:gd name="T33" fmla="*/ 75 h 75"/>
                <a:gd name="T34" fmla="*/ 1689 w 4294"/>
                <a:gd name="T35" fmla="*/ 75 h 75"/>
                <a:gd name="T36" fmla="*/ 1726 w 4294"/>
                <a:gd name="T37" fmla="*/ 75 h 75"/>
                <a:gd name="T38" fmla="*/ 1726 w 4294"/>
                <a:gd name="T39" fmla="*/ 75 h 75"/>
                <a:gd name="T40" fmla="*/ 2267 w 4294"/>
                <a:gd name="T41" fmla="*/ 51 h 75"/>
                <a:gd name="T42" fmla="*/ 2806 w 4294"/>
                <a:gd name="T43" fmla="*/ 30 h 75"/>
                <a:gd name="T44" fmla="*/ 2806 w 4294"/>
                <a:gd name="T45" fmla="*/ 30 h 75"/>
                <a:gd name="T46" fmla="*/ 3047 w 4294"/>
                <a:gd name="T47" fmla="*/ 22 h 75"/>
                <a:gd name="T48" fmla="*/ 3287 w 4294"/>
                <a:gd name="T49" fmla="*/ 16 h 75"/>
                <a:gd name="T50" fmla="*/ 3528 w 4294"/>
                <a:gd name="T51" fmla="*/ 13 h 75"/>
                <a:gd name="T52" fmla="*/ 3766 w 4294"/>
                <a:gd name="T53" fmla="*/ 11 h 75"/>
                <a:gd name="T54" fmla="*/ 3766 w 4294"/>
                <a:gd name="T55" fmla="*/ 11 h 75"/>
                <a:gd name="T56" fmla="*/ 4030 w 4294"/>
                <a:gd name="T57" fmla="*/ 13 h 75"/>
                <a:gd name="T58" fmla="*/ 4294 w 4294"/>
                <a:gd name="T59" fmla="*/ 16 h 75"/>
                <a:gd name="T60" fmla="*/ 4294 w 4294"/>
                <a:gd name="T61" fmla="*/ 16 h 75"/>
                <a:gd name="T62" fmla="*/ 4101 w 4294"/>
                <a:gd name="T63" fmla="*/ 8 h 75"/>
                <a:gd name="T64" fmla="*/ 3908 w 4294"/>
                <a:gd name="T65" fmla="*/ 3 h 75"/>
                <a:gd name="T66" fmla="*/ 3715 w 4294"/>
                <a:gd name="T67" fmla="*/ 0 h 75"/>
                <a:gd name="T68" fmla="*/ 3522 w 4294"/>
                <a:gd name="T6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94" h="75">
                  <a:moveTo>
                    <a:pt x="3522" y="0"/>
                  </a:moveTo>
                  <a:lnTo>
                    <a:pt x="3522" y="0"/>
                  </a:lnTo>
                  <a:lnTo>
                    <a:pt x="3229" y="0"/>
                  </a:lnTo>
                  <a:lnTo>
                    <a:pt x="2933" y="5"/>
                  </a:lnTo>
                  <a:lnTo>
                    <a:pt x="2640" y="13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1757" y="40"/>
                  </a:lnTo>
                  <a:lnTo>
                    <a:pt x="1171" y="51"/>
                  </a:lnTo>
                  <a:lnTo>
                    <a:pt x="584" y="6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806" y="75"/>
                  </a:lnTo>
                  <a:lnTo>
                    <a:pt x="806" y="75"/>
                  </a:lnTo>
                  <a:lnTo>
                    <a:pt x="1689" y="75"/>
                  </a:lnTo>
                  <a:lnTo>
                    <a:pt x="1689" y="75"/>
                  </a:lnTo>
                  <a:lnTo>
                    <a:pt x="1726" y="75"/>
                  </a:lnTo>
                  <a:lnTo>
                    <a:pt x="1726" y="75"/>
                  </a:lnTo>
                  <a:lnTo>
                    <a:pt x="2267" y="51"/>
                  </a:lnTo>
                  <a:lnTo>
                    <a:pt x="2806" y="30"/>
                  </a:lnTo>
                  <a:lnTo>
                    <a:pt x="2806" y="30"/>
                  </a:lnTo>
                  <a:lnTo>
                    <a:pt x="3047" y="22"/>
                  </a:lnTo>
                  <a:lnTo>
                    <a:pt x="3287" y="16"/>
                  </a:lnTo>
                  <a:lnTo>
                    <a:pt x="3528" y="13"/>
                  </a:lnTo>
                  <a:lnTo>
                    <a:pt x="3766" y="11"/>
                  </a:lnTo>
                  <a:lnTo>
                    <a:pt x="3766" y="11"/>
                  </a:lnTo>
                  <a:lnTo>
                    <a:pt x="4030" y="13"/>
                  </a:lnTo>
                  <a:lnTo>
                    <a:pt x="4294" y="16"/>
                  </a:lnTo>
                  <a:lnTo>
                    <a:pt x="4294" y="16"/>
                  </a:lnTo>
                  <a:lnTo>
                    <a:pt x="4101" y="8"/>
                  </a:lnTo>
                  <a:lnTo>
                    <a:pt x="3908" y="3"/>
                  </a:lnTo>
                  <a:lnTo>
                    <a:pt x="3715" y="0"/>
                  </a:lnTo>
                  <a:lnTo>
                    <a:pt x="3522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18">
              <a:extLst>
                <a:ext uri="{FF2B5EF4-FFF2-40B4-BE49-F238E27FC236}">
                  <a16:creationId xmlns:a16="http://schemas.microsoft.com/office/drawing/2014/main" xmlns="" id="{C3B55DA0-82C0-499F-9D5A-8CB245B2D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513" y="4368800"/>
              <a:ext cx="6816725" cy="119062"/>
            </a:xfrm>
            <a:custGeom>
              <a:avLst/>
              <a:gdLst>
                <a:gd name="T0" fmla="*/ 3522 w 4294"/>
                <a:gd name="T1" fmla="*/ 0 h 75"/>
                <a:gd name="T2" fmla="*/ 3522 w 4294"/>
                <a:gd name="T3" fmla="*/ 0 h 75"/>
                <a:gd name="T4" fmla="*/ 3229 w 4294"/>
                <a:gd name="T5" fmla="*/ 0 h 75"/>
                <a:gd name="T6" fmla="*/ 2933 w 4294"/>
                <a:gd name="T7" fmla="*/ 5 h 75"/>
                <a:gd name="T8" fmla="*/ 2640 w 4294"/>
                <a:gd name="T9" fmla="*/ 13 h 75"/>
                <a:gd name="T10" fmla="*/ 2344 w 4294"/>
                <a:gd name="T11" fmla="*/ 24 h 75"/>
                <a:gd name="T12" fmla="*/ 2344 w 4294"/>
                <a:gd name="T13" fmla="*/ 24 h 75"/>
                <a:gd name="T14" fmla="*/ 1757 w 4294"/>
                <a:gd name="T15" fmla="*/ 40 h 75"/>
                <a:gd name="T16" fmla="*/ 1171 w 4294"/>
                <a:gd name="T17" fmla="*/ 51 h 75"/>
                <a:gd name="T18" fmla="*/ 584 w 4294"/>
                <a:gd name="T19" fmla="*/ 62 h 75"/>
                <a:gd name="T20" fmla="*/ 0 w 4294"/>
                <a:gd name="T21" fmla="*/ 72 h 75"/>
                <a:gd name="T22" fmla="*/ 0 w 4294"/>
                <a:gd name="T23" fmla="*/ 72 h 75"/>
                <a:gd name="T24" fmla="*/ 24 w 4294"/>
                <a:gd name="T25" fmla="*/ 72 h 75"/>
                <a:gd name="T26" fmla="*/ 24 w 4294"/>
                <a:gd name="T27" fmla="*/ 72 h 75"/>
                <a:gd name="T28" fmla="*/ 806 w 4294"/>
                <a:gd name="T29" fmla="*/ 75 h 75"/>
                <a:gd name="T30" fmla="*/ 806 w 4294"/>
                <a:gd name="T31" fmla="*/ 75 h 75"/>
                <a:gd name="T32" fmla="*/ 1689 w 4294"/>
                <a:gd name="T33" fmla="*/ 75 h 75"/>
                <a:gd name="T34" fmla="*/ 1689 w 4294"/>
                <a:gd name="T35" fmla="*/ 75 h 75"/>
                <a:gd name="T36" fmla="*/ 1726 w 4294"/>
                <a:gd name="T37" fmla="*/ 75 h 75"/>
                <a:gd name="T38" fmla="*/ 1726 w 4294"/>
                <a:gd name="T39" fmla="*/ 75 h 75"/>
                <a:gd name="T40" fmla="*/ 2267 w 4294"/>
                <a:gd name="T41" fmla="*/ 51 h 75"/>
                <a:gd name="T42" fmla="*/ 2806 w 4294"/>
                <a:gd name="T43" fmla="*/ 30 h 75"/>
                <a:gd name="T44" fmla="*/ 2806 w 4294"/>
                <a:gd name="T45" fmla="*/ 30 h 75"/>
                <a:gd name="T46" fmla="*/ 3047 w 4294"/>
                <a:gd name="T47" fmla="*/ 22 h 75"/>
                <a:gd name="T48" fmla="*/ 3287 w 4294"/>
                <a:gd name="T49" fmla="*/ 16 h 75"/>
                <a:gd name="T50" fmla="*/ 3528 w 4294"/>
                <a:gd name="T51" fmla="*/ 13 h 75"/>
                <a:gd name="T52" fmla="*/ 3766 w 4294"/>
                <a:gd name="T53" fmla="*/ 11 h 75"/>
                <a:gd name="T54" fmla="*/ 3766 w 4294"/>
                <a:gd name="T55" fmla="*/ 11 h 75"/>
                <a:gd name="T56" fmla="*/ 4030 w 4294"/>
                <a:gd name="T57" fmla="*/ 13 h 75"/>
                <a:gd name="T58" fmla="*/ 4294 w 4294"/>
                <a:gd name="T59" fmla="*/ 16 h 75"/>
                <a:gd name="T60" fmla="*/ 4294 w 4294"/>
                <a:gd name="T61" fmla="*/ 16 h 75"/>
                <a:gd name="T62" fmla="*/ 4101 w 4294"/>
                <a:gd name="T63" fmla="*/ 8 h 75"/>
                <a:gd name="T64" fmla="*/ 3908 w 4294"/>
                <a:gd name="T65" fmla="*/ 3 h 75"/>
                <a:gd name="T66" fmla="*/ 3715 w 4294"/>
                <a:gd name="T67" fmla="*/ 0 h 75"/>
                <a:gd name="T68" fmla="*/ 3522 w 4294"/>
                <a:gd name="T6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94" h="75">
                  <a:moveTo>
                    <a:pt x="3522" y="0"/>
                  </a:moveTo>
                  <a:lnTo>
                    <a:pt x="3522" y="0"/>
                  </a:lnTo>
                  <a:lnTo>
                    <a:pt x="3229" y="0"/>
                  </a:lnTo>
                  <a:lnTo>
                    <a:pt x="2933" y="5"/>
                  </a:lnTo>
                  <a:lnTo>
                    <a:pt x="2640" y="13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1757" y="40"/>
                  </a:lnTo>
                  <a:lnTo>
                    <a:pt x="1171" y="51"/>
                  </a:lnTo>
                  <a:lnTo>
                    <a:pt x="584" y="6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806" y="75"/>
                  </a:lnTo>
                  <a:lnTo>
                    <a:pt x="806" y="75"/>
                  </a:lnTo>
                  <a:lnTo>
                    <a:pt x="1689" y="75"/>
                  </a:lnTo>
                  <a:lnTo>
                    <a:pt x="1689" y="75"/>
                  </a:lnTo>
                  <a:lnTo>
                    <a:pt x="1726" y="75"/>
                  </a:lnTo>
                  <a:lnTo>
                    <a:pt x="1726" y="75"/>
                  </a:lnTo>
                  <a:lnTo>
                    <a:pt x="2267" y="51"/>
                  </a:lnTo>
                  <a:lnTo>
                    <a:pt x="2806" y="30"/>
                  </a:lnTo>
                  <a:lnTo>
                    <a:pt x="2806" y="30"/>
                  </a:lnTo>
                  <a:lnTo>
                    <a:pt x="3047" y="22"/>
                  </a:lnTo>
                  <a:lnTo>
                    <a:pt x="3287" y="16"/>
                  </a:lnTo>
                  <a:lnTo>
                    <a:pt x="3528" y="13"/>
                  </a:lnTo>
                  <a:lnTo>
                    <a:pt x="3766" y="11"/>
                  </a:lnTo>
                  <a:lnTo>
                    <a:pt x="3766" y="11"/>
                  </a:lnTo>
                  <a:lnTo>
                    <a:pt x="4030" y="13"/>
                  </a:lnTo>
                  <a:lnTo>
                    <a:pt x="4294" y="16"/>
                  </a:lnTo>
                  <a:lnTo>
                    <a:pt x="4294" y="16"/>
                  </a:lnTo>
                  <a:lnTo>
                    <a:pt x="4101" y="8"/>
                  </a:lnTo>
                  <a:lnTo>
                    <a:pt x="3908" y="3"/>
                  </a:lnTo>
                  <a:lnTo>
                    <a:pt x="3715" y="0"/>
                  </a:lnTo>
                  <a:lnTo>
                    <a:pt x="35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19">
              <a:extLst>
                <a:ext uri="{FF2B5EF4-FFF2-40B4-BE49-F238E27FC236}">
                  <a16:creationId xmlns:a16="http://schemas.microsoft.com/office/drawing/2014/main" xmlns="" id="{2364A462-3ACA-452C-B66D-2AA293AF5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438" y="4483100"/>
              <a:ext cx="13779500" cy="441325"/>
            </a:xfrm>
            <a:custGeom>
              <a:avLst/>
              <a:gdLst>
                <a:gd name="T0" fmla="*/ 5195 w 8680"/>
                <a:gd name="T1" fmla="*/ 0 h 278"/>
                <a:gd name="T2" fmla="*/ 4344 w 8680"/>
                <a:gd name="T3" fmla="*/ 3 h 278"/>
                <a:gd name="T4" fmla="*/ 3641 w 8680"/>
                <a:gd name="T5" fmla="*/ 27 h 278"/>
                <a:gd name="T6" fmla="*/ 3408 w 8680"/>
                <a:gd name="T7" fmla="*/ 32 h 278"/>
                <a:gd name="T8" fmla="*/ 3091 w 8680"/>
                <a:gd name="T9" fmla="*/ 35 h 278"/>
                <a:gd name="T10" fmla="*/ 2608 w 8680"/>
                <a:gd name="T11" fmla="*/ 30 h 278"/>
                <a:gd name="T12" fmla="*/ 2127 w 8680"/>
                <a:gd name="T13" fmla="*/ 14 h 278"/>
                <a:gd name="T14" fmla="*/ 1593 w 8680"/>
                <a:gd name="T15" fmla="*/ 32 h 278"/>
                <a:gd name="T16" fmla="*/ 1057 w 8680"/>
                <a:gd name="T17" fmla="*/ 56 h 278"/>
                <a:gd name="T18" fmla="*/ 792 w 8680"/>
                <a:gd name="T19" fmla="*/ 72 h 278"/>
                <a:gd name="T20" fmla="*/ 264 w 8680"/>
                <a:gd name="T21" fmla="*/ 112 h 278"/>
                <a:gd name="T22" fmla="*/ 0 w 8680"/>
                <a:gd name="T23" fmla="*/ 136 h 278"/>
                <a:gd name="T24" fmla="*/ 177 w 8680"/>
                <a:gd name="T25" fmla="*/ 134 h 278"/>
                <a:gd name="T26" fmla="*/ 264 w 8680"/>
                <a:gd name="T27" fmla="*/ 134 h 278"/>
                <a:gd name="T28" fmla="*/ 687 w 8680"/>
                <a:gd name="T29" fmla="*/ 142 h 278"/>
                <a:gd name="T30" fmla="*/ 1109 w 8680"/>
                <a:gd name="T31" fmla="*/ 163 h 278"/>
                <a:gd name="T32" fmla="*/ 1350 w 8680"/>
                <a:gd name="T33" fmla="*/ 174 h 278"/>
                <a:gd name="T34" fmla="*/ 1566 w 8680"/>
                <a:gd name="T35" fmla="*/ 174 h 278"/>
                <a:gd name="T36" fmla="*/ 1696 w 8680"/>
                <a:gd name="T37" fmla="*/ 174 h 278"/>
                <a:gd name="T38" fmla="*/ 1928 w 8680"/>
                <a:gd name="T39" fmla="*/ 174 h 278"/>
                <a:gd name="T40" fmla="*/ 2158 w 8680"/>
                <a:gd name="T41" fmla="*/ 174 h 278"/>
                <a:gd name="T42" fmla="*/ 2668 w 8680"/>
                <a:gd name="T43" fmla="*/ 174 h 278"/>
                <a:gd name="T44" fmla="*/ 3181 w 8680"/>
                <a:gd name="T45" fmla="*/ 168 h 278"/>
                <a:gd name="T46" fmla="*/ 3963 w 8680"/>
                <a:gd name="T47" fmla="*/ 152 h 278"/>
                <a:gd name="T48" fmla="*/ 4748 w 8680"/>
                <a:gd name="T49" fmla="*/ 136 h 278"/>
                <a:gd name="T50" fmla="*/ 5015 w 8680"/>
                <a:gd name="T51" fmla="*/ 131 h 278"/>
                <a:gd name="T52" fmla="*/ 5279 w 8680"/>
                <a:gd name="T53" fmla="*/ 131 h 278"/>
                <a:gd name="T54" fmla="*/ 5937 w 8680"/>
                <a:gd name="T55" fmla="*/ 136 h 278"/>
                <a:gd name="T56" fmla="*/ 6592 w 8680"/>
                <a:gd name="T57" fmla="*/ 147 h 278"/>
                <a:gd name="T58" fmla="*/ 7578 w 8680"/>
                <a:gd name="T59" fmla="*/ 163 h 278"/>
                <a:gd name="T60" fmla="*/ 7908 w 8680"/>
                <a:gd name="T61" fmla="*/ 163 h 278"/>
                <a:gd name="T62" fmla="*/ 7911 w 8680"/>
                <a:gd name="T63" fmla="*/ 163 h 278"/>
                <a:gd name="T64" fmla="*/ 7911 w 8680"/>
                <a:gd name="T65" fmla="*/ 163 h 278"/>
                <a:gd name="T66" fmla="*/ 7921 w 8680"/>
                <a:gd name="T67" fmla="*/ 174 h 278"/>
                <a:gd name="T68" fmla="*/ 7927 w 8680"/>
                <a:gd name="T69" fmla="*/ 200 h 278"/>
                <a:gd name="T70" fmla="*/ 8077 w 8680"/>
                <a:gd name="T71" fmla="*/ 211 h 278"/>
                <a:gd name="T72" fmla="*/ 8228 w 8680"/>
                <a:gd name="T73" fmla="*/ 225 h 278"/>
                <a:gd name="T74" fmla="*/ 8397 w 8680"/>
                <a:gd name="T75" fmla="*/ 246 h 278"/>
                <a:gd name="T76" fmla="*/ 8564 w 8680"/>
                <a:gd name="T77" fmla="*/ 267 h 278"/>
                <a:gd name="T78" fmla="*/ 8661 w 8680"/>
                <a:gd name="T79" fmla="*/ 278 h 278"/>
                <a:gd name="T80" fmla="*/ 8672 w 8680"/>
                <a:gd name="T81" fmla="*/ 238 h 278"/>
                <a:gd name="T82" fmla="*/ 8677 w 8680"/>
                <a:gd name="T83" fmla="*/ 192 h 278"/>
                <a:gd name="T84" fmla="*/ 8677 w 8680"/>
                <a:gd name="T85" fmla="*/ 112 h 278"/>
                <a:gd name="T86" fmla="*/ 8669 w 8680"/>
                <a:gd name="T87" fmla="*/ 86 h 278"/>
                <a:gd name="T88" fmla="*/ 8661 w 8680"/>
                <a:gd name="T89" fmla="*/ 75 h 278"/>
                <a:gd name="T90" fmla="*/ 8661 w 8680"/>
                <a:gd name="T91" fmla="*/ 75 h 278"/>
                <a:gd name="T92" fmla="*/ 8651 w 8680"/>
                <a:gd name="T93" fmla="*/ 75 h 278"/>
                <a:gd name="T94" fmla="*/ 8524 w 8680"/>
                <a:gd name="T95" fmla="*/ 75 h 278"/>
                <a:gd name="T96" fmla="*/ 8276 w 8680"/>
                <a:gd name="T97" fmla="*/ 64 h 278"/>
                <a:gd name="T98" fmla="*/ 7903 w 8680"/>
                <a:gd name="T99" fmla="*/ 32 h 278"/>
                <a:gd name="T100" fmla="*/ 7655 w 8680"/>
                <a:gd name="T101" fmla="*/ 8 h 278"/>
                <a:gd name="T102" fmla="*/ 7356 w 8680"/>
                <a:gd name="T103" fmla="*/ 8 h 278"/>
                <a:gd name="T104" fmla="*/ 6339 w 8680"/>
                <a:gd name="T105" fmla="*/ 3 h 278"/>
                <a:gd name="T106" fmla="*/ 5195 w 8680"/>
                <a:gd name="T10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80" h="278">
                  <a:moveTo>
                    <a:pt x="5195" y="0"/>
                  </a:moveTo>
                  <a:lnTo>
                    <a:pt x="5195" y="0"/>
                  </a:lnTo>
                  <a:lnTo>
                    <a:pt x="4344" y="3"/>
                  </a:lnTo>
                  <a:lnTo>
                    <a:pt x="4344" y="3"/>
                  </a:lnTo>
                  <a:lnTo>
                    <a:pt x="3876" y="19"/>
                  </a:lnTo>
                  <a:lnTo>
                    <a:pt x="3641" y="27"/>
                  </a:lnTo>
                  <a:lnTo>
                    <a:pt x="3408" y="32"/>
                  </a:lnTo>
                  <a:lnTo>
                    <a:pt x="3408" y="32"/>
                  </a:lnTo>
                  <a:lnTo>
                    <a:pt x="3091" y="35"/>
                  </a:lnTo>
                  <a:lnTo>
                    <a:pt x="3091" y="35"/>
                  </a:lnTo>
                  <a:lnTo>
                    <a:pt x="2851" y="35"/>
                  </a:lnTo>
                  <a:lnTo>
                    <a:pt x="2608" y="30"/>
                  </a:lnTo>
                  <a:lnTo>
                    <a:pt x="2367" y="22"/>
                  </a:lnTo>
                  <a:lnTo>
                    <a:pt x="2127" y="14"/>
                  </a:lnTo>
                  <a:lnTo>
                    <a:pt x="2127" y="14"/>
                  </a:lnTo>
                  <a:lnTo>
                    <a:pt x="1593" y="32"/>
                  </a:lnTo>
                  <a:lnTo>
                    <a:pt x="1323" y="43"/>
                  </a:lnTo>
                  <a:lnTo>
                    <a:pt x="1057" y="56"/>
                  </a:lnTo>
                  <a:lnTo>
                    <a:pt x="1057" y="56"/>
                  </a:lnTo>
                  <a:lnTo>
                    <a:pt x="792" y="72"/>
                  </a:lnTo>
                  <a:lnTo>
                    <a:pt x="528" y="91"/>
                  </a:lnTo>
                  <a:lnTo>
                    <a:pt x="264" y="112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177" y="134"/>
                  </a:lnTo>
                  <a:lnTo>
                    <a:pt x="177" y="134"/>
                  </a:lnTo>
                  <a:lnTo>
                    <a:pt x="264" y="134"/>
                  </a:lnTo>
                  <a:lnTo>
                    <a:pt x="264" y="134"/>
                  </a:lnTo>
                  <a:lnTo>
                    <a:pt x="475" y="136"/>
                  </a:lnTo>
                  <a:lnTo>
                    <a:pt x="687" y="142"/>
                  </a:lnTo>
                  <a:lnTo>
                    <a:pt x="898" y="150"/>
                  </a:lnTo>
                  <a:lnTo>
                    <a:pt x="1109" y="163"/>
                  </a:lnTo>
                  <a:lnTo>
                    <a:pt x="1109" y="163"/>
                  </a:lnTo>
                  <a:lnTo>
                    <a:pt x="1350" y="174"/>
                  </a:lnTo>
                  <a:lnTo>
                    <a:pt x="1350" y="174"/>
                  </a:lnTo>
                  <a:lnTo>
                    <a:pt x="1566" y="174"/>
                  </a:lnTo>
                  <a:lnTo>
                    <a:pt x="1566" y="174"/>
                  </a:lnTo>
                  <a:lnTo>
                    <a:pt x="1696" y="174"/>
                  </a:lnTo>
                  <a:lnTo>
                    <a:pt x="1696" y="174"/>
                  </a:lnTo>
                  <a:lnTo>
                    <a:pt x="1928" y="174"/>
                  </a:lnTo>
                  <a:lnTo>
                    <a:pt x="1928" y="174"/>
                  </a:lnTo>
                  <a:lnTo>
                    <a:pt x="2158" y="174"/>
                  </a:lnTo>
                  <a:lnTo>
                    <a:pt x="2158" y="174"/>
                  </a:lnTo>
                  <a:lnTo>
                    <a:pt x="2668" y="174"/>
                  </a:lnTo>
                  <a:lnTo>
                    <a:pt x="3181" y="168"/>
                  </a:lnTo>
                  <a:lnTo>
                    <a:pt x="3181" y="168"/>
                  </a:lnTo>
                  <a:lnTo>
                    <a:pt x="3572" y="163"/>
                  </a:lnTo>
                  <a:lnTo>
                    <a:pt x="3963" y="152"/>
                  </a:lnTo>
                  <a:lnTo>
                    <a:pt x="4357" y="144"/>
                  </a:lnTo>
                  <a:lnTo>
                    <a:pt x="4748" y="136"/>
                  </a:lnTo>
                  <a:lnTo>
                    <a:pt x="4748" y="136"/>
                  </a:lnTo>
                  <a:lnTo>
                    <a:pt x="5015" y="131"/>
                  </a:lnTo>
                  <a:lnTo>
                    <a:pt x="5279" y="131"/>
                  </a:lnTo>
                  <a:lnTo>
                    <a:pt x="5279" y="131"/>
                  </a:lnTo>
                  <a:lnTo>
                    <a:pt x="5609" y="134"/>
                  </a:lnTo>
                  <a:lnTo>
                    <a:pt x="5937" y="136"/>
                  </a:lnTo>
                  <a:lnTo>
                    <a:pt x="6592" y="147"/>
                  </a:lnTo>
                  <a:lnTo>
                    <a:pt x="6592" y="147"/>
                  </a:lnTo>
                  <a:lnTo>
                    <a:pt x="7250" y="158"/>
                  </a:lnTo>
                  <a:lnTo>
                    <a:pt x="7578" y="163"/>
                  </a:lnTo>
                  <a:lnTo>
                    <a:pt x="7908" y="163"/>
                  </a:lnTo>
                  <a:lnTo>
                    <a:pt x="7908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6" y="166"/>
                  </a:lnTo>
                  <a:lnTo>
                    <a:pt x="7921" y="174"/>
                  </a:lnTo>
                  <a:lnTo>
                    <a:pt x="7924" y="184"/>
                  </a:lnTo>
                  <a:lnTo>
                    <a:pt x="7927" y="200"/>
                  </a:lnTo>
                  <a:lnTo>
                    <a:pt x="7927" y="200"/>
                  </a:lnTo>
                  <a:lnTo>
                    <a:pt x="8077" y="211"/>
                  </a:lnTo>
                  <a:lnTo>
                    <a:pt x="8228" y="225"/>
                  </a:lnTo>
                  <a:lnTo>
                    <a:pt x="8228" y="225"/>
                  </a:lnTo>
                  <a:lnTo>
                    <a:pt x="8313" y="235"/>
                  </a:lnTo>
                  <a:lnTo>
                    <a:pt x="8397" y="246"/>
                  </a:lnTo>
                  <a:lnTo>
                    <a:pt x="8564" y="267"/>
                  </a:lnTo>
                  <a:lnTo>
                    <a:pt x="8564" y="267"/>
                  </a:lnTo>
                  <a:lnTo>
                    <a:pt x="8661" y="278"/>
                  </a:lnTo>
                  <a:lnTo>
                    <a:pt x="8661" y="278"/>
                  </a:lnTo>
                  <a:lnTo>
                    <a:pt x="8667" y="259"/>
                  </a:lnTo>
                  <a:lnTo>
                    <a:pt x="8672" y="238"/>
                  </a:lnTo>
                  <a:lnTo>
                    <a:pt x="8677" y="192"/>
                  </a:lnTo>
                  <a:lnTo>
                    <a:pt x="8677" y="192"/>
                  </a:lnTo>
                  <a:lnTo>
                    <a:pt x="8680" y="150"/>
                  </a:lnTo>
                  <a:lnTo>
                    <a:pt x="8677" y="112"/>
                  </a:lnTo>
                  <a:lnTo>
                    <a:pt x="8675" y="96"/>
                  </a:lnTo>
                  <a:lnTo>
                    <a:pt x="8669" y="86"/>
                  </a:lnTo>
                  <a:lnTo>
                    <a:pt x="8667" y="78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51" y="75"/>
                  </a:lnTo>
                  <a:lnTo>
                    <a:pt x="8651" y="75"/>
                  </a:lnTo>
                  <a:lnTo>
                    <a:pt x="8524" y="75"/>
                  </a:lnTo>
                  <a:lnTo>
                    <a:pt x="8400" y="70"/>
                  </a:lnTo>
                  <a:lnTo>
                    <a:pt x="8276" y="64"/>
                  </a:lnTo>
                  <a:lnTo>
                    <a:pt x="8151" y="54"/>
                  </a:lnTo>
                  <a:lnTo>
                    <a:pt x="7903" y="32"/>
                  </a:lnTo>
                  <a:lnTo>
                    <a:pt x="7655" y="8"/>
                  </a:lnTo>
                  <a:lnTo>
                    <a:pt x="7655" y="8"/>
                  </a:lnTo>
                  <a:lnTo>
                    <a:pt x="7356" y="8"/>
                  </a:lnTo>
                  <a:lnTo>
                    <a:pt x="7356" y="8"/>
                  </a:lnTo>
                  <a:lnTo>
                    <a:pt x="6849" y="6"/>
                  </a:lnTo>
                  <a:lnTo>
                    <a:pt x="6339" y="3"/>
                  </a:lnTo>
                  <a:lnTo>
                    <a:pt x="6339" y="3"/>
                  </a:lnTo>
                  <a:lnTo>
                    <a:pt x="5195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20">
              <a:extLst>
                <a:ext uri="{FF2B5EF4-FFF2-40B4-BE49-F238E27FC236}">
                  <a16:creationId xmlns:a16="http://schemas.microsoft.com/office/drawing/2014/main" xmlns="" id="{5B6E5B59-1088-4949-BEE2-E14BA932A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438" y="4483100"/>
              <a:ext cx="13779500" cy="441325"/>
            </a:xfrm>
            <a:custGeom>
              <a:avLst/>
              <a:gdLst>
                <a:gd name="T0" fmla="*/ 5195 w 8680"/>
                <a:gd name="T1" fmla="*/ 0 h 278"/>
                <a:gd name="T2" fmla="*/ 4344 w 8680"/>
                <a:gd name="T3" fmla="*/ 3 h 278"/>
                <a:gd name="T4" fmla="*/ 3641 w 8680"/>
                <a:gd name="T5" fmla="*/ 27 h 278"/>
                <a:gd name="T6" fmla="*/ 3408 w 8680"/>
                <a:gd name="T7" fmla="*/ 32 h 278"/>
                <a:gd name="T8" fmla="*/ 3091 w 8680"/>
                <a:gd name="T9" fmla="*/ 35 h 278"/>
                <a:gd name="T10" fmla="*/ 2608 w 8680"/>
                <a:gd name="T11" fmla="*/ 30 h 278"/>
                <a:gd name="T12" fmla="*/ 2127 w 8680"/>
                <a:gd name="T13" fmla="*/ 14 h 278"/>
                <a:gd name="T14" fmla="*/ 1593 w 8680"/>
                <a:gd name="T15" fmla="*/ 32 h 278"/>
                <a:gd name="T16" fmla="*/ 1057 w 8680"/>
                <a:gd name="T17" fmla="*/ 56 h 278"/>
                <a:gd name="T18" fmla="*/ 792 w 8680"/>
                <a:gd name="T19" fmla="*/ 72 h 278"/>
                <a:gd name="T20" fmla="*/ 264 w 8680"/>
                <a:gd name="T21" fmla="*/ 112 h 278"/>
                <a:gd name="T22" fmla="*/ 0 w 8680"/>
                <a:gd name="T23" fmla="*/ 136 h 278"/>
                <a:gd name="T24" fmla="*/ 177 w 8680"/>
                <a:gd name="T25" fmla="*/ 134 h 278"/>
                <a:gd name="T26" fmla="*/ 264 w 8680"/>
                <a:gd name="T27" fmla="*/ 134 h 278"/>
                <a:gd name="T28" fmla="*/ 687 w 8680"/>
                <a:gd name="T29" fmla="*/ 142 h 278"/>
                <a:gd name="T30" fmla="*/ 1109 w 8680"/>
                <a:gd name="T31" fmla="*/ 163 h 278"/>
                <a:gd name="T32" fmla="*/ 1350 w 8680"/>
                <a:gd name="T33" fmla="*/ 174 h 278"/>
                <a:gd name="T34" fmla="*/ 1566 w 8680"/>
                <a:gd name="T35" fmla="*/ 174 h 278"/>
                <a:gd name="T36" fmla="*/ 1696 w 8680"/>
                <a:gd name="T37" fmla="*/ 174 h 278"/>
                <a:gd name="T38" fmla="*/ 1928 w 8680"/>
                <a:gd name="T39" fmla="*/ 174 h 278"/>
                <a:gd name="T40" fmla="*/ 2158 w 8680"/>
                <a:gd name="T41" fmla="*/ 174 h 278"/>
                <a:gd name="T42" fmla="*/ 2668 w 8680"/>
                <a:gd name="T43" fmla="*/ 174 h 278"/>
                <a:gd name="T44" fmla="*/ 3181 w 8680"/>
                <a:gd name="T45" fmla="*/ 168 h 278"/>
                <a:gd name="T46" fmla="*/ 3963 w 8680"/>
                <a:gd name="T47" fmla="*/ 152 h 278"/>
                <a:gd name="T48" fmla="*/ 4748 w 8680"/>
                <a:gd name="T49" fmla="*/ 136 h 278"/>
                <a:gd name="T50" fmla="*/ 5015 w 8680"/>
                <a:gd name="T51" fmla="*/ 131 h 278"/>
                <a:gd name="T52" fmla="*/ 5279 w 8680"/>
                <a:gd name="T53" fmla="*/ 131 h 278"/>
                <a:gd name="T54" fmla="*/ 5937 w 8680"/>
                <a:gd name="T55" fmla="*/ 136 h 278"/>
                <a:gd name="T56" fmla="*/ 6592 w 8680"/>
                <a:gd name="T57" fmla="*/ 147 h 278"/>
                <a:gd name="T58" fmla="*/ 7578 w 8680"/>
                <a:gd name="T59" fmla="*/ 163 h 278"/>
                <a:gd name="T60" fmla="*/ 7908 w 8680"/>
                <a:gd name="T61" fmla="*/ 163 h 278"/>
                <a:gd name="T62" fmla="*/ 7911 w 8680"/>
                <a:gd name="T63" fmla="*/ 163 h 278"/>
                <a:gd name="T64" fmla="*/ 7911 w 8680"/>
                <a:gd name="T65" fmla="*/ 163 h 278"/>
                <a:gd name="T66" fmla="*/ 7921 w 8680"/>
                <a:gd name="T67" fmla="*/ 174 h 278"/>
                <a:gd name="T68" fmla="*/ 7927 w 8680"/>
                <a:gd name="T69" fmla="*/ 200 h 278"/>
                <a:gd name="T70" fmla="*/ 8077 w 8680"/>
                <a:gd name="T71" fmla="*/ 211 h 278"/>
                <a:gd name="T72" fmla="*/ 8228 w 8680"/>
                <a:gd name="T73" fmla="*/ 225 h 278"/>
                <a:gd name="T74" fmla="*/ 8397 w 8680"/>
                <a:gd name="T75" fmla="*/ 246 h 278"/>
                <a:gd name="T76" fmla="*/ 8564 w 8680"/>
                <a:gd name="T77" fmla="*/ 267 h 278"/>
                <a:gd name="T78" fmla="*/ 8661 w 8680"/>
                <a:gd name="T79" fmla="*/ 278 h 278"/>
                <a:gd name="T80" fmla="*/ 8672 w 8680"/>
                <a:gd name="T81" fmla="*/ 238 h 278"/>
                <a:gd name="T82" fmla="*/ 8677 w 8680"/>
                <a:gd name="T83" fmla="*/ 192 h 278"/>
                <a:gd name="T84" fmla="*/ 8677 w 8680"/>
                <a:gd name="T85" fmla="*/ 112 h 278"/>
                <a:gd name="T86" fmla="*/ 8669 w 8680"/>
                <a:gd name="T87" fmla="*/ 86 h 278"/>
                <a:gd name="T88" fmla="*/ 8661 w 8680"/>
                <a:gd name="T89" fmla="*/ 75 h 278"/>
                <a:gd name="T90" fmla="*/ 8661 w 8680"/>
                <a:gd name="T91" fmla="*/ 75 h 278"/>
                <a:gd name="T92" fmla="*/ 8651 w 8680"/>
                <a:gd name="T93" fmla="*/ 75 h 278"/>
                <a:gd name="T94" fmla="*/ 8524 w 8680"/>
                <a:gd name="T95" fmla="*/ 75 h 278"/>
                <a:gd name="T96" fmla="*/ 8276 w 8680"/>
                <a:gd name="T97" fmla="*/ 64 h 278"/>
                <a:gd name="T98" fmla="*/ 7903 w 8680"/>
                <a:gd name="T99" fmla="*/ 32 h 278"/>
                <a:gd name="T100" fmla="*/ 7655 w 8680"/>
                <a:gd name="T101" fmla="*/ 8 h 278"/>
                <a:gd name="T102" fmla="*/ 7356 w 8680"/>
                <a:gd name="T103" fmla="*/ 8 h 278"/>
                <a:gd name="T104" fmla="*/ 6339 w 8680"/>
                <a:gd name="T105" fmla="*/ 3 h 278"/>
                <a:gd name="T106" fmla="*/ 5195 w 8680"/>
                <a:gd name="T10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80" h="278">
                  <a:moveTo>
                    <a:pt x="5195" y="0"/>
                  </a:moveTo>
                  <a:lnTo>
                    <a:pt x="5195" y="0"/>
                  </a:lnTo>
                  <a:lnTo>
                    <a:pt x="4344" y="3"/>
                  </a:lnTo>
                  <a:lnTo>
                    <a:pt x="4344" y="3"/>
                  </a:lnTo>
                  <a:lnTo>
                    <a:pt x="3876" y="19"/>
                  </a:lnTo>
                  <a:lnTo>
                    <a:pt x="3641" y="27"/>
                  </a:lnTo>
                  <a:lnTo>
                    <a:pt x="3408" y="32"/>
                  </a:lnTo>
                  <a:lnTo>
                    <a:pt x="3408" y="32"/>
                  </a:lnTo>
                  <a:lnTo>
                    <a:pt x="3091" y="35"/>
                  </a:lnTo>
                  <a:lnTo>
                    <a:pt x="3091" y="35"/>
                  </a:lnTo>
                  <a:lnTo>
                    <a:pt x="2851" y="35"/>
                  </a:lnTo>
                  <a:lnTo>
                    <a:pt x="2608" y="30"/>
                  </a:lnTo>
                  <a:lnTo>
                    <a:pt x="2367" y="22"/>
                  </a:lnTo>
                  <a:lnTo>
                    <a:pt x="2127" y="14"/>
                  </a:lnTo>
                  <a:lnTo>
                    <a:pt x="2127" y="14"/>
                  </a:lnTo>
                  <a:lnTo>
                    <a:pt x="1593" y="32"/>
                  </a:lnTo>
                  <a:lnTo>
                    <a:pt x="1323" y="43"/>
                  </a:lnTo>
                  <a:lnTo>
                    <a:pt x="1057" y="56"/>
                  </a:lnTo>
                  <a:lnTo>
                    <a:pt x="1057" y="56"/>
                  </a:lnTo>
                  <a:lnTo>
                    <a:pt x="792" y="72"/>
                  </a:lnTo>
                  <a:lnTo>
                    <a:pt x="528" y="91"/>
                  </a:lnTo>
                  <a:lnTo>
                    <a:pt x="264" y="112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177" y="134"/>
                  </a:lnTo>
                  <a:lnTo>
                    <a:pt x="177" y="134"/>
                  </a:lnTo>
                  <a:lnTo>
                    <a:pt x="264" y="134"/>
                  </a:lnTo>
                  <a:lnTo>
                    <a:pt x="264" y="134"/>
                  </a:lnTo>
                  <a:lnTo>
                    <a:pt x="475" y="136"/>
                  </a:lnTo>
                  <a:lnTo>
                    <a:pt x="687" y="142"/>
                  </a:lnTo>
                  <a:lnTo>
                    <a:pt x="898" y="150"/>
                  </a:lnTo>
                  <a:lnTo>
                    <a:pt x="1109" y="163"/>
                  </a:lnTo>
                  <a:lnTo>
                    <a:pt x="1109" y="163"/>
                  </a:lnTo>
                  <a:lnTo>
                    <a:pt x="1350" y="174"/>
                  </a:lnTo>
                  <a:lnTo>
                    <a:pt x="1350" y="174"/>
                  </a:lnTo>
                  <a:lnTo>
                    <a:pt x="1566" y="174"/>
                  </a:lnTo>
                  <a:lnTo>
                    <a:pt x="1566" y="174"/>
                  </a:lnTo>
                  <a:lnTo>
                    <a:pt x="1696" y="174"/>
                  </a:lnTo>
                  <a:lnTo>
                    <a:pt x="1696" y="174"/>
                  </a:lnTo>
                  <a:lnTo>
                    <a:pt x="1928" y="174"/>
                  </a:lnTo>
                  <a:lnTo>
                    <a:pt x="1928" y="174"/>
                  </a:lnTo>
                  <a:lnTo>
                    <a:pt x="2158" y="174"/>
                  </a:lnTo>
                  <a:lnTo>
                    <a:pt x="2158" y="174"/>
                  </a:lnTo>
                  <a:lnTo>
                    <a:pt x="2668" y="174"/>
                  </a:lnTo>
                  <a:lnTo>
                    <a:pt x="3181" y="168"/>
                  </a:lnTo>
                  <a:lnTo>
                    <a:pt x="3181" y="168"/>
                  </a:lnTo>
                  <a:lnTo>
                    <a:pt x="3572" y="163"/>
                  </a:lnTo>
                  <a:lnTo>
                    <a:pt x="3963" y="152"/>
                  </a:lnTo>
                  <a:lnTo>
                    <a:pt x="4357" y="144"/>
                  </a:lnTo>
                  <a:lnTo>
                    <a:pt x="4748" y="136"/>
                  </a:lnTo>
                  <a:lnTo>
                    <a:pt x="4748" y="136"/>
                  </a:lnTo>
                  <a:lnTo>
                    <a:pt x="5015" y="131"/>
                  </a:lnTo>
                  <a:lnTo>
                    <a:pt x="5279" y="131"/>
                  </a:lnTo>
                  <a:lnTo>
                    <a:pt x="5279" y="131"/>
                  </a:lnTo>
                  <a:lnTo>
                    <a:pt x="5609" y="134"/>
                  </a:lnTo>
                  <a:lnTo>
                    <a:pt x="5937" y="136"/>
                  </a:lnTo>
                  <a:lnTo>
                    <a:pt x="6592" y="147"/>
                  </a:lnTo>
                  <a:lnTo>
                    <a:pt x="6592" y="147"/>
                  </a:lnTo>
                  <a:lnTo>
                    <a:pt x="7250" y="158"/>
                  </a:lnTo>
                  <a:lnTo>
                    <a:pt x="7578" y="163"/>
                  </a:lnTo>
                  <a:lnTo>
                    <a:pt x="7908" y="163"/>
                  </a:lnTo>
                  <a:lnTo>
                    <a:pt x="7908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1" y="163"/>
                  </a:lnTo>
                  <a:lnTo>
                    <a:pt x="7916" y="166"/>
                  </a:lnTo>
                  <a:lnTo>
                    <a:pt x="7921" y="174"/>
                  </a:lnTo>
                  <a:lnTo>
                    <a:pt x="7924" y="184"/>
                  </a:lnTo>
                  <a:lnTo>
                    <a:pt x="7927" y="200"/>
                  </a:lnTo>
                  <a:lnTo>
                    <a:pt x="7927" y="200"/>
                  </a:lnTo>
                  <a:lnTo>
                    <a:pt x="8077" y="211"/>
                  </a:lnTo>
                  <a:lnTo>
                    <a:pt x="8228" y="225"/>
                  </a:lnTo>
                  <a:lnTo>
                    <a:pt x="8228" y="225"/>
                  </a:lnTo>
                  <a:lnTo>
                    <a:pt x="8313" y="235"/>
                  </a:lnTo>
                  <a:lnTo>
                    <a:pt x="8397" y="246"/>
                  </a:lnTo>
                  <a:lnTo>
                    <a:pt x="8564" y="267"/>
                  </a:lnTo>
                  <a:lnTo>
                    <a:pt x="8564" y="267"/>
                  </a:lnTo>
                  <a:lnTo>
                    <a:pt x="8661" y="278"/>
                  </a:lnTo>
                  <a:lnTo>
                    <a:pt x="8661" y="278"/>
                  </a:lnTo>
                  <a:lnTo>
                    <a:pt x="8667" y="259"/>
                  </a:lnTo>
                  <a:lnTo>
                    <a:pt x="8672" y="238"/>
                  </a:lnTo>
                  <a:lnTo>
                    <a:pt x="8677" y="192"/>
                  </a:lnTo>
                  <a:lnTo>
                    <a:pt x="8677" y="192"/>
                  </a:lnTo>
                  <a:lnTo>
                    <a:pt x="8680" y="150"/>
                  </a:lnTo>
                  <a:lnTo>
                    <a:pt x="8677" y="112"/>
                  </a:lnTo>
                  <a:lnTo>
                    <a:pt x="8675" y="96"/>
                  </a:lnTo>
                  <a:lnTo>
                    <a:pt x="8669" y="86"/>
                  </a:lnTo>
                  <a:lnTo>
                    <a:pt x="8667" y="78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61" y="75"/>
                  </a:lnTo>
                  <a:lnTo>
                    <a:pt x="8651" y="75"/>
                  </a:lnTo>
                  <a:lnTo>
                    <a:pt x="8651" y="75"/>
                  </a:lnTo>
                  <a:lnTo>
                    <a:pt x="8524" y="75"/>
                  </a:lnTo>
                  <a:lnTo>
                    <a:pt x="8400" y="70"/>
                  </a:lnTo>
                  <a:lnTo>
                    <a:pt x="8276" y="64"/>
                  </a:lnTo>
                  <a:lnTo>
                    <a:pt x="8151" y="54"/>
                  </a:lnTo>
                  <a:lnTo>
                    <a:pt x="7903" y="32"/>
                  </a:lnTo>
                  <a:lnTo>
                    <a:pt x="7655" y="8"/>
                  </a:lnTo>
                  <a:lnTo>
                    <a:pt x="7655" y="8"/>
                  </a:lnTo>
                  <a:lnTo>
                    <a:pt x="7356" y="8"/>
                  </a:lnTo>
                  <a:lnTo>
                    <a:pt x="7356" y="8"/>
                  </a:lnTo>
                  <a:lnTo>
                    <a:pt x="6849" y="6"/>
                  </a:lnTo>
                  <a:lnTo>
                    <a:pt x="6339" y="3"/>
                  </a:lnTo>
                  <a:lnTo>
                    <a:pt x="6339" y="3"/>
                  </a:lnTo>
                  <a:lnTo>
                    <a:pt x="519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21">
              <a:extLst>
                <a:ext uri="{FF2B5EF4-FFF2-40B4-BE49-F238E27FC236}">
                  <a16:creationId xmlns:a16="http://schemas.microsoft.com/office/drawing/2014/main" xmlns="" id="{A5E89E21-DFF2-406E-9028-778921E70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8538" y="4386263"/>
              <a:ext cx="5256213" cy="109537"/>
            </a:xfrm>
            <a:custGeom>
              <a:avLst/>
              <a:gdLst>
                <a:gd name="T0" fmla="*/ 2040 w 3311"/>
                <a:gd name="T1" fmla="*/ 0 h 69"/>
                <a:gd name="T2" fmla="*/ 2040 w 3311"/>
                <a:gd name="T3" fmla="*/ 0 h 69"/>
                <a:gd name="T4" fmla="*/ 1802 w 3311"/>
                <a:gd name="T5" fmla="*/ 2 h 69"/>
                <a:gd name="T6" fmla="*/ 1561 w 3311"/>
                <a:gd name="T7" fmla="*/ 5 h 69"/>
                <a:gd name="T8" fmla="*/ 1321 w 3311"/>
                <a:gd name="T9" fmla="*/ 11 h 69"/>
                <a:gd name="T10" fmla="*/ 1080 w 3311"/>
                <a:gd name="T11" fmla="*/ 19 h 69"/>
                <a:gd name="T12" fmla="*/ 1080 w 3311"/>
                <a:gd name="T13" fmla="*/ 19 h 69"/>
                <a:gd name="T14" fmla="*/ 541 w 3311"/>
                <a:gd name="T15" fmla="*/ 40 h 69"/>
                <a:gd name="T16" fmla="*/ 0 w 3311"/>
                <a:gd name="T17" fmla="*/ 64 h 69"/>
                <a:gd name="T18" fmla="*/ 0 w 3311"/>
                <a:gd name="T19" fmla="*/ 64 h 69"/>
                <a:gd name="T20" fmla="*/ 851 w 3311"/>
                <a:gd name="T21" fmla="*/ 61 h 69"/>
                <a:gd name="T22" fmla="*/ 851 w 3311"/>
                <a:gd name="T23" fmla="*/ 61 h 69"/>
                <a:gd name="T24" fmla="*/ 1995 w 3311"/>
                <a:gd name="T25" fmla="*/ 64 h 69"/>
                <a:gd name="T26" fmla="*/ 1995 w 3311"/>
                <a:gd name="T27" fmla="*/ 64 h 69"/>
                <a:gd name="T28" fmla="*/ 2505 w 3311"/>
                <a:gd name="T29" fmla="*/ 67 h 69"/>
                <a:gd name="T30" fmla="*/ 3012 w 3311"/>
                <a:gd name="T31" fmla="*/ 69 h 69"/>
                <a:gd name="T32" fmla="*/ 3012 w 3311"/>
                <a:gd name="T33" fmla="*/ 69 h 69"/>
                <a:gd name="T34" fmla="*/ 3311 w 3311"/>
                <a:gd name="T35" fmla="*/ 69 h 69"/>
                <a:gd name="T36" fmla="*/ 3311 w 3311"/>
                <a:gd name="T37" fmla="*/ 69 h 69"/>
                <a:gd name="T38" fmla="*/ 3126 w 3311"/>
                <a:gd name="T39" fmla="*/ 51 h 69"/>
                <a:gd name="T40" fmla="*/ 2941 w 3311"/>
                <a:gd name="T41" fmla="*/ 32 h 69"/>
                <a:gd name="T42" fmla="*/ 2756 w 3311"/>
                <a:gd name="T43" fmla="*/ 16 h 69"/>
                <a:gd name="T44" fmla="*/ 2571 w 3311"/>
                <a:gd name="T45" fmla="*/ 5 h 69"/>
                <a:gd name="T46" fmla="*/ 2571 w 3311"/>
                <a:gd name="T47" fmla="*/ 5 h 69"/>
                <a:gd name="T48" fmla="*/ 2568 w 3311"/>
                <a:gd name="T49" fmla="*/ 5 h 69"/>
                <a:gd name="T50" fmla="*/ 2568 w 3311"/>
                <a:gd name="T51" fmla="*/ 5 h 69"/>
                <a:gd name="T52" fmla="*/ 2304 w 3311"/>
                <a:gd name="T53" fmla="*/ 2 h 69"/>
                <a:gd name="T54" fmla="*/ 2040 w 3311"/>
                <a:gd name="T5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11" h="69">
                  <a:moveTo>
                    <a:pt x="2040" y="0"/>
                  </a:moveTo>
                  <a:lnTo>
                    <a:pt x="2040" y="0"/>
                  </a:lnTo>
                  <a:lnTo>
                    <a:pt x="1802" y="2"/>
                  </a:lnTo>
                  <a:lnTo>
                    <a:pt x="1561" y="5"/>
                  </a:lnTo>
                  <a:lnTo>
                    <a:pt x="1321" y="11"/>
                  </a:lnTo>
                  <a:lnTo>
                    <a:pt x="1080" y="19"/>
                  </a:lnTo>
                  <a:lnTo>
                    <a:pt x="1080" y="19"/>
                  </a:lnTo>
                  <a:lnTo>
                    <a:pt x="541" y="4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851" y="61"/>
                  </a:lnTo>
                  <a:lnTo>
                    <a:pt x="851" y="61"/>
                  </a:lnTo>
                  <a:lnTo>
                    <a:pt x="1995" y="64"/>
                  </a:lnTo>
                  <a:lnTo>
                    <a:pt x="1995" y="64"/>
                  </a:lnTo>
                  <a:lnTo>
                    <a:pt x="2505" y="67"/>
                  </a:lnTo>
                  <a:lnTo>
                    <a:pt x="3012" y="69"/>
                  </a:lnTo>
                  <a:lnTo>
                    <a:pt x="3012" y="69"/>
                  </a:lnTo>
                  <a:lnTo>
                    <a:pt x="3311" y="69"/>
                  </a:lnTo>
                  <a:lnTo>
                    <a:pt x="3311" y="69"/>
                  </a:lnTo>
                  <a:lnTo>
                    <a:pt x="3126" y="51"/>
                  </a:lnTo>
                  <a:lnTo>
                    <a:pt x="2941" y="32"/>
                  </a:lnTo>
                  <a:lnTo>
                    <a:pt x="2756" y="16"/>
                  </a:lnTo>
                  <a:lnTo>
                    <a:pt x="2571" y="5"/>
                  </a:lnTo>
                  <a:lnTo>
                    <a:pt x="2571" y="5"/>
                  </a:lnTo>
                  <a:lnTo>
                    <a:pt x="2568" y="5"/>
                  </a:lnTo>
                  <a:lnTo>
                    <a:pt x="2568" y="5"/>
                  </a:lnTo>
                  <a:lnTo>
                    <a:pt x="2304" y="2"/>
                  </a:lnTo>
                  <a:lnTo>
                    <a:pt x="2040" y="0"/>
                  </a:lnTo>
                  <a:close/>
                </a:path>
              </a:pathLst>
            </a:custGeom>
            <a:solidFill>
              <a:srgbClr val="FFF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22">
              <a:extLst>
                <a:ext uri="{FF2B5EF4-FFF2-40B4-BE49-F238E27FC236}">
                  <a16:creationId xmlns:a16="http://schemas.microsoft.com/office/drawing/2014/main" xmlns="" id="{49C4319D-F7A1-4D0A-BDF3-7659D3D6D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8538" y="4386263"/>
              <a:ext cx="5256213" cy="109537"/>
            </a:xfrm>
            <a:custGeom>
              <a:avLst/>
              <a:gdLst>
                <a:gd name="T0" fmla="*/ 2040 w 3311"/>
                <a:gd name="T1" fmla="*/ 0 h 69"/>
                <a:gd name="T2" fmla="*/ 2040 w 3311"/>
                <a:gd name="T3" fmla="*/ 0 h 69"/>
                <a:gd name="T4" fmla="*/ 1802 w 3311"/>
                <a:gd name="T5" fmla="*/ 2 h 69"/>
                <a:gd name="T6" fmla="*/ 1561 w 3311"/>
                <a:gd name="T7" fmla="*/ 5 h 69"/>
                <a:gd name="T8" fmla="*/ 1321 w 3311"/>
                <a:gd name="T9" fmla="*/ 11 h 69"/>
                <a:gd name="T10" fmla="*/ 1080 w 3311"/>
                <a:gd name="T11" fmla="*/ 19 h 69"/>
                <a:gd name="T12" fmla="*/ 1080 w 3311"/>
                <a:gd name="T13" fmla="*/ 19 h 69"/>
                <a:gd name="T14" fmla="*/ 541 w 3311"/>
                <a:gd name="T15" fmla="*/ 40 h 69"/>
                <a:gd name="T16" fmla="*/ 0 w 3311"/>
                <a:gd name="T17" fmla="*/ 64 h 69"/>
                <a:gd name="T18" fmla="*/ 0 w 3311"/>
                <a:gd name="T19" fmla="*/ 64 h 69"/>
                <a:gd name="T20" fmla="*/ 851 w 3311"/>
                <a:gd name="T21" fmla="*/ 61 h 69"/>
                <a:gd name="T22" fmla="*/ 851 w 3311"/>
                <a:gd name="T23" fmla="*/ 61 h 69"/>
                <a:gd name="T24" fmla="*/ 1995 w 3311"/>
                <a:gd name="T25" fmla="*/ 64 h 69"/>
                <a:gd name="T26" fmla="*/ 1995 w 3311"/>
                <a:gd name="T27" fmla="*/ 64 h 69"/>
                <a:gd name="T28" fmla="*/ 2505 w 3311"/>
                <a:gd name="T29" fmla="*/ 67 h 69"/>
                <a:gd name="T30" fmla="*/ 3012 w 3311"/>
                <a:gd name="T31" fmla="*/ 69 h 69"/>
                <a:gd name="T32" fmla="*/ 3012 w 3311"/>
                <a:gd name="T33" fmla="*/ 69 h 69"/>
                <a:gd name="T34" fmla="*/ 3311 w 3311"/>
                <a:gd name="T35" fmla="*/ 69 h 69"/>
                <a:gd name="T36" fmla="*/ 3311 w 3311"/>
                <a:gd name="T37" fmla="*/ 69 h 69"/>
                <a:gd name="T38" fmla="*/ 3126 w 3311"/>
                <a:gd name="T39" fmla="*/ 51 h 69"/>
                <a:gd name="T40" fmla="*/ 2941 w 3311"/>
                <a:gd name="T41" fmla="*/ 32 h 69"/>
                <a:gd name="T42" fmla="*/ 2756 w 3311"/>
                <a:gd name="T43" fmla="*/ 16 h 69"/>
                <a:gd name="T44" fmla="*/ 2571 w 3311"/>
                <a:gd name="T45" fmla="*/ 5 h 69"/>
                <a:gd name="T46" fmla="*/ 2571 w 3311"/>
                <a:gd name="T47" fmla="*/ 5 h 69"/>
                <a:gd name="T48" fmla="*/ 2568 w 3311"/>
                <a:gd name="T49" fmla="*/ 5 h 69"/>
                <a:gd name="T50" fmla="*/ 2568 w 3311"/>
                <a:gd name="T51" fmla="*/ 5 h 69"/>
                <a:gd name="T52" fmla="*/ 2304 w 3311"/>
                <a:gd name="T53" fmla="*/ 2 h 69"/>
                <a:gd name="T54" fmla="*/ 2040 w 3311"/>
                <a:gd name="T5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11" h="69">
                  <a:moveTo>
                    <a:pt x="2040" y="0"/>
                  </a:moveTo>
                  <a:lnTo>
                    <a:pt x="2040" y="0"/>
                  </a:lnTo>
                  <a:lnTo>
                    <a:pt x="1802" y="2"/>
                  </a:lnTo>
                  <a:lnTo>
                    <a:pt x="1561" y="5"/>
                  </a:lnTo>
                  <a:lnTo>
                    <a:pt x="1321" y="11"/>
                  </a:lnTo>
                  <a:lnTo>
                    <a:pt x="1080" y="19"/>
                  </a:lnTo>
                  <a:lnTo>
                    <a:pt x="1080" y="19"/>
                  </a:lnTo>
                  <a:lnTo>
                    <a:pt x="541" y="4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851" y="61"/>
                  </a:lnTo>
                  <a:lnTo>
                    <a:pt x="851" y="61"/>
                  </a:lnTo>
                  <a:lnTo>
                    <a:pt x="1995" y="64"/>
                  </a:lnTo>
                  <a:lnTo>
                    <a:pt x="1995" y="64"/>
                  </a:lnTo>
                  <a:lnTo>
                    <a:pt x="2505" y="67"/>
                  </a:lnTo>
                  <a:lnTo>
                    <a:pt x="3012" y="69"/>
                  </a:lnTo>
                  <a:lnTo>
                    <a:pt x="3012" y="69"/>
                  </a:lnTo>
                  <a:lnTo>
                    <a:pt x="3311" y="69"/>
                  </a:lnTo>
                  <a:lnTo>
                    <a:pt x="3311" y="69"/>
                  </a:lnTo>
                  <a:lnTo>
                    <a:pt x="3126" y="51"/>
                  </a:lnTo>
                  <a:lnTo>
                    <a:pt x="2941" y="32"/>
                  </a:lnTo>
                  <a:lnTo>
                    <a:pt x="2756" y="16"/>
                  </a:lnTo>
                  <a:lnTo>
                    <a:pt x="2571" y="5"/>
                  </a:lnTo>
                  <a:lnTo>
                    <a:pt x="2571" y="5"/>
                  </a:lnTo>
                  <a:lnTo>
                    <a:pt x="2568" y="5"/>
                  </a:lnTo>
                  <a:lnTo>
                    <a:pt x="2568" y="5"/>
                  </a:lnTo>
                  <a:lnTo>
                    <a:pt x="2304" y="2"/>
                  </a:lnTo>
                  <a:lnTo>
                    <a:pt x="20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23">
              <a:extLst>
                <a:ext uri="{FF2B5EF4-FFF2-40B4-BE49-F238E27FC236}">
                  <a16:creationId xmlns:a16="http://schemas.microsoft.com/office/drawing/2014/main" xmlns="" id="{0C7BB032-46A0-4B69-AD87-7A3A8CCA9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4733925"/>
              <a:ext cx="12514263" cy="338137"/>
            </a:xfrm>
            <a:custGeom>
              <a:avLst/>
              <a:gdLst>
                <a:gd name="T0" fmla="*/ 6424 w 7883"/>
                <a:gd name="T1" fmla="*/ 0 h 213"/>
                <a:gd name="T2" fmla="*/ 6009 w 7883"/>
                <a:gd name="T3" fmla="*/ 5 h 213"/>
                <a:gd name="T4" fmla="*/ 5174 w 7883"/>
                <a:gd name="T5" fmla="*/ 26 h 213"/>
                <a:gd name="T6" fmla="*/ 4342 w 7883"/>
                <a:gd name="T7" fmla="*/ 56 h 213"/>
                <a:gd name="T8" fmla="*/ 3510 w 7883"/>
                <a:gd name="T9" fmla="*/ 77 h 213"/>
                <a:gd name="T10" fmla="*/ 3092 w 7883"/>
                <a:gd name="T11" fmla="*/ 83 h 213"/>
                <a:gd name="T12" fmla="*/ 3045 w 7883"/>
                <a:gd name="T13" fmla="*/ 83 h 213"/>
                <a:gd name="T14" fmla="*/ 2833 w 7883"/>
                <a:gd name="T15" fmla="*/ 83 h 213"/>
                <a:gd name="T16" fmla="*/ 2405 w 7883"/>
                <a:gd name="T17" fmla="*/ 72 h 213"/>
                <a:gd name="T18" fmla="*/ 2194 w 7883"/>
                <a:gd name="T19" fmla="*/ 64 h 213"/>
                <a:gd name="T20" fmla="*/ 1470 w 7883"/>
                <a:gd name="T21" fmla="*/ 83 h 213"/>
                <a:gd name="T22" fmla="*/ 748 w 7883"/>
                <a:gd name="T23" fmla="*/ 112 h 213"/>
                <a:gd name="T24" fmla="*/ 373 w 7883"/>
                <a:gd name="T25" fmla="*/ 133 h 213"/>
                <a:gd name="T26" fmla="*/ 0 w 7883"/>
                <a:gd name="T27" fmla="*/ 157 h 213"/>
                <a:gd name="T28" fmla="*/ 133 w 7883"/>
                <a:gd name="T29" fmla="*/ 163 h 213"/>
                <a:gd name="T30" fmla="*/ 532 w 7883"/>
                <a:gd name="T31" fmla="*/ 171 h 213"/>
                <a:gd name="T32" fmla="*/ 1316 w 7883"/>
                <a:gd name="T33" fmla="*/ 187 h 213"/>
                <a:gd name="T34" fmla="*/ 2080 w 7883"/>
                <a:gd name="T35" fmla="*/ 200 h 213"/>
                <a:gd name="T36" fmla="*/ 2841 w 7883"/>
                <a:gd name="T37" fmla="*/ 205 h 213"/>
                <a:gd name="T38" fmla="*/ 2907 w 7883"/>
                <a:gd name="T39" fmla="*/ 205 h 213"/>
                <a:gd name="T40" fmla="*/ 3216 w 7883"/>
                <a:gd name="T41" fmla="*/ 203 h 213"/>
                <a:gd name="T42" fmla="*/ 4146 w 7883"/>
                <a:gd name="T43" fmla="*/ 189 h 213"/>
                <a:gd name="T44" fmla="*/ 5077 w 7883"/>
                <a:gd name="T45" fmla="*/ 179 h 213"/>
                <a:gd name="T46" fmla="*/ 5386 w 7883"/>
                <a:gd name="T47" fmla="*/ 176 h 213"/>
                <a:gd name="T48" fmla="*/ 6078 w 7883"/>
                <a:gd name="T49" fmla="*/ 184 h 213"/>
                <a:gd name="T50" fmla="*/ 6961 w 7883"/>
                <a:gd name="T51" fmla="*/ 205 h 213"/>
                <a:gd name="T52" fmla="*/ 7843 w 7883"/>
                <a:gd name="T53" fmla="*/ 213 h 213"/>
                <a:gd name="T54" fmla="*/ 7848 w 7883"/>
                <a:gd name="T55" fmla="*/ 213 h 213"/>
                <a:gd name="T56" fmla="*/ 7856 w 7883"/>
                <a:gd name="T57" fmla="*/ 211 h 213"/>
                <a:gd name="T58" fmla="*/ 7867 w 7883"/>
                <a:gd name="T59" fmla="*/ 192 h 213"/>
                <a:gd name="T60" fmla="*/ 7880 w 7883"/>
                <a:gd name="T61" fmla="*/ 141 h 213"/>
                <a:gd name="T62" fmla="*/ 7883 w 7883"/>
                <a:gd name="T63" fmla="*/ 99 h 213"/>
                <a:gd name="T64" fmla="*/ 7624 w 7883"/>
                <a:gd name="T65" fmla="*/ 72 h 213"/>
                <a:gd name="T66" fmla="*/ 7148 w 7883"/>
                <a:gd name="T67" fmla="*/ 29 h 213"/>
                <a:gd name="T68" fmla="*/ 6673 w 7883"/>
                <a:gd name="T69" fmla="*/ 2 h 213"/>
                <a:gd name="T70" fmla="*/ 6424 w 7883"/>
                <a:gd name="T71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83" h="213">
                  <a:moveTo>
                    <a:pt x="6424" y="0"/>
                  </a:moveTo>
                  <a:lnTo>
                    <a:pt x="6424" y="0"/>
                  </a:lnTo>
                  <a:lnTo>
                    <a:pt x="6215" y="2"/>
                  </a:lnTo>
                  <a:lnTo>
                    <a:pt x="6009" y="5"/>
                  </a:lnTo>
                  <a:lnTo>
                    <a:pt x="5592" y="13"/>
                  </a:lnTo>
                  <a:lnTo>
                    <a:pt x="5174" y="26"/>
                  </a:lnTo>
                  <a:lnTo>
                    <a:pt x="4759" y="40"/>
                  </a:lnTo>
                  <a:lnTo>
                    <a:pt x="4342" y="56"/>
                  </a:lnTo>
                  <a:lnTo>
                    <a:pt x="3924" y="69"/>
                  </a:lnTo>
                  <a:lnTo>
                    <a:pt x="3510" y="77"/>
                  </a:lnTo>
                  <a:lnTo>
                    <a:pt x="3301" y="80"/>
                  </a:lnTo>
                  <a:lnTo>
                    <a:pt x="3092" y="83"/>
                  </a:lnTo>
                  <a:lnTo>
                    <a:pt x="3092" y="83"/>
                  </a:lnTo>
                  <a:lnTo>
                    <a:pt x="3045" y="83"/>
                  </a:lnTo>
                  <a:lnTo>
                    <a:pt x="3045" y="83"/>
                  </a:lnTo>
                  <a:lnTo>
                    <a:pt x="2833" y="83"/>
                  </a:lnTo>
                  <a:lnTo>
                    <a:pt x="2619" y="77"/>
                  </a:lnTo>
                  <a:lnTo>
                    <a:pt x="2405" y="72"/>
                  </a:lnTo>
                  <a:lnTo>
                    <a:pt x="2194" y="64"/>
                  </a:lnTo>
                  <a:lnTo>
                    <a:pt x="2194" y="64"/>
                  </a:lnTo>
                  <a:lnTo>
                    <a:pt x="1832" y="72"/>
                  </a:lnTo>
                  <a:lnTo>
                    <a:pt x="1470" y="83"/>
                  </a:lnTo>
                  <a:lnTo>
                    <a:pt x="1108" y="96"/>
                  </a:lnTo>
                  <a:lnTo>
                    <a:pt x="748" y="112"/>
                  </a:lnTo>
                  <a:lnTo>
                    <a:pt x="748" y="112"/>
                  </a:lnTo>
                  <a:lnTo>
                    <a:pt x="373" y="133"/>
                  </a:lnTo>
                  <a:lnTo>
                    <a:pt x="188" y="144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33" y="163"/>
                  </a:lnTo>
                  <a:lnTo>
                    <a:pt x="267" y="165"/>
                  </a:lnTo>
                  <a:lnTo>
                    <a:pt x="532" y="171"/>
                  </a:lnTo>
                  <a:lnTo>
                    <a:pt x="532" y="171"/>
                  </a:lnTo>
                  <a:lnTo>
                    <a:pt x="1316" y="187"/>
                  </a:lnTo>
                  <a:lnTo>
                    <a:pt x="1316" y="187"/>
                  </a:lnTo>
                  <a:lnTo>
                    <a:pt x="2080" y="200"/>
                  </a:lnTo>
                  <a:lnTo>
                    <a:pt x="2461" y="203"/>
                  </a:lnTo>
                  <a:lnTo>
                    <a:pt x="2841" y="205"/>
                  </a:lnTo>
                  <a:lnTo>
                    <a:pt x="2841" y="205"/>
                  </a:lnTo>
                  <a:lnTo>
                    <a:pt x="2907" y="205"/>
                  </a:lnTo>
                  <a:lnTo>
                    <a:pt x="2907" y="205"/>
                  </a:lnTo>
                  <a:lnTo>
                    <a:pt x="3216" y="203"/>
                  </a:lnTo>
                  <a:lnTo>
                    <a:pt x="3528" y="200"/>
                  </a:lnTo>
                  <a:lnTo>
                    <a:pt x="4146" y="189"/>
                  </a:lnTo>
                  <a:lnTo>
                    <a:pt x="4765" y="181"/>
                  </a:lnTo>
                  <a:lnTo>
                    <a:pt x="5077" y="179"/>
                  </a:lnTo>
                  <a:lnTo>
                    <a:pt x="5386" y="176"/>
                  </a:lnTo>
                  <a:lnTo>
                    <a:pt x="5386" y="176"/>
                  </a:lnTo>
                  <a:lnTo>
                    <a:pt x="5732" y="179"/>
                  </a:lnTo>
                  <a:lnTo>
                    <a:pt x="6078" y="184"/>
                  </a:lnTo>
                  <a:lnTo>
                    <a:pt x="6078" y="184"/>
                  </a:lnTo>
                  <a:lnTo>
                    <a:pt x="6961" y="205"/>
                  </a:lnTo>
                  <a:lnTo>
                    <a:pt x="7402" y="211"/>
                  </a:lnTo>
                  <a:lnTo>
                    <a:pt x="7843" y="213"/>
                  </a:lnTo>
                  <a:lnTo>
                    <a:pt x="7843" y="213"/>
                  </a:lnTo>
                  <a:lnTo>
                    <a:pt x="7848" y="213"/>
                  </a:lnTo>
                  <a:lnTo>
                    <a:pt x="7848" y="213"/>
                  </a:lnTo>
                  <a:lnTo>
                    <a:pt x="7856" y="211"/>
                  </a:lnTo>
                  <a:lnTo>
                    <a:pt x="7862" y="205"/>
                  </a:lnTo>
                  <a:lnTo>
                    <a:pt x="7867" y="192"/>
                  </a:lnTo>
                  <a:lnTo>
                    <a:pt x="7872" y="179"/>
                  </a:lnTo>
                  <a:lnTo>
                    <a:pt x="7880" y="141"/>
                  </a:lnTo>
                  <a:lnTo>
                    <a:pt x="7883" y="99"/>
                  </a:lnTo>
                  <a:lnTo>
                    <a:pt x="7883" y="99"/>
                  </a:lnTo>
                  <a:lnTo>
                    <a:pt x="7624" y="72"/>
                  </a:lnTo>
                  <a:lnTo>
                    <a:pt x="7624" y="72"/>
                  </a:lnTo>
                  <a:lnTo>
                    <a:pt x="7386" y="48"/>
                  </a:lnTo>
                  <a:lnTo>
                    <a:pt x="7148" y="29"/>
                  </a:lnTo>
                  <a:lnTo>
                    <a:pt x="6910" y="13"/>
                  </a:lnTo>
                  <a:lnTo>
                    <a:pt x="6673" y="2"/>
                  </a:lnTo>
                  <a:lnTo>
                    <a:pt x="6673" y="2"/>
                  </a:lnTo>
                  <a:lnTo>
                    <a:pt x="6424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xmlns="" id="{CB28C06F-4C0F-4A19-B18B-917E1452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4733925"/>
              <a:ext cx="12514263" cy="338137"/>
            </a:xfrm>
            <a:custGeom>
              <a:avLst/>
              <a:gdLst>
                <a:gd name="T0" fmla="*/ 6424 w 7883"/>
                <a:gd name="T1" fmla="*/ 0 h 213"/>
                <a:gd name="T2" fmla="*/ 6009 w 7883"/>
                <a:gd name="T3" fmla="*/ 5 h 213"/>
                <a:gd name="T4" fmla="*/ 5174 w 7883"/>
                <a:gd name="T5" fmla="*/ 26 h 213"/>
                <a:gd name="T6" fmla="*/ 4342 w 7883"/>
                <a:gd name="T7" fmla="*/ 56 h 213"/>
                <a:gd name="T8" fmla="*/ 3510 w 7883"/>
                <a:gd name="T9" fmla="*/ 77 h 213"/>
                <a:gd name="T10" fmla="*/ 3092 w 7883"/>
                <a:gd name="T11" fmla="*/ 83 h 213"/>
                <a:gd name="T12" fmla="*/ 3045 w 7883"/>
                <a:gd name="T13" fmla="*/ 83 h 213"/>
                <a:gd name="T14" fmla="*/ 2833 w 7883"/>
                <a:gd name="T15" fmla="*/ 83 h 213"/>
                <a:gd name="T16" fmla="*/ 2405 w 7883"/>
                <a:gd name="T17" fmla="*/ 72 h 213"/>
                <a:gd name="T18" fmla="*/ 2194 w 7883"/>
                <a:gd name="T19" fmla="*/ 64 h 213"/>
                <a:gd name="T20" fmla="*/ 1470 w 7883"/>
                <a:gd name="T21" fmla="*/ 83 h 213"/>
                <a:gd name="T22" fmla="*/ 748 w 7883"/>
                <a:gd name="T23" fmla="*/ 112 h 213"/>
                <a:gd name="T24" fmla="*/ 373 w 7883"/>
                <a:gd name="T25" fmla="*/ 133 h 213"/>
                <a:gd name="T26" fmla="*/ 0 w 7883"/>
                <a:gd name="T27" fmla="*/ 157 h 213"/>
                <a:gd name="T28" fmla="*/ 133 w 7883"/>
                <a:gd name="T29" fmla="*/ 163 h 213"/>
                <a:gd name="T30" fmla="*/ 532 w 7883"/>
                <a:gd name="T31" fmla="*/ 171 h 213"/>
                <a:gd name="T32" fmla="*/ 1316 w 7883"/>
                <a:gd name="T33" fmla="*/ 187 h 213"/>
                <a:gd name="T34" fmla="*/ 2080 w 7883"/>
                <a:gd name="T35" fmla="*/ 200 h 213"/>
                <a:gd name="T36" fmla="*/ 2841 w 7883"/>
                <a:gd name="T37" fmla="*/ 205 h 213"/>
                <a:gd name="T38" fmla="*/ 2907 w 7883"/>
                <a:gd name="T39" fmla="*/ 205 h 213"/>
                <a:gd name="T40" fmla="*/ 3216 w 7883"/>
                <a:gd name="T41" fmla="*/ 203 h 213"/>
                <a:gd name="T42" fmla="*/ 4146 w 7883"/>
                <a:gd name="T43" fmla="*/ 189 h 213"/>
                <a:gd name="T44" fmla="*/ 5077 w 7883"/>
                <a:gd name="T45" fmla="*/ 179 h 213"/>
                <a:gd name="T46" fmla="*/ 5386 w 7883"/>
                <a:gd name="T47" fmla="*/ 176 h 213"/>
                <a:gd name="T48" fmla="*/ 6078 w 7883"/>
                <a:gd name="T49" fmla="*/ 184 h 213"/>
                <a:gd name="T50" fmla="*/ 6961 w 7883"/>
                <a:gd name="T51" fmla="*/ 205 h 213"/>
                <a:gd name="T52" fmla="*/ 7843 w 7883"/>
                <a:gd name="T53" fmla="*/ 213 h 213"/>
                <a:gd name="T54" fmla="*/ 7848 w 7883"/>
                <a:gd name="T55" fmla="*/ 213 h 213"/>
                <a:gd name="T56" fmla="*/ 7856 w 7883"/>
                <a:gd name="T57" fmla="*/ 211 h 213"/>
                <a:gd name="T58" fmla="*/ 7867 w 7883"/>
                <a:gd name="T59" fmla="*/ 192 h 213"/>
                <a:gd name="T60" fmla="*/ 7880 w 7883"/>
                <a:gd name="T61" fmla="*/ 141 h 213"/>
                <a:gd name="T62" fmla="*/ 7883 w 7883"/>
                <a:gd name="T63" fmla="*/ 99 h 213"/>
                <a:gd name="T64" fmla="*/ 7624 w 7883"/>
                <a:gd name="T65" fmla="*/ 72 h 213"/>
                <a:gd name="T66" fmla="*/ 7148 w 7883"/>
                <a:gd name="T67" fmla="*/ 29 h 213"/>
                <a:gd name="T68" fmla="*/ 6673 w 7883"/>
                <a:gd name="T69" fmla="*/ 2 h 213"/>
                <a:gd name="T70" fmla="*/ 6424 w 7883"/>
                <a:gd name="T71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83" h="213">
                  <a:moveTo>
                    <a:pt x="6424" y="0"/>
                  </a:moveTo>
                  <a:lnTo>
                    <a:pt x="6424" y="0"/>
                  </a:lnTo>
                  <a:lnTo>
                    <a:pt x="6215" y="2"/>
                  </a:lnTo>
                  <a:lnTo>
                    <a:pt x="6009" y="5"/>
                  </a:lnTo>
                  <a:lnTo>
                    <a:pt x="5592" y="13"/>
                  </a:lnTo>
                  <a:lnTo>
                    <a:pt x="5174" y="26"/>
                  </a:lnTo>
                  <a:lnTo>
                    <a:pt x="4759" y="40"/>
                  </a:lnTo>
                  <a:lnTo>
                    <a:pt x="4342" y="56"/>
                  </a:lnTo>
                  <a:lnTo>
                    <a:pt x="3924" y="69"/>
                  </a:lnTo>
                  <a:lnTo>
                    <a:pt x="3510" y="77"/>
                  </a:lnTo>
                  <a:lnTo>
                    <a:pt x="3301" y="80"/>
                  </a:lnTo>
                  <a:lnTo>
                    <a:pt x="3092" y="83"/>
                  </a:lnTo>
                  <a:lnTo>
                    <a:pt x="3092" y="83"/>
                  </a:lnTo>
                  <a:lnTo>
                    <a:pt x="3045" y="83"/>
                  </a:lnTo>
                  <a:lnTo>
                    <a:pt x="3045" y="83"/>
                  </a:lnTo>
                  <a:lnTo>
                    <a:pt x="2833" y="83"/>
                  </a:lnTo>
                  <a:lnTo>
                    <a:pt x="2619" y="77"/>
                  </a:lnTo>
                  <a:lnTo>
                    <a:pt x="2405" y="72"/>
                  </a:lnTo>
                  <a:lnTo>
                    <a:pt x="2194" y="64"/>
                  </a:lnTo>
                  <a:lnTo>
                    <a:pt x="2194" y="64"/>
                  </a:lnTo>
                  <a:lnTo>
                    <a:pt x="1832" y="72"/>
                  </a:lnTo>
                  <a:lnTo>
                    <a:pt x="1470" y="83"/>
                  </a:lnTo>
                  <a:lnTo>
                    <a:pt x="1108" y="96"/>
                  </a:lnTo>
                  <a:lnTo>
                    <a:pt x="748" y="112"/>
                  </a:lnTo>
                  <a:lnTo>
                    <a:pt x="748" y="112"/>
                  </a:lnTo>
                  <a:lnTo>
                    <a:pt x="373" y="133"/>
                  </a:lnTo>
                  <a:lnTo>
                    <a:pt x="188" y="144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33" y="163"/>
                  </a:lnTo>
                  <a:lnTo>
                    <a:pt x="267" y="165"/>
                  </a:lnTo>
                  <a:lnTo>
                    <a:pt x="532" y="171"/>
                  </a:lnTo>
                  <a:lnTo>
                    <a:pt x="532" y="171"/>
                  </a:lnTo>
                  <a:lnTo>
                    <a:pt x="1316" y="187"/>
                  </a:lnTo>
                  <a:lnTo>
                    <a:pt x="1316" y="187"/>
                  </a:lnTo>
                  <a:lnTo>
                    <a:pt x="2080" y="200"/>
                  </a:lnTo>
                  <a:lnTo>
                    <a:pt x="2461" y="203"/>
                  </a:lnTo>
                  <a:lnTo>
                    <a:pt x="2841" y="205"/>
                  </a:lnTo>
                  <a:lnTo>
                    <a:pt x="2841" y="205"/>
                  </a:lnTo>
                  <a:lnTo>
                    <a:pt x="2907" y="205"/>
                  </a:lnTo>
                  <a:lnTo>
                    <a:pt x="2907" y="205"/>
                  </a:lnTo>
                  <a:lnTo>
                    <a:pt x="3216" y="203"/>
                  </a:lnTo>
                  <a:lnTo>
                    <a:pt x="3528" y="200"/>
                  </a:lnTo>
                  <a:lnTo>
                    <a:pt x="4146" y="189"/>
                  </a:lnTo>
                  <a:lnTo>
                    <a:pt x="4765" y="181"/>
                  </a:lnTo>
                  <a:lnTo>
                    <a:pt x="5077" y="179"/>
                  </a:lnTo>
                  <a:lnTo>
                    <a:pt x="5386" y="176"/>
                  </a:lnTo>
                  <a:lnTo>
                    <a:pt x="5386" y="176"/>
                  </a:lnTo>
                  <a:lnTo>
                    <a:pt x="5732" y="179"/>
                  </a:lnTo>
                  <a:lnTo>
                    <a:pt x="6078" y="184"/>
                  </a:lnTo>
                  <a:lnTo>
                    <a:pt x="6078" y="184"/>
                  </a:lnTo>
                  <a:lnTo>
                    <a:pt x="6961" y="205"/>
                  </a:lnTo>
                  <a:lnTo>
                    <a:pt x="7402" y="211"/>
                  </a:lnTo>
                  <a:lnTo>
                    <a:pt x="7843" y="213"/>
                  </a:lnTo>
                  <a:lnTo>
                    <a:pt x="7843" y="213"/>
                  </a:lnTo>
                  <a:lnTo>
                    <a:pt x="7848" y="213"/>
                  </a:lnTo>
                  <a:lnTo>
                    <a:pt x="7848" y="213"/>
                  </a:lnTo>
                  <a:lnTo>
                    <a:pt x="7856" y="211"/>
                  </a:lnTo>
                  <a:lnTo>
                    <a:pt x="7862" y="205"/>
                  </a:lnTo>
                  <a:lnTo>
                    <a:pt x="7867" y="192"/>
                  </a:lnTo>
                  <a:lnTo>
                    <a:pt x="7872" y="179"/>
                  </a:lnTo>
                  <a:lnTo>
                    <a:pt x="7880" y="141"/>
                  </a:lnTo>
                  <a:lnTo>
                    <a:pt x="7883" y="99"/>
                  </a:lnTo>
                  <a:lnTo>
                    <a:pt x="7883" y="99"/>
                  </a:lnTo>
                  <a:lnTo>
                    <a:pt x="7624" y="72"/>
                  </a:lnTo>
                  <a:lnTo>
                    <a:pt x="7624" y="72"/>
                  </a:lnTo>
                  <a:lnTo>
                    <a:pt x="7386" y="48"/>
                  </a:lnTo>
                  <a:lnTo>
                    <a:pt x="7148" y="29"/>
                  </a:lnTo>
                  <a:lnTo>
                    <a:pt x="6910" y="13"/>
                  </a:lnTo>
                  <a:lnTo>
                    <a:pt x="6673" y="2"/>
                  </a:lnTo>
                  <a:lnTo>
                    <a:pt x="6673" y="2"/>
                  </a:lnTo>
                  <a:lnTo>
                    <a:pt x="64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25">
              <a:extLst>
                <a:ext uri="{FF2B5EF4-FFF2-40B4-BE49-F238E27FC236}">
                  <a16:creationId xmlns:a16="http://schemas.microsoft.com/office/drawing/2014/main" xmlns="" id="{92ACFB25-455F-49B2-9666-5058649FE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5263" y="4721225"/>
              <a:ext cx="7110413" cy="144462"/>
            </a:xfrm>
            <a:custGeom>
              <a:avLst/>
              <a:gdLst>
                <a:gd name="T0" fmla="*/ 3858 w 4479"/>
                <a:gd name="T1" fmla="*/ 0 h 91"/>
                <a:gd name="T2" fmla="*/ 3858 w 4479"/>
                <a:gd name="T3" fmla="*/ 0 h 91"/>
                <a:gd name="T4" fmla="*/ 3511 w 4479"/>
                <a:gd name="T5" fmla="*/ 2 h 91"/>
                <a:gd name="T6" fmla="*/ 3165 w 4479"/>
                <a:gd name="T7" fmla="*/ 8 h 91"/>
                <a:gd name="T8" fmla="*/ 2819 w 4479"/>
                <a:gd name="T9" fmla="*/ 18 h 91"/>
                <a:gd name="T10" fmla="*/ 2476 w 4479"/>
                <a:gd name="T11" fmla="*/ 29 h 91"/>
                <a:gd name="T12" fmla="*/ 2476 w 4479"/>
                <a:gd name="T13" fmla="*/ 29 h 91"/>
                <a:gd name="T14" fmla="*/ 1989 w 4479"/>
                <a:gd name="T15" fmla="*/ 40 h 91"/>
                <a:gd name="T16" fmla="*/ 1501 w 4479"/>
                <a:gd name="T17" fmla="*/ 48 h 91"/>
                <a:gd name="T18" fmla="*/ 1014 w 4479"/>
                <a:gd name="T19" fmla="*/ 53 h 91"/>
                <a:gd name="T20" fmla="*/ 528 w 4479"/>
                <a:gd name="T21" fmla="*/ 61 h 91"/>
                <a:gd name="T22" fmla="*/ 528 w 4479"/>
                <a:gd name="T23" fmla="*/ 61 h 91"/>
                <a:gd name="T24" fmla="*/ 0 w 4479"/>
                <a:gd name="T25" fmla="*/ 72 h 91"/>
                <a:gd name="T26" fmla="*/ 0 w 4479"/>
                <a:gd name="T27" fmla="*/ 72 h 91"/>
                <a:gd name="T28" fmla="*/ 211 w 4479"/>
                <a:gd name="T29" fmla="*/ 80 h 91"/>
                <a:gd name="T30" fmla="*/ 425 w 4479"/>
                <a:gd name="T31" fmla="*/ 85 h 91"/>
                <a:gd name="T32" fmla="*/ 639 w 4479"/>
                <a:gd name="T33" fmla="*/ 91 h 91"/>
                <a:gd name="T34" fmla="*/ 851 w 4479"/>
                <a:gd name="T35" fmla="*/ 91 h 91"/>
                <a:gd name="T36" fmla="*/ 851 w 4479"/>
                <a:gd name="T37" fmla="*/ 91 h 91"/>
                <a:gd name="T38" fmla="*/ 898 w 4479"/>
                <a:gd name="T39" fmla="*/ 91 h 91"/>
                <a:gd name="T40" fmla="*/ 898 w 4479"/>
                <a:gd name="T41" fmla="*/ 91 h 91"/>
                <a:gd name="T42" fmla="*/ 1107 w 4479"/>
                <a:gd name="T43" fmla="*/ 88 h 91"/>
                <a:gd name="T44" fmla="*/ 1316 w 4479"/>
                <a:gd name="T45" fmla="*/ 85 h 91"/>
                <a:gd name="T46" fmla="*/ 1730 w 4479"/>
                <a:gd name="T47" fmla="*/ 77 h 91"/>
                <a:gd name="T48" fmla="*/ 2148 w 4479"/>
                <a:gd name="T49" fmla="*/ 64 h 91"/>
                <a:gd name="T50" fmla="*/ 2565 w 4479"/>
                <a:gd name="T51" fmla="*/ 48 h 91"/>
                <a:gd name="T52" fmla="*/ 2980 w 4479"/>
                <a:gd name="T53" fmla="*/ 34 h 91"/>
                <a:gd name="T54" fmla="*/ 3398 w 4479"/>
                <a:gd name="T55" fmla="*/ 21 h 91"/>
                <a:gd name="T56" fmla="*/ 3815 w 4479"/>
                <a:gd name="T57" fmla="*/ 13 h 91"/>
                <a:gd name="T58" fmla="*/ 4021 w 4479"/>
                <a:gd name="T59" fmla="*/ 10 h 91"/>
                <a:gd name="T60" fmla="*/ 4230 w 4479"/>
                <a:gd name="T61" fmla="*/ 8 h 91"/>
                <a:gd name="T62" fmla="*/ 4230 w 4479"/>
                <a:gd name="T63" fmla="*/ 8 h 91"/>
                <a:gd name="T64" fmla="*/ 4479 w 4479"/>
                <a:gd name="T65" fmla="*/ 10 h 91"/>
                <a:gd name="T66" fmla="*/ 4479 w 4479"/>
                <a:gd name="T67" fmla="*/ 10 h 91"/>
                <a:gd name="T68" fmla="*/ 4407 w 4479"/>
                <a:gd name="T69" fmla="*/ 8 h 91"/>
                <a:gd name="T70" fmla="*/ 4407 w 4479"/>
                <a:gd name="T71" fmla="*/ 8 h 91"/>
                <a:gd name="T72" fmla="*/ 4132 w 4479"/>
                <a:gd name="T73" fmla="*/ 2 h 91"/>
                <a:gd name="T74" fmla="*/ 3858 w 4479"/>
                <a:gd name="T7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79" h="91">
                  <a:moveTo>
                    <a:pt x="3858" y="0"/>
                  </a:moveTo>
                  <a:lnTo>
                    <a:pt x="3858" y="0"/>
                  </a:lnTo>
                  <a:lnTo>
                    <a:pt x="3511" y="2"/>
                  </a:lnTo>
                  <a:lnTo>
                    <a:pt x="3165" y="8"/>
                  </a:lnTo>
                  <a:lnTo>
                    <a:pt x="2819" y="18"/>
                  </a:lnTo>
                  <a:lnTo>
                    <a:pt x="2476" y="29"/>
                  </a:lnTo>
                  <a:lnTo>
                    <a:pt x="2476" y="29"/>
                  </a:lnTo>
                  <a:lnTo>
                    <a:pt x="1989" y="40"/>
                  </a:lnTo>
                  <a:lnTo>
                    <a:pt x="1501" y="48"/>
                  </a:lnTo>
                  <a:lnTo>
                    <a:pt x="1014" y="53"/>
                  </a:lnTo>
                  <a:lnTo>
                    <a:pt x="528" y="61"/>
                  </a:lnTo>
                  <a:lnTo>
                    <a:pt x="528" y="61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11" y="80"/>
                  </a:lnTo>
                  <a:lnTo>
                    <a:pt x="425" y="85"/>
                  </a:lnTo>
                  <a:lnTo>
                    <a:pt x="639" y="91"/>
                  </a:lnTo>
                  <a:lnTo>
                    <a:pt x="851" y="91"/>
                  </a:lnTo>
                  <a:lnTo>
                    <a:pt x="851" y="91"/>
                  </a:lnTo>
                  <a:lnTo>
                    <a:pt x="898" y="91"/>
                  </a:lnTo>
                  <a:lnTo>
                    <a:pt x="898" y="91"/>
                  </a:lnTo>
                  <a:lnTo>
                    <a:pt x="1107" y="88"/>
                  </a:lnTo>
                  <a:lnTo>
                    <a:pt x="1316" y="85"/>
                  </a:lnTo>
                  <a:lnTo>
                    <a:pt x="1730" y="77"/>
                  </a:lnTo>
                  <a:lnTo>
                    <a:pt x="2148" y="64"/>
                  </a:lnTo>
                  <a:lnTo>
                    <a:pt x="2565" y="48"/>
                  </a:lnTo>
                  <a:lnTo>
                    <a:pt x="2980" y="34"/>
                  </a:lnTo>
                  <a:lnTo>
                    <a:pt x="3398" y="21"/>
                  </a:lnTo>
                  <a:lnTo>
                    <a:pt x="3815" y="13"/>
                  </a:lnTo>
                  <a:lnTo>
                    <a:pt x="4021" y="10"/>
                  </a:lnTo>
                  <a:lnTo>
                    <a:pt x="4230" y="8"/>
                  </a:lnTo>
                  <a:lnTo>
                    <a:pt x="4230" y="8"/>
                  </a:lnTo>
                  <a:lnTo>
                    <a:pt x="4479" y="10"/>
                  </a:lnTo>
                  <a:lnTo>
                    <a:pt x="4479" y="10"/>
                  </a:lnTo>
                  <a:lnTo>
                    <a:pt x="4407" y="8"/>
                  </a:lnTo>
                  <a:lnTo>
                    <a:pt x="4407" y="8"/>
                  </a:lnTo>
                  <a:lnTo>
                    <a:pt x="4132" y="2"/>
                  </a:lnTo>
                  <a:lnTo>
                    <a:pt x="3858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26">
              <a:extLst>
                <a:ext uri="{FF2B5EF4-FFF2-40B4-BE49-F238E27FC236}">
                  <a16:creationId xmlns:a16="http://schemas.microsoft.com/office/drawing/2014/main" xmlns="" id="{EB756CEF-994E-4BBB-9D9C-2C009FEEF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5263" y="4721225"/>
              <a:ext cx="7110413" cy="144462"/>
            </a:xfrm>
            <a:custGeom>
              <a:avLst/>
              <a:gdLst>
                <a:gd name="T0" fmla="*/ 3858 w 4479"/>
                <a:gd name="T1" fmla="*/ 0 h 91"/>
                <a:gd name="T2" fmla="*/ 3858 w 4479"/>
                <a:gd name="T3" fmla="*/ 0 h 91"/>
                <a:gd name="T4" fmla="*/ 3511 w 4479"/>
                <a:gd name="T5" fmla="*/ 2 h 91"/>
                <a:gd name="T6" fmla="*/ 3165 w 4479"/>
                <a:gd name="T7" fmla="*/ 8 h 91"/>
                <a:gd name="T8" fmla="*/ 2819 w 4479"/>
                <a:gd name="T9" fmla="*/ 18 h 91"/>
                <a:gd name="T10" fmla="*/ 2476 w 4479"/>
                <a:gd name="T11" fmla="*/ 29 h 91"/>
                <a:gd name="T12" fmla="*/ 2476 w 4479"/>
                <a:gd name="T13" fmla="*/ 29 h 91"/>
                <a:gd name="T14" fmla="*/ 1989 w 4479"/>
                <a:gd name="T15" fmla="*/ 40 h 91"/>
                <a:gd name="T16" fmla="*/ 1501 w 4479"/>
                <a:gd name="T17" fmla="*/ 48 h 91"/>
                <a:gd name="T18" fmla="*/ 1014 w 4479"/>
                <a:gd name="T19" fmla="*/ 53 h 91"/>
                <a:gd name="T20" fmla="*/ 528 w 4479"/>
                <a:gd name="T21" fmla="*/ 61 h 91"/>
                <a:gd name="T22" fmla="*/ 528 w 4479"/>
                <a:gd name="T23" fmla="*/ 61 h 91"/>
                <a:gd name="T24" fmla="*/ 0 w 4479"/>
                <a:gd name="T25" fmla="*/ 72 h 91"/>
                <a:gd name="T26" fmla="*/ 0 w 4479"/>
                <a:gd name="T27" fmla="*/ 72 h 91"/>
                <a:gd name="T28" fmla="*/ 211 w 4479"/>
                <a:gd name="T29" fmla="*/ 80 h 91"/>
                <a:gd name="T30" fmla="*/ 425 w 4479"/>
                <a:gd name="T31" fmla="*/ 85 h 91"/>
                <a:gd name="T32" fmla="*/ 639 w 4479"/>
                <a:gd name="T33" fmla="*/ 91 h 91"/>
                <a:gd name="T34" fmla="*/ 851 w 4479"/>
                <a:gd name="T35" fmla="*/ 91 h 91"/>
                <a:gd name="T36" fmla="*/ 851 w 4479"/>
                <a:gd name="T37" fmla="*/ 91 h 91"/>
                <a:gd name="T38" fmla="*/ 898 w 4479"/>
                <a:gd name="T39" fmla="*/ 91 h 91"/>
                <a:gd name="T40" fmla="*/ 898 w 4479"/>
                <a:gd name="T41" fmla="*/ 91 h 91"/>
                <a:gd name="T42" fmla="*/ 1107 w 4479"/>
                <a:gd name="T43" fmla="*/ 88 h 91"/>
                <a:gd name="T44" fmla="*/ 1316 w 4479"/>
                <a:gd name="T45" fmla="*/ 85 h 91"/>
                <a:gd name="T46" fmla="*/ 1730 w 4479"/>
                <a:gd name="T47" fmla="*/ 77 h 91"/>
                <a:gd name="T48" fmla="*/ 2148 w 4479"/>
                <a:gd name="T49" fmla="*/ 64 h 91"/>
                <a:gd name="T50" fmla="*/ 2565 w 4479"/>
                <a:gd name="T51" fmla="*/ 48 h 91"/>
                <a:gd name="T52" fmla="*/ 2980 w 4479"/>
                <a:gd name="T53" fmla="*/ 34 h 91"/>
                <a:gd name="T54" fmla="*/ 3398 w 4479"/>
                <a:gd name="T55" fmla="*/ 21 h 91"/>
                <a:gd name="T56" fmla="*/ 3815 w 4479"/>
                <a:gd name="T57" fmla="*/ 13 h 91"/>
                <a:gd name="T58" fmla="*/ 4021 w 4479"/>
                <a:gd name="T59" fmla="*/ 10 h 91"/>
                <a:gd name="T60" fmla="*/ 4230 w 4479"/>
                <a:gd name="T61" fmla="*/ 8 h 91"/>
                <a:gd name="T62" fmla="*/ 4230 w 4479"/>
                <a:gd name="T63" fmla="*/ 8 h 91"/>
                <a:gd name="T64" fmla="*/ 4479 w 4479"/>
                <a:gd name="T65" fmla="*/ 10 h 91"/>
                <a:gd name="T66" fmla="*/ 4479 w 4479"/>
                <a:gd name="T67" fmla="*/ 10 h 91"/>
                <a:gd name="T68" fmla="*/ 4407 w 4479"/>
                <a:gd name="T69" fmla="*/ 8 h 91"/>
                <a:gd name="T70" fmla="*/ 4407 w 4479"/>
                <a:gd name="T71" fmla="*/ 8 h 91"/>
                <a:gd name="T72" fmla="*/ 4132 w 4479"/>
                <a:gd name="T73" fmla="*/ 2 h 91"/>
                <a:gd name="T74" fmla="*/ 3858 w 4479"/>
                <a:gd name="T7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79" h="91">
                  <a:moveTo>
                    <a:pt x="3858" y="0"/>
                  </a:moveTo>
                  <a:lnTo>
                    <a:pt x="3858" y="0"/>
                  </a:lnTo>
                  <a:lnTo>
                    <a:pt x="3511" y="2"/>
                  </a:lnTo>
                  <a:lnTo>
                    <a:pt x="3165" y="8"/>
                  </a:lnTo>
                  <a:lnTo>
                    <a:pt x="2819" y="18"/>
                  </a:lnTo>
                  <a:lnTo>
                    <a:pt x="2476" y="29"/>
                  </a:lnTo>
                  <a:lnTo>
                    <a:pt x="2476" y="29"/>
                  </a:lnTo>
                  <a:lnTo>
                    <a:pt x="1989" y="40"/>
                  </a:lnTo>
                  <a:lnTo>
                    <a:pt x="1501" y="48"/>
                  </a:lnTo>
                  <a:lnTo>
                    <a:pt x="1014" y="53"/>
                  </a:lnTo>
                  <a:lnTo>
                    <a:pt x="528" y="61"/>
                  </a:lnTo>
                  <a:lnTo>
                    <a:pt x="528" y="61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11" y="80"/>
                  </a:lnTo>
                  <a:lnTo>
                    <a:pt x="425" y="85"/>
                  </a:lnTo>
                  <a:lnTo>
                    <a:pt x="639" y="91"/>
                  </a:lnTo>
                  <a:lnTo>
                    <a:pt x="851" y="91"/>
                  </a:lnTo>
                  <a:lnTo>
                    <a:pt x="851" y="91"/>
                  </a:lnTo>
                  <a:lnTo>
                    <a:pt x="898" y="91"/>
                  </a:lnTo>
                  <a:lnTo>
                    <a:pt x="898" y="91"/>
                  </a:lnTo>
                  <a:lnTo>
                    <a:pt x="1107" y="88"/>
                  </a:lnTo>
                  <a:lnTo>
                    <a:pt x="1316" y="85"/>
                  </a:lnTo>
                  <a:lnTo>
                    <a:pt x="1730" y="77"/>
                  </a:lnTo>
                  <a:lnTo>
                    <a:pt x="2148" y="64"/>
                  </a:lnTo>
                  <a:lnTo>
                    <a:pt x="2565" y="48"/>
                  </a:lnTo>
                  <a:lnTo>
                    <a:pt x="2980" y="34"/>
                  </a:lnTo>
                  <a:lnTo>
                    <a:pt x="3398" y="21"/>
                  </a:lnTo>
                  <a:lnTo>
                    <a:pt x="3815" y="13"/>
                  </a:lnTo>
                  <a:lnTo>
                    <a:pt x="4021" y="10"/>
                  </a:lnTo>
                  <a:lnTo>
                    <a:pt x="4230" y="8"/>
                  </a:lnTo>
                  <a:lnTo>
                    <a:pt x="4230" y="8"/>
                  </a:lnTo>
                  <a:lnTo>
                    <a:pt x="4479" y="10"/>
                  </a:lnTo>
                  <a:lnTo>
                    <a:pt x="4479" y="10"/>
                  </a:lnTo>
                  <a:lnTo>
                    <a:pt x="4407" y="8"/>
                  </a:lnTo>
                  <a:lnTo>
                    <a:pt x="4407" y="8"/>
                  </a:lnTo>
                  <a:lnTo>
                    <a:pt x="4132" y="2"/>
                  </a:lnTo>
                  <a:lnTo>
                    <a:pt x="38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27">
              <a:extLst>
                <a:ext uri="{FF2B5EF4-FFF2-40B4-BE49-F238E27FC236}">
                  <a16:creationId xmlns:a16="http://schemas.microsoft.com/office/drawing/2014/main" xmlns="" id="{E9C75127-B6FB-4195-BD97-D8DEA3174C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7788" y="4737100"/>
              <a:ext cx="12958763" cy="246062"/>
            </a:xfrm>
            <a:custGeom>
              <a:avLst/>
              <a:gdLst>
                <a:gd name="T0" fmla="*/ 1586 w 8163"/>
                <a:gd name="T1" fmla="*/ 14 h 155"/>
                <a:gd name="T2" fmla="*/ 1586 w 8163"/>
                <a:gd name="T3" fmla="*/ 14 h 155"/>
                <a:gd name="T4" fmla="*/ 933 w 8163"/>
                <a:gd name="T5" fmla="*/ 16 h 155"/>
                <a:gd name="T6" fmla="*/ 933 w 8163"/>
                <a:gd name="T7" fmla="*/ 16 h 155"/>
                <a:gd name="T8" fmla="*/ 883 w 8163"/>
                <a:gd name="T9" fmla="*/ 16 h 155"/>
                <a:gd name="T10" fmla="*/ 883 w 8163"/>
                <a:gd name="T11" fmla="*/ 16 h 155"/>
                <a:gd name="T12" fmla="*/ 746 w 8163"/>
                <a:gd name="T13" fmla="*/ 16 h 155"/>
                <a:gd name="T14" fmla="*/ 746 w 8163"/>
                <a:gd name="T15" fmla="*/ 16 h 155"/>
                <a:gd name="T16" fmla="*/ 603 w 8163"/>
                <a:gd name="T17" fmla="*/ 16 h 155"/>
                <a:gd name="T18" fmla="*/ 603 w 8163"/>
                <a:gd name="T19" fmla="*/ 16 h 155"/>
                <a:gd name="T20" fmla="*/ 455 w 8163"/>
                <a:gd name="T21" fmla="*/ 16 h 155"/>
                <a:gd name="T22" fmla="*/ 307 w 8163"/>
                <a:gd name="T23" fmla="*/ 22 h 155"/>
                <a:gd name="T24" fmla="*/ 233 w 8163"/>
                <a:gd name="T25" fmla="*/ 24 h 155"/>
                <a:gd name="T26" fmla="*/ 159 w 8163"/>
                <a:gd name="T27" fmla="*/ 32 h 155"/>
                <a:gd name="T28" fmla="*/ 88 w 8163"/>
                <a:gd name="T29" fmla="*/ 38 h 155"/>
                <a:gd name="T30" fmla="*/ 16 w 8163"/>
                <a:gd name="T31" fmla="*/ 49 h 155"/>
                <a:gd name="T32" fmla="*/ 16 w 8163"/>
                <a:gd name="T33" fmla="*/ 49 h 155"/>
                <a:gd name="T34" fmla="*/ 11 w 8163"/>
                <a:gd name="T35" fmla="*/ 51 h 155"/>
                <a:gd name="T36" fmla="*/ 6 w 8163"/>
                <a:gd name="T37" fmla="*/ 62 h 155"/>
                <a:gd name="T38" fmla="*/ 0 w 8163"/>
                <a:gd name="T39" fmla="*/ 89 h 155"/>
                <a:gd name="T40" fmla="*/ 0 w 8163"/>
                <a:gd name="T41" fmla="*/ 115 h 155"/>
                <a:gd name="T42" fmla="*/ 3 w 8163"/>
                <a:gd name="T43" fmla="*/ 126 h 155"/>
                <a:gd name="T44" fmla="*/ 8 w 8163"/>
                <a:gd name="T45" fmla="*/ 129 h 155"/>
                <a:gd name="T46" fmla="*/ 8 w 8163"/>
                <a:gd name="T47" fmla="*/ 129 h 155"/>
                <a:gd name="T48" fmla="*/ 74 w 8163"/>
                <a:gd name="T49" fmla="*/ 139 h 155"/>
                <a:gd name="T50" fmla="*/ 143 w 8163"/>
                <a:gd name="T51" fmla="*/ 145 h 155"/>
                <a:gd name="T52" fmla="*/ 280 w 8163"/>
                <a:gd name="T53" fmla="*/ 155 h 155"/>
                <a:gd name="T54" fmla="*/ 280 w 8163"/>
                <a:gd name="T55" fmla="*/ 155 h 155"/>
                <a:gd name="T56" fmla="*/ 468 w 8163"/>
                <a:gd name="T57" fmla="*/ 142 h 155"/>
                <a:gd name="T58" fmla="*/ 653 w 8163"/>
                <a:gd name="T59" fmla="*/ 131 h 155"/>
                <a:gd name="T60" fmla="*/ 1028 w 8163"/>
                <a:gd name="T61" fmla="*/ 110 h 155"/>
                <a:gd name="T62" fmla="*/ 1028 w 8163"/>
                <a:gd name="T63" fmla="*/ 110 h 155"/>
                <a:gd name="T64" fmla="*/ 1388 w 8163"/>
                <a:gd name="T65" fmla="*/ 94 h 155"/>
                <a:gd name="T66" fmla="*/ 1750 w 8163"/>
                <a:gd name="T67" fmla="*/ 81 h 155"/>
                <a:gd name="T68" fmla="*/ 2112 w 8163"/>
                <a:gd name="T69" fmla="*/ 70 h 155"/>
                <a:gd name="T70" fmla="*/ 2474 w 8163"/>
                <a:gd name="T71" fmla="*/ 62 h 155"/>
                <a:gd name="T72" fmla="*/ 2474 w 8163"/>
                <a:gd name="T73" fmla="*/ 62 h 155"/>
                <a:gd name="T74" fmla="*/ 2030 w 8163"/>
                <a:gd name="T75" fmla="*/ 40 h 155"/>
                <a:gd name="T76" fmla="*/ 1586 w 8163"/>
                <a:gd name="T77" fmla="*/ 14 h 155"/>
                <a:gd name="T78" fmla="*/ 6953 w 8163"/>
                <a:gd name="T79" fmla="*/ 0 h 155"/>
                <a:gd name="T80" fmla="*/ 6953 w 8163"/>
                <a:gd name="T81" fmla="*/ 0 h 155"/>
                <a:gd name="T82" fmla="*/ 7190 w 8163"/>
                <a:gd name="T83" fmla="*/ 11 h 155"/>
                <a:gd name="T84" fmla="*/ 7428 w 8163"/>
                <a:gd name="T85" fmla="*/ 27 h 155"/>
                <a:gd name="T86" fmla="*/ 7666 w 8163"/>
                <a:gd name="T87" fmla="*/ 46 h 155"/>
                <a:gd name="T88" fmla="*/ 7904 w 8163"/>
                <a:gd name="T89" fmla="*/ 70 h 155"/>
                <a:gd name="T90" fmla="*/ 7904 w 8163"/>
                <a:gd name="T91" fmla="*/ 70 h 155"/>
                <a:gd name="T92" fmla="*/ 8163 w 8163"/>
                <a:gd name="T93" fmla="*/ 97 h 155"/>
                <a:gd name="T94" fmla="*/ 8163 w 8163"/>
                <a:gd name="T95" fmla="*/ 97 h 155"/>
                <a:gd name="T96" fmla="*/ 8163 w 8163"/>
                <a:gd name="T97" fmla="*/ 67 h 155"/>
                <a:gd name="T98" fmla="*/ 8163 w 8163"/>
                <a:gd name="T99" fmla="*/ 40 h 155"/>
                <a:gd name="T100" fmla="*/ 8163 w 8163"/>
                <a:gd name="T101" fmla="*/ 40 h 155"/>
                <a:gd name="T102" fmla="*/ 7972 w 8163"/>
                <a:gd name="T103" fmla="*/ 30 h 155"/>
                <a:gd name="T104" fmla="*/ 7782 w 8163"/>
                <a:gd name="T105" fmla="*/ 24 h 155"/>
                <a:gd name="T106" fmla="*/ 7402 w 8163"/>
                <a:gd name="T107" fmla="*/ 11 h 155"/>
                <a:gd name="T108" fmla="*/ 7402 w 8163"/>
                <a:gd name="T109" fmla="*/ 11 h 155"/>
                <a:gd name="T110" fmla="*/ 7177 w 8163"/>
                <a:gd name="T111" fmla="*/ 3 h 155"/>
                <a:gd name="T112" fmla="*/ 6953 w 8163"/>
                <a:gd name="T11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63" h="155">
                  <a:moveTo>
                    <a:pt x="1586" y="14"/>
                  </a:moveTo>
                  <a:lnTo>
                    <a:pt x="1586" y="14"/>
                  </a:lnTo>
                  <a:lnTo>
                    <a:pt x="933" y="16"/>
                  </a:lnTo>
                  <a:lnTo>
                    <a:pt x="933" y="16"/>
                  </a:lnTo>
                  <a:lnTo>
                    <a:pt x="883" y="16"/>
                  </a:lnTo>
                  <a:lnTo>
                    <a:pt x="883" y="16"/>
                  </a:lnTo>
                  <a:lnTo>
                    <a:pt x="746" y="16"/>
                  </a:lnTo>
                  <a:lnTo>
                    <a:pt x="746" y="16"/>
                  </a:lnTo>
                  <a:lnTo>
                    <a:pt x="603" y="16"/>
                  </a:lnTo>
                  <a:lnTo>
                    <a:pt x="603" y="16"/>
                  </a:lnTo>
                  <a:lnTo>
                    <a:pt x="455" y="16"/>
                  </a:lnTo>
                  <a:lnTo>
                    <a:pt x="307" y="22"/>
                  </a:lnTo>
                  <a:lnTo>
                    <a:pt x="233" y="24"/>
                  </a:lnTo>
                  <a:lnTo>
                    <a:pt x="159" y="32"/>
                  </a:lnTo>
                  <a:lnTo>
                    <a:pt x="88" y="38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1" y="51"/>
                  </a:lnTo>
                  <a:lnTo>
                    <a:pt x="6" y="62"/>
                  </a:lnTo>
                  <a:lnTo>
                    <a:pt x="0" y="89"/>
                  </a:lnTo>
                  <a:lnTo>
                    <a:pt x="0" y="115"/>
                  </a:lnTo>
                  <a:lnTo>
                    <a:pt x="3" y="126"/>
                  </a:lnTo>
                  <a:lnTo>
                    <a:pt x="8" y="129"/>
                  </a:lnTo>
                  <a:lnTo>
                    <a:pt x="8" y="129"/>
                  </a:lnTo>
                  <a:lnTo>
                    <a:pt x="74" y="139"/>
                  </a:lnTo>
                  <a:lnTo>
                    <a:pt x="143" y="145"/>
                  </a:lnTo>
                  <a:lnTo>
                    <a:pt x="280" y="155"/>
                  </a:lnTo>
                  <a:lnTo>
                    <a:pt x="280" y="155"/>
                  </a:lnTo>
                  <a:lnTo>
                    <a:pt x="468" y="142"/>
                  </a:lnTo>
                  <a:lnTo>
                    <a:pt x="653" y="131"/>
                  </a:lnTo>
                  <a:lnTo>
                    <a:pt x="1028" y="110"/>
                  </a:lnTo>
                  <a:lnTo>
                    <a:pt x="1028" y="110"/>
                  </a:lnTo>
                  <a:lnTo>
                    <a:pt x="1388" y="94"/>
                  </a:lnTo>
                  <a:lnTo>
                    <a:pt x="1750" y="81"/>
                  </a:lnTo>
                  <a:lnTo>
                    <a:pt x="2112" y="70"/>
                  </a:lnTo>
                  <a:lnTo>
                    <a:pt x="2474" y="62"/>
                  </a:lnTo>
                  <a:lnTo>
                    <a:pt x="2474" y="62"/>
                  </a:lnTo>
                  <a:lnTo>
                    <a:pt x="2030" y="40"/>
                  </a:lnTo>
                  <a:lnTo>
                    <a:pt x="1586" y="14"/>
                  </a:lnTo>
                  <a:close/>
                  <a:moveTo>
                    <a:pt x="6953" y="0"/>
                  </a:moveTo>
                  <a:lnTo>
                    <a:pt x="6953" y="0"/>
                  </a:lnTo>
                  <a:lnTo>
                    <a:pt x="7190" y="11"/>
                  </a:lnTo>
                  <a:lnTo>
                    <a:pt x="7428" y="27"/>
                  </a:lnTo>
                  <a:lnTo>
                    <a:pt x="7666" y="46"/>
                  </a:lnTo>
                  <a:lnTo>
                    <a:pt x="7904" y="70"/>
                  </a:lnTo>
                  <a:lnTo>
                    <a:pt x="7904" y="70"/>
                  </a:lnTo>
                  <a:lnTo>
                    <a:pt x="8163" y="97"/>
                  </a:lnTo>
                  <a:lnTo>
                    <a:pt x="8163" y="97"/>
                  </a:lnTo>
                  <a:lnTo>
                    <a:pt x="8163" y="67"/>
                  </a:lnTo>
                  <a:lnTo>
                    <a:pt x="8163" y="40"/>
                  </a:lnTo>
                  <a:lnTo>
                    <a:pt x="8163" y="40"/>
                  </a:lnTo>
                  <a:lnTo>
                    <a:pt x="7972" y="30"/>
                  </a:lnTo>
                  <a:lnTo>
                    <a:pt x="7782" y="24"/>
                  </a:lnTo>
                  <a:lnTo>
                    <a:pt x="7402" y="11"/>
                  </a:lnTo>
                  <a:lnTo>
                    <a:pt x="7402" y="11"/>
                  </a:lnTo>
                  <a:lnTo>
                    <a:pt x="7177" y="3"/>
                  </a:lnTo>
                  <a:lnTo>
                    <a:pt x="6953" y="0"/>
                  </a:lnTo>
                  <a:close/>
                </a:path>
              </a:pathLst>
            </a:custGeom>
            <a:solidFill>
              <a:srgbClr val="FFF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28">
              <a:extLst>
                <a:ext uri="{FF2B5EF4-FFF2-40B4-BE49-F238E27FC236}">
                  <a16:creationId xmlns:a16="http://schemas.microsoft.com/office/drawing/2014/main" xmlns="" id="{AA66637C-8B32-41B4-A487-E7AA339F2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7788" y="4759325"/>
              <a:ext cx="3927475" cy="223837"/>
            </a:xfrm>
            <a:custGeom>
              <a:avLst/>
              <a:gdLst>
                <a:gd name="T0" fmla="*/ 1586 w 2474"/>
                <a:gd name="T1" fmla="*/ 0 h 141"/>
                <a:gd name="T2" fmla="*/ 1586 w 2474"/>
                <a:gd name="T3" fmla="*/ 0 h 141"/>
                <a:gd name="T4" fmla="*/ 933 w 2474"/>
                <a:gd name="T5" fmla="*/ 2 h 141"/>
                <a:gd name="T6" fmla="*/ 933 w 2474"/>
                <a:gd name="T7" fmla="*/ 2 h 141"/>
                <a:gd name="T8" fmla="*/ 883 w 2474"/>
                <a:gd name="T9" fmla="*/ 2 h 141"/>
                <a:gd name="T10" fmla="*/ 883 w 2474"/>
                <a:gd name="T11" fmla="*/ 2 h 141"/>
                <a:gd name="T12" fmla="*/ 746 w 2474"/>
                <a:gd name="T13" fmla="*/ 2 h 141"/>
                <a:gd name="T14" fmla="*/ 746 w 2474"/>
                <a:gd name="T15" fmla="*/ 2 h 141"/>
                <a:gd name="T16" fmla="*/ 603 w 2474"/>
                <a:gd name="T17" fmla="*/ 2 h 141"/>
                <a:gd name="T18" fmla="*/ 603 w 2474"/>
                <a:gd name="T19" fmla="*/ 2 h 141"/>
                <a:gd name="T20" fmla="*/ 455 w 2474"/>
                <a:gd name="T21" fmla="*/ 2 h 141"/>
                <a:gd name="T22" fmla="*/ 307 w 2474"/>
                <a:gd name="T23" fmla="*/ 8 h 141"/>
                <a:gd name="T24" fmla="*/ 233 w 2474"/>
                <a:gd name="T25" fmla="*/ 10 h 141"/>
                <a:gd name="T26" fmla="*/ 159 w 2474"/>
                <a:gd name="T27" fmla="*/ 18 h 141"/>
                <a:gd name="T28" fmla="*/ 88 w 2474"/>
                <a:gd name="T29" fmla="*/ 24 h 141"/>
                <a:gd name="T30" fmla="*/ 16 w 2474"/>
                <a:gd name="T31" fmla="*/ 35 h 141"/>
                <a:gd name="T32" fmla="*/ 16 w 2474"/>
                <a:gd name="T33" fmla="*/ 35 h 141"/>
                <a:gd name="T34" fmla="*/ 11 w 2474"/>
                <a:gd name="T35" fmla="*/ 37 h 141"/>
                <a:gd name="T36" fmla="*/ 6 w 2474"/>
                <a:gd name="T37" fmla="*/ 48 h 141"/>
                <a:gd name="T38" fmla="*/ 0 w 2474"/>
                <a:gd name="T39" fmla="*/ 75 h 141"/>
                <a:gd name="T40" fmla="*/ 0 w 2474"/>
                <a:gd name="T41" fmla="*/ 101 h 141"/>
                <a:gd name="T42" fmla="*/ 3 w 2474"/>
                <a:gd name="T43" fmla="*/ 112 h 141"/>
                <a:gd name="T44" fmla="*/ 8 w 2474"/>
                <a:gd name="T45" fmla="*/ 115 h 141"/>
                <a:gd name="T46" fmla="*/ 8 w 2474"/>
                <a:gd name="T47" fmla="*/ 115 h 141"/>
                <a:gd name="T48" fmla="*/ 74 w 2474"/>
                <a:gd name="T49" fmla="*/ 125 h 141"/>
                <a:gd name="T50" fmla="*/ 143 w 2474"/>
                <a:gd name="T51" fmla="*/ 131 h 141"/>
                <a:gd name="T52" fmla="*/ 280 w 2474"/>
                <a:gd name="T53" fmla="*/ 141 h 141"/>
                <a:gd name="T54" fmla="*/ 280 w 2474"/>
                <a:gd name="T55" fmla="*/ 141 h 141"/>
                <a:gd name="T56" fmla="*/ 468 w 2474"/>
                <a:gd name="T57" fmla="*/ 128 h 141"/>
                <a:gd name="T58" fmla="*/ 653 w 2474"/>
                <a:gd name="T59" fmla="*/ 117 h 141"/>
                <a:gd name="T60" fmla="*/ 1028 w 2474"/>
                <a:gd name="T61" fmla="*/ 96 h 141"/>
                <a:gd name="T62" fmla="*/ 1028 w 2474"/>
                <a:gd name="T63" fmla="*/ 96 h 141"/>
                <a:gd name="T64" fmla="*/ 1388 w 2474"/>
                <a:gd name="T65" fmla="*/ 80 h 141"/>
                <a:gd name="T66" fmla="*/ 1750 w 2474"/>
                <a:gd name="T67" fmla="*/ 67 h 141"/>
                <a:gd name="T68" fmla="*/ 2112 w 2474"/>
                <a:gd name="T69" fmla="*/ 56 h 141"/>
                <a:gd name="T70" fmla="*/ 2474 w 2474"/>
                <a:gd name="T71" fmla="*/ 48 h 141"/>
                <a:gd name="T72" fmla="*/ 2474 w 2474"/>
                <a:gd name="T73" fmla="*/ 48 h 141"/>
                <a:gd name="T74" fmla="*/ 2030 w 2474"/>
                <a:gd name="T75" fmla="*/ 26 h 141"/>
                <a:gd name="T76" fmla="*/ 1586 w 2474"/>
                <a:gd name="T7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4" h="141">
                  <a:moveTo>
                    <a:pt x="1586" y="0"/>
                  </a:moveTo>
                  <a:lnTo>
                    <a:pt x="1586" y="0"/>
                  </a:lnTo>
                  <a:lnTo>
                    <a:pt x="933" y="2"/>
                  </a:lnTo>
                  <a:lnTo>
                    <a:pt x="933" y="2"/>
                  </a:lnTo>
                  <a:lnTo>
                    <a:pt x="883" y="2"/>
                  </a:lnTo>
                  <a:lnTo>
                    <a:pt x="883" y="2"/>
                  </a:lnTo>
                  <a:lnTo>
                    <a:pt x="746" y="2"/>
                  </a:lnTo>
                  <a:lnTo>
                    <a:pt x="746" y="2"/>
                  </a:lnTo>
                  <a:lnTo>
                    <a:pt x="603" y="2"/>
                  </a:lnTo>
                  <a:lnTo>
                    <a:pt x="603" y="2"/>
                  </a:lnTo>
                  <a:lnTo>
                    <a:pt x="455" y="2"/>
                  </a:lnTo>
                  <a:lnTo>
                    <a:pt x="307" y="8"/>
                  </a:lnTo>
                  <a:lnTo>
                    <a:pt x="233" y="10"/>
                  </a:lnTo>
                  <a:lnTo>
                    <a:pt x="159" y="18"/>
                  </a:lnTo>
                  <a:lnTo>
                    <a:pt x="88" y="24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7"/>
                  </a:lnTo>
                  <a:lnTo>
                    <a:pt x="6" y="48"/>
                  </a:lnTo>
                  <a:lnTo>
                    <a:pt x="0" y="75"/>
                  </a:lnTo>
                  <a:lnTo>
                    <a:pt x="0" y="101"/>
                  </a:lnTo>
                  <a:lnTo>
                    <a:pt x="3" y="112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74" y="125"/>
                  </a:lnTo>
                  <a:lnTo>
                    <a:pt x="143" y="131"/>
                  </a:lnTo>
                  <a:lnTo>
                    <a:pt x="280" y="141"/>
                  </a:lnTo>
                  <a:lnTo>
                    <a:pt x="280" y="141"/>
                  </a:lnTo>
                  <a:lnTo>
                    <a:pt x="468" y="128"/>
                  </a:lnTo>
                  <a:lnTo>
                    <a:pt x="653" y="117"/>
                  </a:lnTo>
                  <a:lnTo>
                    <a:pt x="1028" y="96"/>
                  </a:lnTo>
                  <a:lnTo>
                    <a:pt x="1028" y="96"/>
                  </a:lnTo>
                  <a:lnTo>
                    <a:pt x="1388" y="80"/>
                  </a:lnTo>
                  <a:lnTo>
                    <a:pt x="1750" y="67"/>
                  </a:lnTo>
                  <a:lnTo>
                    <a:pt x="2112" y="56"/>
                  </a:lnTo>
                  <a:lnTo>
                    <a:pt x="2474" y="48"/>
                  </a:lnTo>
                  <a:lnTo>
                    <a:pt x="2474" y="48"/>
                  </a:lnTo>
                  <a:lnTo>
                    <a:pt x="2030" y="26"/>
                  </a:lnTo>
                  <a:lnTo>
                    <a:pt x="15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29">
              <a:extLst>
                <a:ext uri="{FF2B5EF4-FFF2-40B4-BE49-F238E27FC236}">
                  <a16:creationId xmlns:a16="http://schemas.microsoft.com/office/drawing/2014/main" xmlns="" id="{475B503B-96EF-41BD-9915-FEC9A7F86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5676" y="4737100"/>
              <a:ext cx="1920875" cy="153987"/>
            </a:xfrm>
            <a:custGeom>
              <a:avLst/>
              <a:gdLst>
                <a:gd name="T0" fmla="*/ 0 w 1210"/>
                <a:gd name="T1" fmla="*/ 0 h 97"/>
                <a:gd name="T2" fmla="*/ 0 w 1210"/>
                <a:gd name="T3" fmla="*/ 0 h 97"/>
                <a:gd name="T4" fmla="*/ 237 w 1210"/>
                <a:gd name="T5" fmla="*/ 11 h 97"/>
                <a:gd name="T6" fmla="*/ 475 w 1210"/>
                <a:gd name="T7" fmla="*/ 27 h 97"/>
                <a:gd name="T8" fmla="*/ 713 w 1210"/>
                <a:gd name="T9" fmla="*/ 46 h 97"/>
                <a:gd name="T10" fmla="*/ 951 w 1210"/>
                <a:gd name="T11" fmla="*/ 70 h 97"/>
                <a:gd name="T12" fmla="*/ 951 w 1210"/>
                <a:gd name="T13" fmla="*/ 70 h 97"/>
                <a:gd name="T14" fmla="*/ 1210 w 1210"/>
                <a:gd name="T15" fmla="*/ 97 h 97"/>
                <a:gd name="T16" fmla="*/ 1210 w 1210"/>
                <a:gd name="T17" fmla="*/ 97 h 97"/>
                <a:gd name="T18" fmla="*/ 1210 w 1210"/>
                <a:gd name="T19" fmla="*/ 67 h 97"/>
                <a:gd name="T20" fmla="*/ 1210 w 1210"/>
                <a:gd name="T21" fmla="*/ 40 h 97"/>
                <a:gd name="T22" fmla="*/ 1210 w 1210"/>
                <a:gd name="T23" fmla="*/ 40 h 97"/>
                <a:gd name="T24" fmla="*/ 1019 w 1210"/>
                <a:gd name="T25" fmla="*/ 30 h 97"/>
                <a:gd name="T26" fmla="*/ 829 w 1210"/>
                <a:gd name="T27" fmla="*/ 24 h 97"/>
                <a:gd name="T28" fmla="*/ 449 w 1210"/>
                <a:gd name="T29" fmla="*/ 11 h 97"/>
                <a:gd name="T30" fmla="*/ 449 w 1210"/>
                <a:gd name="T31" fmla="*/ 11 h 97"/>
                <a:gd name="T32" fmla="*/ 224 w 1210"/>
                <a:gd name="T33" fmla="*/ 3 h 97"/>
                <a:gd name="T34" fmla="*/ 0 w 1210"/>
                <a:gd name="T3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0" h="97">
                  <a:moveTo>
                    <a:pt x="0" y="0"/>
                  </a:moveTo>
                  <a:lnTo>
                    <a:pt x="0" y="0"/>
                  </a:lnTo>
                  <a:lnTo>
                    <a:pt x="237" y="11"/>
                  </a:lnTo>
                  <a:lnTo>
                    <a:pt x="475" y="27"/>
                  </a:lnTo>
                  <a:lnTo>
                    <a:pt x="713" y="46"/>
                  </a:lnTo>
                  <a:lnTo>
                    <a:pt x="951" y="70"/>
                  </a:lnTo>
                  <a:lnTo>
                    <a:pt x="951" y="70"/>
                  </a:lnTo>
                  <a:lnTo>
                    <a:pt x="1210" y="97"/>
                  </a:lnTo>
                  <a:lnTo>
                    <a:pt x="1210" y="97"/>
                  </a:lnTo>
                  <a:lnTo>
                    <a:pt x="1210" y="67"/>
                  </a:lnTo>
                  <a:lnTo>
                    <a:pt x="1210" y="40"/>
                  </a:lnTo>
                  <a:lnTo>
                    <a:pt x="1210" y="40"/>
                  </a:lnTo>
                  <a:lnTo>
                    <a:pt x="1019" y="30"/>
                  </a:lnTo>
                  <a:lnTo>
                    <a:pt x="829" y="24"/>
                  </a:lnTo>
                  <a:lnTo>
                    <a:pt x="449" y="11"/>
                  </a:lnTo>
                  <a:lnTo>
                    <a:pt x="449" y="11"/>
                  </a:lnTo>
                  <a:lnTo>
                    <a:pt x="22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30">
              <a:extLst>
                <a:ext uri="{FF2B5EF4-FFF2-40B4-BE49-F238E27FC236}">
                  <a16:creationId xmlns:a16="http://schemas.microsoft.com/office/drawing/2014/main" xmlns="" id="{34069421-1BCC-4C84-95B2-6639DF211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5563" y="4691063"/>
              <a:ext cx="10440988" cy="144462"/>
            </a:xfrm>
            <a:custGeom>
              <a:avLst/>
              <a:gdLst>
                <a:gd name="T0" fmla="*/ 3929 w 6577"/>
                <a:gd name="T1" fmla="*/ 0 h 91"/>
                <a:gd name="T2" fmla="*/ 3398 w 6577"/>
                <a:gd name="T3" fmla="*/ 5 h 91"/>
                <a:gd name="T4" fmla="*/ 3007 w 6577"/>
                <a:gd name="T5" fmla="*/ 13 h 91"/>
                <a:gd name="T6" fmla="*/ 2222 w 6577"/>
                <a:gd name="T7" fmla="*/ 32 h 91"/>
                <a:gd name="T8" fmla="*/ 1831 w 6577"/>
                <a:gd name="T9" fmla="*/ 37 h 91"/>
                <a:gd name="T10" fmla="*/ 808 w 6577"/>
                <a:gd name="T11" fmla="*/ 43 h 91"/>
                <a:gd name="T12" fmla="*/ 578 w 6577"/>
                <a:gd name="T13" fmla="*/ 43 h 91"/>
                <a:gd name="T14" fmla="*/ 346 w 6577"/>
                <a:gd name="T15" fmla="*/ 43 h 91"/>
                <a:gd name="T16" fmla="*/ 216 w 6577"/>
                <a:gd name="T17" fmla="*/ 43 h 91"/>
                <a:gd name="T18" fmla="*/ 0 w 6577"/>
                <a:gd name="T19" fmla="*/ 43 h 91"/>
                <a:gd name="T20" fmla="*/ 444 w 6577"/>
                <a:gd name="T21" fmla="*/ 69 h 91"/>
                <a:gd name="T22" fmla="*/ 888 w 6577"/>
                <a:gd name="T23" fmla="*/ 91 h 91"/>
                <a:gd name="T24" fmla="*/ 1416 w 6577"/>
                <a:gd name="T25" fmla="*/ 80 h 91"/>
                <a:gd name="T26" fmla="*/ 2389 w 6577"/>
                <a:gd name="T27" fmla="*/ 67 h 91"/>
                <a:gd name="T28" fmla="*/ 3364 w 6577"/>
                <a:gd name="T29" fmla="*/ 48 h 91"/>
                <a:gd name="T30" fmla="*/ 3707 w 6577"/>
                <a:gd name="T31" fmla="*/ 37 h 91"/>
                <a:gd name="T32" fmla="*/ 4399 w 6577"/>
                <a:gd name="T33" fmla="*/ 21 h 91"/>
                <a:gd name="T34" fmla="*/ 4746 w 6577"/>
                <a:gd name="T35" fmla="*/ 19 h 91"/>
                <a:gd name="T36" fmla="*/ 5295 w 6577"/>
                <a:gd name="T37" fmla="*/ 27 h 91"/>
                <a:gd name="T38" fmla="*/ 5367 w 6577"/>
                <a:gd name="T39" fmla="*/ 29 h 91"/>
                <a:gd name="T40" fmla="*/ 5591 w 6577"/>
                <a:gd name="T41" fmla="*/ 32 h 91"/>
                <a:gd name="T42" fmla="*/ 5816 w 6577"/>
                <a:gd name="T43" fmla="*/ 40 h 91"/>
                <a:gd name="T44" fmla="*/ 6386 w 6577"/>
                <a:gd name="T45" fmla="*/ 59 h 91"/>
                <a:gd name="T46" fmla="*/ 6577 w 6577"/>
                <a:gd name="T47" fmla="*/ 69 h 91"/>
                <a:gd name="T48" fmla="*/ 6571 w 6577"/>
                <a:gd name="T49" fmla="*/ 43 h 91"/>
                <a:gd name="T50" fmla="*/ 6561 w 6577"/>
                <a:gd name="T51" fmla="*/ 32 h 91"/>
                <a:gd name="T52" fmla="*/ 6561 w 6577"/>
                <a:gd name="T53" fmla="*/ 32 h 91"/>
                <a:gd name="T54" fmla="*/ 6558 w 6577"/>
                <a:gd name="T55" fmla="*/ 32 h 91"/>
                <a:gd name="T56" fmla="*/ 6228 w 6577"/>
                <a:gd name="T57" fmla="*/ 32 h 91"/>
                <a:gd name="T58" fmla="*/ 5242 w 6577"/>
                <a:gd name="T59" fmla="*/ 16 h 91"/>
                <a:gd name="T60" fmla="*/ 4587 w 6577"/>
                <a:gd name="T61" fmla="*/ 5 h 91"/>
                <a:gd name="T62" fmla="*/ 3929 w 6577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77" h="91">
                  <a:moveTo>
                    <a:pt x="3929" y="0"/>
                  </a:moveTo>
                  <a:lnTo>
                    <a:pt x="3929" y="0"/>
                  </a:lnTo>
                  <a:lnTo>
                    <a:pt x="3665" y="0"/>
                  </a:lnTo>
                  <a:lnTo>
                    <a:pt x="3398" y="5"/>
                  </a:lnTo>
                  <a:lnTo>
                    <a:pt x="3398" y="5"/>
                  </a:lnTo>
                  <a:lnTo>
                    <a:pt x="3007" y="13"/>
                  </a:lnTo>
                  <a:lnTo>
                    <a:pt x="2613" y="21"/>
                  </a:lnTo>
                  <a:lnTo>
                    <a:pt x="2222" y="32"/>
                  </a:lnTo>
                  <a:lnTo>
                    <a:pt x="1831" y="37"/>
                  </a:lnTo>
                  <a:lnTo>
                    <a:pt x="1831" y="37"/>
                  </a:lnTo>
                  <a:lnTo>
                    <a:pt x="1318" y="43"/>
                  </a:lnTo>
                  <a:lnTo>
                    <a:pt x="808" y="43"/>
                  </a:lnTo>
                  <a:lnTo>
                    <a:pt x="808" y="43"/>
                  </a:lnTo>
                  <a:lnTo>
                    <a:pt x="578" y="43"/>
                  </a:lnTo>
                  <a:lnTo>
                    <a:pt x="578" y="43"/>
                  </a:lnTo>
                  <a:lnTo>
                    <a:pt x="346" y="43"/>
                  </a:lnTo>
                  <a:lnTo>
                    <a:pt x="346" y="43"/>
                  </a:lnTo>
                  <a:lnTo>
                    <a:pt x="216" y="43"/>
                  </a:lnTo>
                  <a:lnTo>
                    <a:pt x="216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444" y="69"/>
                  </a:lnTo>
                  <a:lnTo>
                    <a:pt x="888" y="91"/>
                  </a:lnTo>
                  <a:lnTo>
                    <a:pt x="888" y="91"/>
                  </a:lnTo>
                  <a:lnTo>
                    <a:pt x="1416" y="80"/>
                  </a:lnTo>
                  <a:lnTo>
                    <a:pt x="1416" y="80"/>
                  </a:lnTo>
                  <a:lnTo>
                    <a:pt x="1902" y="72"/>
                  </a:lnTo>
                  <a:lnTo>
                    <a:pt x="2389" y="67"/>
                  </a:lnTo>
                  <a:lnTo>
                    <a:pt x="2877" y="59"/>
                  </a:lnTo>
                  <a:lnTo>
                    <a:pt x="3364" y="48"/>
                  </a:lnTo>
                  <a:lnTo>
                    <a:pt x="3364" y="48"/>
                  </a:lnTo>
                  <a:lnTo>
                    <a:pt x="3707" y="37"/>
                  </a:lnTo>
                  <a:lnTo>
                    <a:pt x="4053" y="27"/>
                  </a:lnTo>
                  <a:lnTo>
                    <a:pt x="4399" y="21"/>
                  </a:lnTo>
                  <a:lnTo>
                    <a:pt x="4746" y="19"/>
                  </a:lnTo>
                  <a:lnTo>
                    <a:pt x="4746" y="19"/>
                  </a:lnTo>
                  <a:lnTo>
                    <a:pt x="5020" y="21"/>
                  </a:lnTo>
                  <a:lnTo>
                    <a:pt x="5295" y="27"/>
                  </a:lnTo>
                  <a:lnTo>
                    <a:pt x="5295" y="27"/>
                  </a:lnTo>
                  <a:lnTo>
                    <a:pt x="5367" y="29"/>
                  </a:lnTo>
                  <a:lnTo>
                    <a:pt x="5367" y="29"/>
                  </a:lnTo>
                  <a:lnTo>
                    <a:pt x="5591" y="32"/>
                  </a:lnTo>
                  <a:lnTo>
                    <a:pt x="5816" y="40"/>
                  </a:lnTo>
                  <a:lnTo>
                    <a:pt x="5816" y="40"/>
                  </a:lnTo>
                  <a:lnTo>
                    <a:pt x="6196" y="53"/>
                  </a:lnTo>
                  <a:lnTo>
                    <a:pt x="6386" y="59"/>
                  </a:lnTo>
                  <a:lnTo>
                    <a:pt x="6577" y="69"/>
                  </a:lnTo>
                  <a:lnTo>
                    <a:pt x="6577" y="69"/>
                  </a:lnTo>
                  <a:lnTo>
                    <a:pt x="6574" y="53"/>
                  </a:lnTo>
                  <a:lnTo>
                    <a:pt x="6571" y="43"/>
                  </a:lnTo>
                  <a:lnTo>
                    <a:pt x="6566" y="35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58" y="32"/>
                  </a:lnTo>
                  <a:lnTo>
                    <a:pt x="6558" y="32"/>
                  </a:lnTo>
                  <a:lnTo>
                    <a:pt x="6228" y="32"/>
                  </a:lnTo>
                  <a:lnTo>
                    <a:pt x="5900" y="27"/>
                  </a:lnTo>
                  <a:lnTo>
                    <a:pt x="5242" y="16"/>
                  </a:lnTo>
                  <a:lnTo>
                    <a:pt x="5242" y="16"/>
                  </a:lnTo>
                  <a:lnTo>
                    <a:pt x="4587" y="5"/>
                  </a:lnTo>
                  <a:lnTo>
                    <a:pt x="4259" y="3"/>
                  </a:lnTo>
                  <a:lnTo>
                    <a:pt x="3929" y="0"/>
                  </a:lnTo>
                  <a:close/>
                </a:path>
              </a:pathLst>
            </a:custGeom>
            <a:solidFill>
              <a:srgbClr val="FFF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31">
              <a:extLst>
                <a:ext uri="{FF2B5EF4-FFF2-40B4-BE49-F238E27FC236}">
                  <a16:creationId xmlns:a16="http://schemas.microsoft.com/office/drawing/2014/main" xmlns="" id="{D8D3409C-4402-4612-A3DB-6E4307F2A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5563" y="4691063"/>
              <a:ext cx="10440988" cy="144462"/>
            </a:xfrm>
            <a:custGeom>
              <a:avLst/>
              <a:gdLst>
                <a:gd name="T0" fmla="*/ 3929 w 6577"/>
                <a:gd name="T1" fmla="*/ 0 h 91"/>
                <a:gd name="T2" fmla="*/ 3398 w 6577"/>
                <a:gd name="T3" fmla="*/ 5 h 91"/>
                <a:gd name="T4" fmla="*/ 3007 w 6577"/>
                <a:gd name="T5" fmla="*/ 13 h 91"/>
                <a:gd name="T6" fmla="*/ 2222 w 6577"/>
                <a:gd name="T7" fmla="*/ 32 h 91"/>
                <a:gd name="T8" fmla="*/ 1831 w 6577"/>
                <a:gd name="T9" fmla="*/ 37 h 91"/>
                <a:gd name="T10" fmla="*/ 808 w 6577"/>
                <a:gd name="T11" fmla="*/ 43 h 91"/>
                <a:gd name="T12" fmla="*/ 578 w 6577"/>
                <a:gd name="T13" fmla="*/ 43 h 91"/>
                <a:gd name="T14" fmla="*/ 346 w 6577"/>
                <a:gd name="T15" fmla="*/ 43 h 91"/>
                <a:gd name="T16" fmla="*/ 216 w 6577"/>
                <a:gd name="T17" fmla="*/ 43 h 91"/>
                <a:gd name="T18" fmla="*/ 0 w 6577"/>
                <a:gd name="T19" fmla="*/ 43 h 91"/>
                <a:gd name="T20" fmla="*/ 444 w 6577"/>
                <a:gd name="T21" fmla="*/ 69 h 91"/>
                <a:gd name="T22" fmla="*/ 888 w 6577"/>
                <a:gd name="T23" fmla="*/ 91 h 91"/>
                <a:gd name="T24" fmla="*/ 1416 w 6577"/>
                <a:gd name="T25" fmla="*/ 80 h 91"/>
                <a:gd name="T26" fmla="*/ 2389 w 6577"/>
                <a:gd name="T27" fmla="*/ 67 h 91"/>
                <a:gd name="T28" fmla="*/ 3364 w 6577"/>
                <a:gd name="T29" fmla="*/ 48 h 91"/>
                <a:gd name="T30" fmla="*/ 3707 w 6577"/>
                <a:gd name="T31" fmla="*/ 37 h 91"/>
                <a:gd name="T32" fmla="*/ 4399 w 6577"/>
                <a:gd name="T33" fmla="*/ 21 h 91"/>
                <a:gd name="T34" fmla="*/ 4746 w 6577"/>
                <a:gd name="T35" fmla="*/ 19 h 91"/>
                <a:gd name="T36" fmla="*/ 5295 w 6577"/>
                <a:gd name="T37" fmla="*/ 27 h 91"/>
                <a:gd name="T38" fmla="*/ 5367 w 6577"/>
                <a:gd name="T39" fmla="*/ 29 h 91"/>
                <a:gd name="T40" fmla="*/ 5591 w 6577"/>
                <a:gd name="T41" fmla="*/ 32 h 91"/>
                <a:gd name="T42" fmla="*/ 5816 w 6577"/>
                <a:gd name="T43" fmla="*/ 40 h 91"/>
                <a:gd name="T44" fmla="*/ 6386 w 6577"/>
                <a:gd name="T45" fmla="*/ 59 h 91"/>
                <a:gd name="T46" fmla="*/ 6577 w 6577"/>
                <a:gd name="T47" fmla="*/ 69 h 91"/>
                <a:gd name="T48" fmla="*/ 6571 w 6577"/>
                <a:gd name="T49" fmla="*/ 43 h 91"/>
                <a:gd name="T50" fmla="*/ 6561 w 6577"/>
                <a:gd name="T51" fmla="*/ 32 h 91"/>
                <a:gd name="T52" fmla="*/ 6561 w 6577"/>
                <a:gd name="T53" fmla="*/ 32 h 91"/>
                <a:gd name="T54" fmla="*/ 6558 w 6577"/>
                <a:gd name="T55" fmla="*/ 32 h 91"/>
                <a:gd name="T56" fmla="*/ 6228 w 6577"/>
                <a:gd name="T57" fmla="*/ 32 h 91"/>
                <a:gd name="T58" fmla="*/ 5242 w 6577"/>
                <a:gd name="T59" fmla="*/ 16 h 91"/>
                <a:gd name="T60" fmla="*/ 4587 w 6577"/>
                <a:gd name="T61" fmla="*/ 5 h 91"/>
                <a:gd name="T62" fmla="*/ 3929 w 6577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77" h="91">
                  <a:moveTo>
                    <a:pt x="3929" y="0"/>
                  </a:moveTo>
                  <a:lnTo>
                    <a:pt x="3929" y="0"/>
                  </a:lnTo>
                  <a:lnTo>
                    <a:pt x="3665" y="0"/>
                  </a:lnTo>
                  <a:lnTo>
                    <a:pt x="3398" y="5"/>
                  </a:lnTo>
                  <a:lnTo>
                    <a:pt x="3398" y="5"/>
                  </a:lnTo>
                  <a:lnTo>
                    <a:pt x="3007" y="13"/>
                  </a:lnTo>
                  <a:lnTo>
                    <a:pt x="2613" y="21"/>
                  </a:lnTo>
                  <a:lnTo>
                    <a:pt x="2222" y="32"/>
                  </a:lnTo>
                  <a:lnTo>
                    <a:pt x="1831" y="37"/>
                  </a:lnTo>
                  <a:lnTo>
                    <a:pt x="1831" y="37"/>
                  </a:lnTo>
                  <a:lnTo>
                    <a:pt x="1318" y="43"/>
                  </a:lnTo>
                  <a:lnTo>
                    <a:pt x="808" y="43"/>
                  </a:lnTo>
                  <a:lnTo>
                    <a:pt x="808" y="43"/>
                  </a:lnTo>
                  <a:lnTo>
                    <a:pt x="578" y="43"/>
                  </a:lnTo>
                  <a:lnTo>
                    <a:pt x="578" y="43"/>
                  </a:lnTo>
                  <a:lnTo>
                    <a:pt x="346" y="43"/>
                  </a:lnTo>
                  <a:lnTo>
                    <a:pt x="346" y="43"/>
                  </a:lnTo>
                  <a:lnTo>
                    <a:pt x="216" y="43"/>
                  </a:lnTo>
                  <a:lnTo>
                    <a:pt x="216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444" y="69"/>
                  </a:lnTo>
                  <a:lnTo>
                    <a:pt x="888" y="91"/>
                  </a:lnTo>
                  <a:lnTo>
                    <a:pt x="888" y="91"/>
                  </a:lnTo>
                  <a:lnTo>
                    <a:pt x="1416" y="80"/>
                  </a:lnTo>
                  <a:lnTo>
                    <a:pt x="1416" y="80"/>
                  </a:lnTo>
                  <a:lnTo>
                    <a:pt x="1902" y="72"/>
                  </a:lnTo>
                  <a:lnTo>
                    <a:pt x="2389" y="67"/>
                  </a:lnTo>
                  <a:lnTo>
                    <a:pt x="2877" y="59"/>
                  </a:lnTo>
                  <a:lnTo>
                    <a:pt x="3364" y="48"/>
                  </a:lnTo>
                  <a:lnTo>
                    <a:pt x="3364" y="48"/>
                  </a:lnTo>
                  <a:lnTo>
                    <a:pt x="3707" y="37"/>
                  </a:lnTo>
                  <a:lnTo>
                    <a:pt x="4053" y="27"/>
                  </a:lnTo>
                  <a:lnTo>
                    <a:pt x="4399" y="21"/>
                  </a:lnTo>
                  <a:lnTo>
                    <a:pt x="4746" y="19"/>
                  </a:lnTo>
                  <a:lnTo>
                    <a:pt x="4746" y="19"/>
                  </a:lnTo>
                  <a:lnTo>
                    <a:pt x="5020" y="21"/>
                  </a:lnTo>
                  <a:lnTo>
                    <a:pt x="5295" y="27"/>
                  </a:lnTo>
                  <a:lnTo>
                    <a:pt x="5295" y="27"/>
                  </a:lnTo>
                  <a:lnTo>
                    <a:pt x="5367" y="29"/>
                  </a:lnTo>
                  <a:lnTo>
                    <a:pt x="5367" y="29"/>
                  </a:lnTo>
                  <a:lnTo>
                    <a:pt x="5591" y="32"/>
                  </a:lnTo>
                  <a:lnTo>
                    <a:pt x="5816" y="40"/>
                  </a:lnTo>
                  <a:lnTo>
                    <a:pt x="5816" y="40"/>
                  </a:lnTo>
                  <a:lnTo>
                    <a:pt x="6196" y="53"/>
                  </a:lnTo>
                  <a:lnTo>
                    <a:pt x="6386" y="59"/>
                  </a:lnTo>
                  <a:lnTo>
                    <a:pt x="6577" y="69"/>
                  </a:lnTo>
                  <a:lnTo>
                    <a:pt x="6577" y="69"/>
                  </a:lnTo>
                  <a:lnTo>
                    <a:pt x="6574" y="53"/>
                  </a:lnTo>
                  <a:lnTo>
                    <a:pt x="6571" y="43"/>
                  </a:lnTo>
                  <a:lnTo>
                    <a:pt x="6566" y="35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61" y="32"/>
                  </a:lnTo>
                  <a:lnTo>
                    <a:pt x="6558" y="32"/>
                  </a:lnTo>
                  <a:lnTo>
                    <a:pt x="6558" y="32"/>
                  </a:lnTo>
                  <a:lnTo>
                    <a:pt x="6228" y="32"/>
                  </a:lnTo>
                  <a:lnTo>
                    <a:pt x="5900" y="27"/>
                  </a:lnTo>
                  <a:lnTo>
                    <a:pt x="5242" y="16"/>
                  </a:lnTo>
                  <a:lnTo>
                    <a:pt x="5242" y="16"/>
                  </a:lnTo>
                  <a:lnTo>
                    <a:pt x="4587" y="5"/>
                  </a:lnTo>
                  <a:lnTo>
                    <a:pt x="4259" y="3"/>
                  </a:lnTo>
                  <a:lnTo>
                    <a:pt x="39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434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700213"/>
            <a:ext cx="51054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044" y="5982895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56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2373</Words>
  <Application>Microsoft Office PowerPoint</Application>
  <PresentationFormat>화면 슬라이드 쇼(4:3)</PresentationFormat>
  <Paragraphs>301</Paragraphs>
  <Slides>28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Windows User</cp:lastModifiedBy>
  <cp:revision>51</cp:revision>
  <dcterms:created xsi:type="dcterms:W3CDTF">2022-02-14T06:20:02Z</dcterms:created>
  <dcterms:modified xsi:type="dcterms:W3CDTF">2022-02-18T00:56:53Z</dcterms:modified>
</cp:coreProperties>
</file>